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BA9B9-5E77-4E6D-90F0-874DB2D91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2173D-E9AB-43E1-B602-048230B91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938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 Core i5</dc:creator>
  <cp:lastModifiedBy>Hp Core i5</cp:lastModifiedBy>
  <cp:revision>1</cp:revision>
  <dcterms:created xsi:type="dcterms:W3CDTF">2021-03-09T14:06:47Z</dcterms:created>
  <dcterms:modified xsi:type="dcterms:W3CDTF">2021-03-09T14:06:58Z</dcterms:modified>
</cp:coreProperties>
</file>