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71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380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046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1747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19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80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513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1479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0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41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797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909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60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222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03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46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1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407E5-3202-40D0-9909-1C3281B45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1" b="10269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F39CFF-763D-43E8-98D2-6C7B0A048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1981" y="201813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US" b="1" i="0" dirty="0"/>
              <a:t>Finding the best </a:t>
            </a:r>
            <a:br>
              <a:rPr lang="en-US" b="1" i="0" dirty="0"/>
            </a:br>
            <a:r>
              <a:rPr lang="en-US" b="1" i="0" dirty="0"/>
              <a:t>place in Toronto</a:t>
            </a:r>
            <a:br>
              <a:rPr lang="en-US" b="1" i="0" dirty="0"/>
            </a:b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0B0C06-03F2-49B1-9480-DBEAE969E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Arturo Asto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9312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D9FA1-E415-4E17-B980-613D1002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15320"/>
            <a:ext cx="3603169" cy="4827361"/>
          </a:xfrm>
        </p:spPr>
        <p:txBody>
          <a:bodyPr anchor="ctr">
            <a:normAutofit/>
          </a:bodyPr>
          <a:lstStyle/>
          <a:p>
            <a:r>
              <a:rPr lang="en-US" sz="4400" b="1" i="0" dirty="0">
                <a:solidFill>
                  <a:srgbClr val="F2F2F2"/>
                </a:solidFill>
              </a:rPr>
              <a:t>Finding the best place in Toronto for business</a:t>
            </a:r>
            <a:br>
              <a:rPr lang="en-US" sz="4400" b="1" i="0" dirty="0">
                <a:solidFill>
                  <a:srgbClr val="F2F2F2"/>
                </a:solidFill>
              </a:rPr>
            </a:br>
            <a:endParaRPr lang="es-PE" sz="4400" dirty="0">
              <a:solidFill>
                <a:srgbClr val="F2F2F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mexican restaurant">
            <a:extLst>
              <a:ext uri="{FF2B5EF4-FFF2-40B4-BE49-F238E27FC236}">
                <a16:creationId xmlns:a16="http://schemas.microsoft.com/office/drawing/2014/main" id="{1CF25C3D-E1BC-4CCC-ACC8-E2BB606878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26" y="2556587"/>
            <a:ext cx="5060387" cy="379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A2F88B5-EC02-4DC5-933D-A17E8EA10907}"/>
              </a:ext>
            </a:extLst>
          </p:cNvPr>
          <p:cNvSpPr txBox="1"/>
          <p:nvPr/>
        </p:nvSpPr>
        <p:spPr>
          <a:xfrm>
            <a:off x="5803641" y="326056"/>
            <a:ext cx="5149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Mi Casa ( </a:t>
            </a:r>
            <a:r>
              <a:rPr lang="es-ES" sz="2400" b="1" dirty="0" err="1"/>
              <a:t>My</a:t>
            </a:r>
            <a:r>
              <a:rPr lang="es-ES" sz="2400" b="1" dirty="0"/>
              <a:t> Home)</a:t>
            </a:r>
          </a:p>
          <a:p>
            <a:endParaRPr lang="es-ES" b="1" dirty="0"/>
          </a:p>
          <a:p>
            <a:r>
              <a:rPr lang="es-ES" b="1" dirty="0" err="1"/>
              <a:t>Start</a:t>
            </a:r>
            <a:r>
              <a:rPr lang="es-ES" b="1" dirty="0"/>
              <a:t> a new </a:t>
            </a:r>
            <a:r>
              <a:rPr lang="es-ES" b="1" dirty="0" err="1"/>
              <a:t>business</a:t>
            </a:r>
            <a:r>
              <a:rPr lang="es-ES" b="1" dirty="0"/>
              <a:t> can be </a:t>
            </a:r>
            <a:r>
              <a:rPr lang="es-ES" b="1" dirty="0" err="1"/>
              <a:t>challenging</a:t>
            </a:r>
            <a:r>
              <a:rPr lang="es-ES" b="1" dirty="0"/>
              <a:t>, in </a:t>
            </a:r>
            <a:r>
              <a:rPr lang="es-ES" b="1" dirty="0" err="1"/>
              <a:t>this</a:t>
            </a:r>
            <a:r>
              <a:rPr lang="es-ES" b="1" dirty="0"/>
              <a:t> case </a:t>
            </a:r>
            <a:r>
              <a:rPr lang="es-ES" b="1" dirty="0" err="1"/>
              <a:t>we</a:t>
            </a:r>
            <a:r>
              <a:rPr lang="es-ES" b="1" dirty="0"/>
              <a:t> </a:t>
            </a:r>
            <a:r>
              <a:rPr lang="es-ES" b="1" dirty="0" err="1"/>
              <a:t>want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focus</a:t>
            </a:r>
            <a:r>
              <a:rPr lang="es-ES" b="1" dirty="0"/>
              <a:t> </a:t>
            </a:r>
            <a:r>
              <a:rPr lang="es-ES" b="1" dirty="0" err="1"/>
              <a:t>on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posibility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start</a:t>
            </a:r>
            <a:r>
              <a:rPr lang="es-ES" b="1" dirty="0"/>
              <a:t> a </a:t>
            </a:r>
            <a:r>
              <a:rPr lang="es-ES" b="1" dirty="0" err="1"/>
              <a:t>Mexican</a:t>
            </a:r>
            <a:r>
              <a:rPr lang="es-ES" b="1" dirty="0"/>
              <a:t> restaurant in Toronto.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814264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92275-36BF-4DCB-9AF0-4F0C420B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Acquisition</a:t>
            </a:r>
            <a:r>
              <a:rPr lang="es-ES" dirty="0"/>
              <a:t> and </a:t>
            </a:r>
            <a:r>
              <a:rPr lang="es-ES" dirty="0" err="1"/>
              <a:t>cleaning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5FD71-5CB6-4D7A-BB70-B4915E5E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follow</a:t>
            </a:r>
            <a:r>
              <a:rPr lang="es-ES" dirty="0"/>
              <a:t>:</a:t>
            </a:r>
          </a:p>
          <a:p>
            <a:r>
              <a:rPr lang="es-ES" dirty="0" err="1"/>
              <a:t>The</a:t>
            </a:r>
            <a:r>
              <a:rPr lang="es-ES" dirty="0"/>
              <a:t> postal </a:t>
            </a:r>
            <a:r>
              <a:rPr lang="es-ES" dirty="0" err="1"/>
              <a:t>codes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Toronto </a:t>
            </a:r>
            <a:r>
              <a:rPr lang="es-ES" dirty="0" err="1"/>
              <a:t>available</a:t>
            </a:r>
            <a:r>
              <a:rPr lang="es-ES" dirty="0"/>
              <a:t> in </a:t>
            </a:r>
            <a:r>
              <a:rPr lang="es-ES" dirty="0">
                <a:hlinkClick r:id="rId2"/>
              </a:rPr>
              <a:t>Wikipedia</a:t>
            </a:r>
            <a:r>
              <a:rPr lang="es-ES" dirty="0"/>
              <a:t>. 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latitude</a:t>
            </a:r>
            <a:r>
              <a:rPr lang="es-ES" dirty="0"/>
              <a:t> and </a:t>
            </a:r>
            <a:r>
              <a:rPr lang="es-ES" dirty="0" err="1"/>
              <a:t>longitude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postal </a:t>
            </a:r>
            <a:r>
              <a:rPr lang="es-ES" dirty="0" err="1"/>
              <a:t>code</a:t>
            </a:r>
            <a:r>
              <a:rPr lang="es-ES" dirty="0"/>
              <a:t>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displayed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map</a:t>
            </a:r>
            <a:r>
              <a:rPr lang="es-ES" dirty="0"/>
              <a:t>.</a:t>
            </a:r>
          </a:p>
          <a:p>
            <a:r>
              <a:rPr lang="es-PE" dirty="0" err="1"/>
              <a:t>Remove</a:t>
            </a:r>
            <a:r>
              <a:rPr lang="es-PE" dirty="0"/>
              <a:t> and </a:t>
            </a:r>
            <a:r>
              <a:rPr lang="es-PE" dirty="0" err="1"/>
              <a:t>rename</a:t>
            </a:r>
            <a:r>
              <a:rPr lang="es-PE" dirty="0"/>
              <a:t> </a:t>
            </a:r>
            <a:r>
              <a:rPr lang="es-PE" dirty="0" err="1"/>
              <a:t>invalid</a:t>
            </a:r>
            <a:r>
              <a:rPr lang="es-PE" dirty="0"/>
              <a:t> data.</a:t>
            </a:r>
          </a:p>
          <a:p>
            <a:r>
              <a:rPr lang="es-PE" dirty="0" err="1"/>
              <a:t>Merging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data </a:t>
            </a:r>
            <a:r>
              <a:rPr lang="es-PE" dirty="0" err="1"/>
              <a:t>from</a:t>
            </a:r>
            <a:r>
              <a:rPr lang="es-PE" dirty="0"/>
              <a:t> Wikipedia and </a:t>
            </a:r>
            <a:r>
              <a:rPr lang="es-PE" dirty="0" err="1"/>
              <a:t>FourSquare</a:t>
            </a:r>
            <a:r>
              <a:rPr lang="es-PE" dirty="0"/>
              <a:t> in </a:t>
            </a:r>
            <a:r>
              <a:rPr lang="es-PE" dirty="0" err="1"/>
              <a:t>order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create</a:t>
            </a:r>
            <a:r>
              <a:rPr lang="es-PE" dirty="0"/>
              <a:t> a </a:t>
            </a:r>
            <a:r>
              <a:rPr lang="es-PE" dirty="0" err="1"/>
              <a:t>dataframe</a:t>
            </a:r>
            <a:r>
              <a:rPr lang="es-PE" dirty="0"/>
              <a:t>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8713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15F652E-F010-4EDD-B860-35D1C9B94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0" r="22030" b="2"/>
          <a:stretch/>
        </p:blipFill>
        <p:spPr>
          <a:xfrm>
            <a:off x="4636008" y="10"/>
            <a:ext cx="7555992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77D416-66F5-413A-9B46-6289471B3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4E1655-0D1C-4D89-9E66-74477447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1" y="365125"/>
            <a:ext cx="3840500" cy="1325563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Toronto </a:t>
            </a:r>
            <a:r>
              <a:rPr lang="es-ES" sz="4400" dirty="0" err="1"/>
              <a:t>Neighbourhoods</a:t>
            </a:r>
            <a:endParaRPr lang="es-PE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C64C6C-0AB9-4CB8-9310-471DD1F3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1900270"/>
            <a:ext cx="34781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the Toronto </a:t>
            </a:r>
            <a:r>
              <a:rPr lang="en-US" dirty="0" err="1"/>
              <a:t>neighbourhoods</a:t>
            </a:r>
            <a:r>
              <a:rPr lang="en-US" dirty="0"/>
              <a:t> are displayed in the map.</a:t>
            </a:r>
          </a:p>
        </p:txBody>
      </p:sp>
    </p:spTree>
    <p:extLst>
      <p:ext uri="{BB962C8B-B14F-4D97-AF65-F5344CB8AC3E}">
        <p14:creationId xmlns:p14="http://schemas.microsoft.com/office/powerpoint/2010/main" val="387676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987554-DA63-4D8B-A5D9-4189B951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s-ES" sz="4000" dirty="0" err="1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Mexicans</a:t>
            </a:r>
            <a:r>
              <a:rPr lang="es-E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 restaurants </a:t>
            </a:r>
            <a:endParaRPr lang="es-PE" sz="4000" dirty="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C0693C-333D-4C2A-AE64-1F7D5D95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Here is a bar graph that shows how the quantity of Mexican restaurants per </a:t>
            </a:r>
            <a:r>
              <a:rPr lang="en-US" sz="20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neighbourhood</a:t>
            </a: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.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We can see that most of the locations doesn’t have a Mexican restaurant nearby.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C39FCC9-01BF-4639-B0DA-10738227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539" y="1477108"/>
            <a:ext cx="6314487" cy="39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4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3305214-5965-4621-B5F3-DE2399148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2"/>
          <a:stretch/>
        </p:blipFill>
        <p:spPr>
          <a:xfrm>
            <a:off x="4636008" y="10"/>
            <a:ext cx="7555992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77D416-66F5-413A-9B46-6289471B3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93C2F6-C784-417C-9BF9-81DAA8A9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999607"/>
            <a:ext cx="3948403" cy="1325563"/>
          </a:xfrm>
        </p:spPr>
        <p:txBody>
          <a:bodyPr>
            <a:normAutofit fontScale="90000"/>
          </a:bodyPr>
          <a:lstStyle/>
          <a:p>
            <a:r>
              <a:rPr lang="es-ES" sz="4400" dirty="0" err="1"/>
              <a:t>Neighbourhoods</a:t>
            </a:r>
            <a:r>
              <a:rPr lang="es-ES" sz="4400" dirty="0"/>
              <a:t> </a:t>
            </a:r>
            <a:r>
              <a:rPr lang="es-ES" sz="4400" dirty="0" err="1"/>
              <a:t>without</a:t>
            </a:r>
            <a:r>
              <a:rPr lang="es-ES" sz="4400" dirty="0"/>
              <a:t> a </a:t>
            </a:r>
            <a:r>
              <a:rPr lang="es-ES" sz="4400" dirty="0" err="1"/>
              <a:t>Mexican</a:t>
            </a:r>
            <a:r>
              <a:rPr lang="es-ES" sz="4400" dirty="0"/>
              <a:t> restaurant</a:t>
            </a:r>
            <a:endParaRPr lang="es-PE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13DE13-321E-432E-9BFE-D015D906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" y="3428999"/>
            <a:ext cx="3747195" cy="2747963"/>
          </a:xfrm>
        </p:spPr>
        <p:txBody>
          <a:bodyPr>
            <a:normAutofit/>
          </a:bodyPr>
          <a:lstStyle/>
          <a:p>
            <a:r>
              <a:rPr lang="en-US" dirty="0"/>
              <a:t>In this case North York is the location with less Mexican restaurants in their </a:t>
            </a:r>
            <a:r>
              <a:rPr lang="en-US" dirty="0" err="1"/>
              <a:t>neighbourhoods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54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F164E5A-ABC0-4A97-86CA-5F7C26615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811648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393E8D-D10F-4FE1-AC21-8B44BEB50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1"/>
            <a:ext cx="4062127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5D9C86-6056-4EEC-9357-F3393F31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8" y="389995"/>
            <a:ext cx="2944152" cy="16227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Heat map of  </a:t>
            </a:r>
            <a:r>
              <a:rPr lang="en-US" sz="3600" spc="-300" dirty="0" err="1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toronto</a:t>
            </a:r>
            <a:endParaRPr lang="en-US" sz="3600" spc="-300" dirty="0">
              <a:solidFill>
                <a:schemeClr val="tx1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6CD1CD5-9EF9-46CA-82D3-D0C66DD0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42" y="1035698"/>
            <a:ext cx="7542249" cy="4525348"/>
          </a:xfrm>
          <a:prstGeom prst="rect">
            <a:avLst/>
          </a:prstGeom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4A4D0CA-A7DD-4A1E-B1B7-6DA23EF4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99" y="2402733"/>
            <a:ext cx="2944151" cy="3774230"/>
          </a:xfrm>
        </p:spPr>
        <p:txBody>
          <a:bodyPr>
            <a:normAutofit/>
          </a:bodyPr>
          <a:lstStyle/>
          <a:p>
            <a:r>
              <a:rPr lang="en-US" sz="16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The green markers represent the areas in North York available to start a business.</a:t>
            </a:r>
          </a:p>
          <a:p>
            <a:r>
              <a:rPr lang="en-US" sz="16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The red markers represent </a:t>
            </a:r>
            <a:r>
              <a:rPr lang="en-US" sz="1600" dirty="0"/>
              <a:t> the areas with the most Mexican restaurants nearby.</a:t>
            </a:r>
            <a:endParaRPr lang="en-US" sz="16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9762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300FB9-187F-4CEA-A31B-699BED37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s-ES" sz="4400" dirty="0" err="1">
                <a:solidFill>
                  <a:schemeClr val="tx1">
                    <a:lumMod val="95000"/>
                  </a:schemeClr>
                </a:solidFill>
              </a:rPr>
              <a:t>Conclusion</a:t>
            </a:r>
            <a:r>
              <a:rPr lang="es-ES" sz="4400" dirty="0">
                <a:solidFill>
                  <a:schemeClr val="tx1">
                    <a:lumMod val="95000"/>
                  </a:schemeClr>
                </a:solidFill>
              </a:rPr>
              <a:t>	</a:t>
            </a:r>
            <a:endParaRPr lang="es-P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A08E4-CEA5-45AC-837E-66B1CAD90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Finally this project can serve as a guide to people interested in starting a business in Toronto.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North York is the result of our study to be the best place where we can start a Mexican restaurant.</a:t>
            </a:r>
            <a:endParaRPr lang="es-PE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93333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245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Profundidad</vt:lpstr>
      <vt:lpstr>Finding the best  place in Toronto </vt:lpstr>
      <vt:lpstr>Finding the best place in Toronto for business </vt:lpstr>
      <vt:lpstr>Data Acquisition and cleaning</vt:lpstr>
      <vt:lpstr>Toronto Neighbourhoods</vt:lpstr>
      <vt:lpstr>Mexicans restaurants </vt:lpstr>
      <vt:lpstr>Neighbourhoods without a Mexican restaurant</vt:lpstr>
      <vt:lpstr>Heat map of  toronto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 place in Toronto </dc:title>
  <dc:creator>Arturo</dc:creator>
  <cp:lastModifiedBy>Arturo</cp:lastModifiedBy>
  <cp:revision>1</cp:revision>
  <dcterms:created xsi:type="dcterms:W3CDTF">2020-03-03T03:50:12Z</dcterms:created>
  <dcterms:modified xsi:type="dcterms:W3CDTF">2020-03-03T03:52:09Z</dcterms:modified>
</cp:coreProperties>
</file>