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E9284-4489-4245-B154-CEF20F166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CD3CC7-55E4-43DE-AD92-31D0CB683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FDB16B-ADB0-4F3C-9D9A-1BEFA4BC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0A2D-D470-442F-A08D-1282C050B41E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C0C6E7-5CCD-4061-960E-C1192745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91E245-15B8-4AA2-88DE-6D668905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D24-830C-4F6A-810F-9610E50A23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103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1CBD8-F919-40A8-9C0E-7D4C6A7D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C66B77-9FD8-4AD5-B446-26DD521F4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DAE3E7-4D40-43FA-9C3D-FA7B66C6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0A2D-D470-442F-A08D-1282C050B41E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2E5441-1CA0-4DD4-8952-D5B04F45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B435C1-6058-47E2-876C-8AEE6F19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D24-830C-4F6A-810F-9610E50A23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51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2BFCAB-E69F-4E74-9C3A-875890C6D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0E110A-25B2-42A0-AAA1-F71775D42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59B67D-B360-4E72-B587-BC8DDD15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0A2D-D470-442F-A08D-1282C050B41E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9290D5-4B44-4A64-840F-3263E115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0DA57D-ACBC-4965-90E1-58133D3F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D24-830C-4F6A-810F-9610E50A23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176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37C95-F6C0-4D76-87A4-A975482D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A3072C-2776-4234-AA29-C5AB00D32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133EF5-1007-4882-8E65-9C471A70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0A2D-D470-442F-A08D-1282C050B41E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AB4BE3-5433-41A4-AA73-D93DD28B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E805FE-2271-4FC2-BBE8-21C6A5D3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D24-830C-4F6A-810F-9610E50A23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313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1BEAE-5180-4497-B8D4-B5EA40DF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BDAE99-29D7-48B5-BC69-7B7C7BF9C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0017B-7A0D-4D7C-9A38-FD1263B8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0A2D-D470-442F-A08D-1282C050B41E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031A74-85B2-48EC-9688-2F1855EB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8BC4F2-BA2C-41F2-9E21-B9ED8109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D24-830C-4F6A-810F-9610E50A23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359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45A4F-EAA3-44E6-BDC3-78253C6F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8C0DAC-9A65-48ED-BB57-92440BCC4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BB784C-952D-4156-8BB4-95D6E7539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585606-6362-4D1D-8A16-E261A2F7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0A2D-D470-442F-A08D-1282C050B41E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D8DAD9-0B56-4860-BE33-2BA75C5E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FC5EAE-B4AA-4AB3-9CC7-77CB1A37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D24-830C-4F6A-810F-9610E50A23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336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7351E-0060-43AE-AA66-0B98183D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24CC57-5994-4E2D-B4EB-B1BCEC12E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921B83-7308-4903-8205-C042E30CF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8877A6-F97B-42DD-B652-FFF7D7406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B8A91C-3DA5-42C0-8893-21EDF4C3F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AD1D27-1C51-476F-B816-BD974B15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0A2D-D470-442F-A08D-1282C050B41E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6E68717-CA5C-4FC1-BD01-F73E70DC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8BC433-ACC4-4080-935B-CC998EFC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D24-830C-4F6A-810F-9610E50A23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301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B1FC3-AC25-43D0-9414-2FC4B7AF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BE378F-3A4B-40DE-91FF-0234E6A2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0A2D-D470-442F-A08D-1282C050B41E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00048E-53A7-4BCA-9140-8CA4F52A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7B0FBA-7524-43FC-B8FD-64D51CFC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D24-830C-4F6A-810F-9610E50A23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72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A79ACE-E4C0-45F6-9BD9-A2C6533A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0A2D-D470-442F-A08D-1282C050B41E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64D342-C6DE-4077-A455-53F3ABCE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E9E080-01FC-4035-9E57-7540962B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D24-830C-4F6A-810F-9610E50A23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489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0CBAB-AA53-485C-ACA8-6DDCEB8B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53F0DE-CB89-46D0-B50F-375C81237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C6C46A-6BB2-4CB1-B942-A2C2D182E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15F3B4-59F9-448B-A376-480F7D53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0A2D-D470-442F-A08D-1282C050B41E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0CCC65-96C8-47AF-A3CA-241DF48E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CE0B15-FAA8-46F4-B247-4467518A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D24-830C-4F6A-810F-9610E50A23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205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B2441-41FD-46F5-8639-36AC438E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C6FCE5-EF5F-4012-9A47-B54F66DD1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C95376-7666-4190-BEBA-4E71A0C1F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5F9C4F-8B21-4C93-A5CD-4CE52BCC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0A2D-D470-442F-A08D-1282C050B41E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72207A-6650-4533-BEF1-540CD8B2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47DB0C-E231-45C2-873F-641A0751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D24-830C-4F6A-810F-9610E50A23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80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4C7D95-387C-4A04-8CBC-44BF901A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FFE7F1-C4AD-4767-ACC6-AE2F6671E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FE905D-5215-4070-B1FD-0CFA6524D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00A2D-D470-442F-A08D-1282C050B41E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5A3D3F-389E-4EB2-B57E-637A1E135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ACF56A-9777-4F73-9757-8E0DE20E7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F0D24-830C-4F6A-810F-9610E50A23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961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BCEBBC5-A74E-45E1-86C8-FF2C5352F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2" y="1224793"/>
            <a:ext cx="2513166" cy="395173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9EF865C-AE6E-48FA-BC89-44987E47BCAF}"/>
              </a:ext>
            </a:extLst>
          </p:cNvPr>
          <p:cNvSpPr txBox="1"/>
          <p:nvPr/>
        </p:nvSpPr>
        <p:spPr>
          <a:xfrm>
            <a:off x="478172" y="1761688"/>
            <a:ext cx="1604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b="1" dirty="0"/>
              <a:t>Regístrate en ABOGABOT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A6E52D-A3D0-44CA-BA84-1BA7D894E399}"/>
              </a:ext>
            </a:extLst>
          </p:cNvPr>
          <p:cNvSpPr txBox="1"/>
          <p:nvPr/>
        </p:nvSpPr>
        <p:spPr>
          <a:xfrm>
            <a:off x="487959" y="1914088"/>
            <a:ext cx="1218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Nombre: completo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545B28B-0855-48BB-9663-9E998F2426EA}"/>
              </a:ext>
            </a:extLst>
          </p:cNvPr>
          <p:cNvSpPr/>
          <p:nvPr/>
        </p:nvSpPr>
        <p:spPr>
          <a:xfrm>
            <a:off x="570451" y="2126059"/>
            <a:ext cx="1482191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0FCF691-E918-49B3-8BCB-5D85911A74FB}"/>
              </a:ext>
            </a:extLst>
          </p:cNvPr>
          <p:cNvSpPr txBox="1"/>
          <p:nvPr/>
        </p:nvSpPr>
        <p:spPr>
          <a:xfrm>
            <a:off x="480968" y="2578217"/>
            <a:ext cx="593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Correo: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CE8AF32-9E53-4628-9953-3F5762A72A1E}"/>
              </a:ext>
            </a:extLst>
          </p:cNvPr>
          <p:cNvSpPr/>
          <p:nvPr/>
        </p:nvSpPr>
        <p:spPr>
          <a:xfrm>
            <a:off x="563460" y="2798577"/>
            <a:ext cx="1482191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C3125B9-4548-458E-9A60-EEEF06AE07FD}"/>
              </a:ext>
            </a:extLst>
          </p:cNvPr>
          <p:cNvSpPr txBox="1"/>
          <p:nvPr/>
        </p:nvSpPr>
        <p:spPr>
          <a:xfrm>
            <a:off x="490755" y="2948731"/>
            <a:ext cx="7425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/>
              <a:t>Password</a:t>
            </a:r>
            <a:r>
              <a:rPr lang="es-MX" sz="1050" dirty="0"/>
              <a:t>: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008B08F-2B8C-43B6-90C9-E5B21C262143}"/>
              </a:ext>
            </a:extLst>
          </p:cNvPr>
          <p:cNvSpPr/>
          <p:nvPr/>
        </p:nvSpPr>
        <p:spPr>
          <a:xfrm>
            <a:off x="581636" y="3169091"/>
            <a:ext cx="1482191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9F6F252-75E7-4AE6-9FB6-BD2E676115E5}"/>
              </a:ext>
            </a:extLst>
          </p:cNvPr>
          <p:cNvSpPr txBox="1"/>
          <p:nvPr/>
        </p:nvSpPr>
        <p:spPr>
          <a:xfrm>
            <a:off x="492153" y="3294078"/>
            <a:ext cx="1423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Confirma tu </a:t>
            </a:r>
            <a:r>
              <a:rPr lang="es-MX" sz="1050" dirty="0" err="1"/>
              <a:t>password</a:t>
            </a:r>
            <a:r>
              <a:rPr lang="es-MX" sz="1050" dirty="0"/>
              <a:t>: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69D2479-C0B3-4B1D-96A4-F66BA44E07EC}"/>
              </a:ext>
            </a:extLst>
          </p:cNvPr>
          <p:cNvSpPr/>
          <p:nvPr/>
        </p:nvSpPr>
        <p:spPr>
          <a:xfrm>
            <a:off x="583034" y="3514438"/>
            <a:ext cx="1482191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FAA7EE-5E72-451D-B308-3474766F1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62" y="4340260"/>
            <a:ext cx="942208" cy="37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635380EA-9E2C-44F1-B876-8AA40276907D}"/>
              </a:ext>
            </a:extLst>
          </p:cNvPr>
          <p:cNvSpPr txBox="1"/>
          <p:nvPr/>
        </p:nvSpPr>
        <p:spPr>
          <a:xfrm>
            <a:off x="482366" y="2260833"/>
            <a:ext cx="4908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Edad: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5A9D96F-6E83-491C-8F6F-BC495781CD81}"/>
              </a:ext>
            </a:extLst>
          </p:cNvPr>
          <p:cNvSpPr/>
          <p:nvPr/>
        </p:nvSpPr>
        <p:spPr>
          <a:xfrm>
            <a:off x="564858" y="2481193"/>
            <a:ext cx="1482191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CE92BFE-CA94-4110-B1F7-A01814FC4DD5}"/>
              </a:ext>
            </a:extLst>
          </p:cNvPr>
          <p:cNvSpPr txBox="1"/>
          <p:nvPr/>
        </p:nvSpPr>
        <p:spPr>
          <a:xfrm>
            <a:off x="630572" y="957742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Crea tu cuenta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B496F000-4681-4CF3-93CE-D3C6C0F34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862" y="1226191"/>
            <a:ext cx="2513166" cy="3951737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4C478775-84E1-406C-A27A-12022CE02DB7}"/>
              </a:ext>
            </a:extLst>
          </p:cNvPr>
          <p:cNvSpPr txBox="1"/>
          <p:nvPr/>
        </p:nvSpPr>
        <p:spPr>
          <a:xfrm>
            <a:off x="2895602" y="1763086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b="1" dirty="0"/>
              <a:t>Bienvenido!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CD38318-91FF-42A2-B8B3-B0C308F52A69}"/>
              </a:ext>
            </a:extLst>
          </p:cNvPr>
          <p:cNvSpPr txBox="1"/>
          <p:nvPr/>
        </p:nvSpPr>
        <p:spPr>
          <a:xfrm>
            <a:off x="2905389" y="2108433"/>
            <a:ext cx="12522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Introduce tu correo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163A6BE-C667-4C77-BA23-7FF5EC3652F6}"/>
              </a:ext>
            </a:extLst>
          </p:cNvPr>
          <p:cNvSpPr/>
          <p:nvPr/>
        </p:nvSpPr>
        <p:spPr>
          <a:xfrm>
            <a:off x="2987881" y="2320404"/>
            <a:ext cx="1482191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C6339FF-B601-4C2A-8AEA-5267B2002C97}"/>
              </a:ext>
            </a:extLst>
          </p:cNvPr>
          <p:cNvSpPr txBox="1"/>
          <p:nvPr/>
        </p:nvSpPr>
        <p:spPr>
          <a:xfrm>
            <a:off x="2899796" y="2455178"/>
            <a:ext cx="1452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Introduce tu </a:t>
            </a:r>
            <a:r>
              <a:rPr lang="es-MX" sz="1050" dirty="0" err="1"/>
              <a:t>password</a:t>
            </a:r>
            <a:r>
              <a:rPr lang="es-MX" sz="1050" dirty="0"/>
              <a:t>: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1AC6427-9C0A-470F-86AE-CD0F8398B973}"/>
              </a:ext>
            </a:extLst>
          </p:cNvPr>
          <p:cNvSpPr/>
          <p:nvPr/>
        </p:nvSpPr>
        <p:spPr>
          <a:xfrm>
            <a:off x="2982288" y="2675538"/>
            <a:ext cx="1482191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DB431FA-70CE-47D0-BDFA-07FB6867032C}"/>
              </a:ext>
            </a:extLst>
          </p:cNvPr>
          <p:cNvSpPr txBox="1"/>
          <p:nvPr/>
        </p:nvSpPr>
        <p:spPr>
          <a:xfrm>
            <a:off x="3048002" y="959140"/>
            <a:ext cx="9236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Iniciar cuenta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642EF30-EB64-4C06-9DFA-7C045C19E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904" y="3238750"/>
            <a:ext cx="1018958" cy="38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74C54DB5-9547-4787-917B-7E937CC1D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569" y="1227589"/>
            <a:ext cx="2513166" cy="3951737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331D0EB8-4B22-4779-95E0-1305A73CB8F3}"/>
              </a:ext>
            </a:extLst>
          </p:cNvPr>
          <p:cNvSpPr txBox="1"/>
          <p:nvPr/>
        </p:nvSpPr>
        <p:spPr>
          <a:xfrm>
            <a:off x="5254309" y="1764484"/>
            <a:ext cx="10967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b="1" dirty="0"/>
              <a:t>Nueva demanda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62258C4-ADF4-469D-9791-4D9312B455DF}"/>
              </a:ext>
            </a:extLst>
          </p:cNvPr>
          <p:cNvSpPr txBox="1"/>
          <p:nvPr/>
        </p:nvSpPr>
        <p:spPr>
          <a:xfrm>
            <a:off x="5264096" y="2109831"/>
            <a:ext cx="1399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Describe tu problema: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C6A43222-B946-49A3-B750-A884B2BF3996}"/>
              </a:ext>
            </a:extLst>
          </p:cNvPr>
          <p:cNvSpPr/>
          <p:nvPr/>
        </p:nvSpPr>
        <p:spPr>
          <a:xfrm>
            <a:off x="5346588" y="2321802"/>
            <a:ext cx="1482191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DBD2C3E-090E-4020-BC86-39BC824CB87A}"/>
              </a:ext>
            </a:extLst>
          </p:cNvPr>
          <p:cNvSpPr txBox="1"/>
          <p:nvPr/>
        </p:nvSpPr>
        <p:spPr>
          <a:xfrm>
            <a:off x="5258503" y="2456576"/>
            <a:ext cx="1507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Dirección de los hechos: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CCA4709-741E-4A63-B0BE-2784C8ADA3FF}"/>
              </a:ext>
            </a:extLst>
          </p:cNvPr>
          <p:cNvSpPr/>
          <p:nvPr/>
        </p:nvSpPr>
        <p:spPr>
          <a:xfrm>
            <a:off x="5340995" y="2676936"/>
            <a:ext cx="1482191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7F723C7C-CF43-4938-8093-E6B1073C8DBE}"/>
              </a:ext>
            </a:extLst>
          </p:cNvPr>
          <p:cNvSpPr txBox="1"/>
          <p:nvPr/>
        </p:nvSpPr>
        <p:spPr>
          <a:xfrm>
            <a:off x="5406709" y="960538"/>
            <a:ext cx="14975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Formulario de demanda</a:t>
            </a: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F7A1958-EEA1-47C2-BF26-5652F8323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276" y="1228987"/>
            <a:ext cx="2513166" cy="3951737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BA4A1E86-A716-434E-A09B-CE8A276C6450}"/>
              </a:ext>
            </a:extLst>
          </p:cNvPr>
          <p:cNvSpPr txBox="1"/>
          <p:nvPr/>
        </p:nvSpPr>
        <p:spPr>
          <a:xfrm>
            <a:off x="7613016" y="1765882"/>
            <a:ext cx="1534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b="1" dirty="0"/>
              <a:t>Cantidad que demandas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AD567D6-86AF-4540-88A8-3D37EF46EC08}"/>
              </a:ext>
            </a:extLst>
          </p:cNvPr>
          <p:cNvSpPr txBox="1"/>
          <p:nvPr/>
        </p:nvSpPr>
        <p:spPr>
          <a:xfrm>
            <a:off x="7646168" y="2111229"/>
            <a:ext cx="15440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Cantidad que demandas: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09B599F-098F-4E25-833C-D8B5C180C646}"/>
              </a:ext>
            </a:extLst>
          </p:cNvPr>
          <p:cNvSpPr/>
          <p:nvPr/>
        </p:nvSpPr>
        <p:spPr>
          <a:xfrm>
            <a:off x="7705295" y="2323200"/>
            <a:ext cx="1482191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BC2A62D2-E164-4AA7-BFC0-9F728DFBABA5}"/>
              </a:ext>
            </a:extLst>
          </p:cNvPr>
          <p:cNvSpPr txBox="1"/>
          <p:nvPr/>
        </p:nvSpPr>
        <p:spPr>
          <a:xfrm>
            <a:off x="7617210" y="2457974"/>
            <a:ext cx="7906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Impuestos: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D3D22310-61D2-445C-8A42-F2091CD1D34A}"/>
              </a:ext>
            </a:extLst>
          </p:cNvPr>
          <p:cNvSpPr/>
          <p:nvPr/>
        </p:nvSpPr>
        <p:spPr>
          <a:xfrm>
            <a:off x="7699702" y="2678334"/>
            <a:ext cx="1482191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6565985-10BD-4C25-91B8-18BE9DFF59EE}"/>
              </a:ext>
            </a:extLst>
          </p:cNvPr>
          <p:cNvSpPr txBox="1"/>
          <p:nvPr/>
        </p:nvSpPr>
        <p:spPr>
          <a:xfrm>
            <a:off x="7765416" y="961936"/>
            <a:ext cx="1218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Cantidad solicitada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48285A87-95C7-4832-8D41-F9D804634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5121" y="3017241"/>
            <a:ext cx="1470849" cy="1354511"/>
          </a:xfrm>
          <a:prstGeom prst="rect">
            <a:avLst/>
          </a:prstGeom>
        </p:spPr>
      </p:pic>
      <p:sp>
        <p:nvSpPr>
          <p:cNvPr id="52" name="CuadroTexto 51">
            <a:extLst>
              <a:ext uri="{FF2B5EF4-FFF2-40B4-BE49-F238E27FC236}">
                <a16:creationId xmlns:a16="http://schemas.microsoft.com/office/drawing/2014/main" id="{3801C774-52E2-4D4A-AA1D-853D8D85D4D0}"/>
              </a:ext>
            </a:extLst>
          </p:cNvPr>
          <p:cNvSpPr txBox="1"/>
          <p:nvPr/>
        </p:nvSpPr>
        <p:spPr>
          <a:xfrm>
            <a:off x="5259901" y="2793534"/>
            <a:ext cx="1314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Fecha de los hechos:</a:t>
            </a: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51A09798-342D-455E-A989-55A76998DF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2705" y="4420367"/>
            <a:ext cx="267259" cy="271435"/>
          </a:xfrm>
          <a:prstGeom prst="rect">
            <a:avLst/>
          </a:prstGeom>
        </p:spPr>
      </p:pic>
      <p:sp>
        <p:nvSpPr>
          <p:cNvPr id="55" name="CuadroTexto 54">
            <a:extLst>
              <a:ext uri="{FF2B5EF4-FFF2-40B4-BE49-F238E27FC236}">
                <a16:creationId xmlns:a16="http://schemas.microsoft.com/office/drawing/2014/main" id="{7A3BDFCF-56BE-4658-84EE-8C170B0E18E1}"/>
              </a:ext>
            </a:extLst>
          </p:cNvPr>
          <p:cNvSpPr txBox="1"/>
          <p:nvPr/>
        </p:nvSpPr>
        <p:spPr>
          <a:xfrm>
            <a:off x="7601830" y="2820099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IVA: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36A99BC4-6F8E-4D41-800B-5450A0A00598}"/>
              </a:ext>
            </a:extLst>
          </p:cNvPr>
          <p:cNvSpPr/>
          <p:nvPr/>
        </p:nvSpPr>
        <p:spPr>
          <a:xfrm>
            <a:off x="7684322" y="3040459"/>
            <a:ext cx="1482191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600C70F-EE6C-4397-83D1-B52B36B88A46}"/>
              </a:ext>
            </a:extLst>
          </p:cNvPr>
          <p:cNvSpPr txBox="1"/>
          <p:nvPr/>
        </p:nvSpPr>
        <p:spPr>
          <a:xfrm>
            <a:off x="7594839" y="3157057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TOTAL: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737D247-408C-4E07-9201-3E1DA14C60B6}"/>
              </a:ext>
            </a:extLst>
          </p:cNvPr>
          <p:cNvSpPr/>
          <p:nvPr/>
        </p:nvSpPr>
        <p:spPr>
          <a:xfrm>
            <a:off x="7677331" y="3377417"/>
            <a:ext cx="1482191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54" name="Imagen 53">
            <a:extLst>
              <a:ext uri="{FF2B5EF4-FFF2-40B4-BE49-F238E27FC236}">
                <a16:creationId xmlns:a16="http://schemas.microsoft.com/office/drawing/2014/main" id="{A967AB54-732D-4FE6-A9E5-CE4FABC0BE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6369" y="4026715"/>
            <a:ext cx="393651" cy="393651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5DA15610-5813-44B0-B2B4-CACFBFAB2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594" y="1230385"/>
            <a:ext cx="2513166" cy="3951737"/>
          </a:xfrm>
          <a:prstGeom prst="rect">
            <a:avLst/>
          </a:prstGeom>
        </p:spPr>
      </p:pic>
      <p:sp>
        <p:nvSpPr>
          <p:cNvPr id="67" name="CuadroTexto 66">
            <a:extLst>
              <a:ext uri="{FF2B5EF4-FFF2-40B4-BE49-F238E27FC236}">
                <a16:creationId xmlns:a16="http://schemas.microsoft.com/office/drawing/2014/main" id="{303B3CFB-8F16-44C2-B8FA-11F20B086F3E}"/>
              </a:ext>
            </a:extLst>
          </p:cNvPr>
          <p:cNvSpPr txBox="1"/>
          <p:nvPr/>
        </p:nvSpPr>
        <p:spPr>
          <a:xfrm>
            <a:off x="10115734" y="963334"/>
            <a:ext cx="1866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Actualizaciones de la demanda</a:t>
            </a:r>
          </a:p>
        </p:txBody>
      </p:sp>
      <p:pic>
        <p:nvPicPr>
          <p:cNvPr id="60" name="Imagen 59">
            <a:extLst>
              <a:ext uri="{FF2B5EF4-FFF2-40B4-BE49-F238E27FC236}">
                <a16:creationId xmlns:a16="http://schemas.microsoft.com/office/drawing/2014/main" id="{41E79906-9E7C-40B5-B706-5F3BFA6958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9550" y="3757239"/>
            <a:ext cx="495300" cy="495300"/>
          </a:xfrm>
          <a:prstGeom prst="rect">
            <a:avLst/>
          </a:prstGeom>
        </p:spPr>
      </p:pic>
      <p:pic>
        <p:nvPicPr>
          <p:cNvPr id="76" name="Imagen 75">
            <a:extLst>
              <a:ext uri="{FF2B5EF4-FFF2-40B4-BE49-F238E27FC236}">
                <a16:creationId xmlns:a16="http://schemas.microsoft.com/office/drawing/2014/main" id="{1B6BCD67-38B5-43FD-A48B-ADE0B462D6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46906" y="3764010"/>
            <a:ext cx="400050" cy="495300"/>
          </a:xfrm>
          <a:prstGeom prst="rect">
            <a:avLst/>
          </a:prstGeom>
        </p:spPr>
      </p:pic>
      <p:pic>
        <p:nvPicPr>
          <p:cNvPr id="78" name="Imagen 77">
            <a:extLst>
              <a:ext uri="{FF2B5EF4-FFF2-40B4-BE49-F238E27FC236}">
                <a16:creationId xmlns:a16="http://schemas.microsoft.com/office/drawing/2014/main" id="{67E8189A-6ADF-49E5-9F6E-8783042EAB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9041" y="2199039"/>
            <a:ext cx="361950" cy="390525"/>
          </a:xfrm>
          <a:prstGeom prst="rect">
            <a:avLst/>
          </a:prstGeom>
        </p:spPr>
      </p:pic>
      <p:pic>
        <p:nvPicPr>
          <p:cNvPr id="80" name="Imagen 79">
            <a:extLst>
              <a:ext uri="{FF2B5EF4-FFF2-40B4-BE49-F238E27FC236}">
                <a16:creationId xmlns:a16="http://schemas.microsoft.com/office/drawing/2014/main" id="{3DD55DE7-1C22-4C0F-992B-88FD300A0A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52263" y="2686491"/>
            <a:ext cx="361950" cy="390525"/>
          </a:xfrm>
          <a:prstGeom prst="rect">
            <a:avLst/>
          </a:prstGeom>
        </p:spPr>
      </p:pic>
      <p:pic>
        <p:nvPicPr>
          <p:cNvPr id="82" name="Imagen 81">
            <a:extLst>
              <a:ext uri="{FF2B5EF4-FFF2-40B4-BE49-F238E27FC236}">
                <a16:creationId xmlns:a16="http://schemas.microsoft.com/office/drawing/2014/main" id="{4E3B4082-9D4E-46D3-BC19-F0C548D51C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52263" y="3173943"/>
            <a:ext cx="361950" cy="390525"/>
          </a:xfrm>
          <a:prstGeom prst="rect">
            <a:avLst/>
          </a:prstGeom>
        </p:spPr>
      </p:pic>
      <p:sp>
        <p:nvSpPr>
          <p:cNvPr id="85" name="CuadroTexto 84">
            <a:extLst>
              <a:ext uri="{FF2B5EF4-FFF2-40B4-BE49-F238E27FC236}">
                <a16:creationId xmlns:a16="http://schemas.microsoft.com/office/drawing/2014/main" id="{A1614F54-51C2-44D6-B7C0-033411D50605}"/>
              </a:ext>
            </a:extLst>
          </p:cNvPr>
          <p:cNvSpPr txBox="1"/>
          <p:nvPr/>
        </p:nvSpPr>
        <p:spPr>
          <a:xfrm>
            <a:off x="10365602" y="2146183"/>
            <a:ext cx="8242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Demanda 1</a:t>
            </a:r>
          </a:p>
          <a:p>
            <a:r>
              <a:rPr lang="es-MX" sz="1050" dirty="0"/>
              <a:t>Folio 23546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57688C76-7804-412A-BB26-5C6288C9FBE8}"/>
              </a:ext>
            </a:extLst>
          </p:cNvPr>
          <p:cNvSpPr txBox="1"/>
          <p:nvPr/>
        </p:nvSpPr>
        <p:spPr>
          <a:xfrm>
            <a:off x="10417334" y="2659310"/>
            <a:ext cx="8242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Demanda 2</a:t>
            </a:r>
          </a:p>
          <a:p>
            <a:r>
              <a:rPr lang="es-MX" sz="1050" dirty="0"/>
              <a:t>Folio 23546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F5971035-DA49-446E-A883-1AE1BDEA20F2}"/>
              </a:ext>
            </a:extLst>
          </p:cNvPr>
          <p:cNvSpPr txBox="1"/>
          <p:nvPr/>
        </p:nvSpPr>
        <p:spPr>
          <a:xfrm>
            <a:off x="10450890" y="3112316"/>
            <a:ext cx="8242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Demanda 3</a:t>
            </a:r>
          </a:p>
          <a:p>
            <a:r>
              <a:rPr lang="es-MX" sz="1050" dirty="0"/>
              <a:t>Folio 23546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095DBE53-0124-42CA-B503-E4973FC7ED73}"/>
              </a:ext>
            </a:extLst>
          </p:cNvPr>
          <p:cNvSpPr txBox="1"/>
          <p:nvPr/>
        </p:nvSpPr>
        <p:spPr>
          <a:xfrm>
            <a:off x="9980112" y="1834392"/>
            <a:ext cx="17908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b="1" dirty="0"/>
              <a:t>Novedades de tus demandas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DB17BFB0-D71B-4376-A4DC-11EAE1125BA4}"/>
              </a:ext>
            </a:extLst>
          </p:cNvPr>
          <p:cNvSpPr txBox="1"/>
          <p:nvPr/>
        </p:nvSpPr>
        <p:spPr>
          <a:xfrm>
            <a:off x="4014135" y="1472267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>
                <a:solidFill>
                  <a:schemeClr val="bg1"/>
                </a:solidFill>
              </a:rPr>
              <a:t>Regístrate</a:t>
            </a:r>
          </a:p>
        </p:txBody>
      </p:sp>
    </p:spTree>
    <p:extLst>
      <p:ext uri="{BB962C8B-B14F-4D97-AF65-F5344CB8AC3E}">
        <p14:creationId xmlns:p14="http://schemas.microsoft.com/office/powerpoint/2010/main" val="88825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BCEBBC5-A74E-45E1-86C8-FF2C5352F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574" y="1224793"/>
            <a:ext cx="2513166" cy="395173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9EF865C-AE6E-48FA-BC89-44987E47BCAF}"/>
              </a:ext>
            </a:extLst>
          </p:cNvPr>
          <p:cNvSpPr txBox="1"/>
          <p:nvPr/>
        </p:nvSpPr>
        <p:spPr>
          <a:xfrm>
            <a:off x="2810314" y="1761688"/>
            <a:ext cx="1604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b="1" dirty="0"/>
              <a:t>Regístrate en ABOGABOT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A6E52D-A3D0-44CA-BA84-1BA7D894E399}"/>
              </a:ext>
            </a:extLst>
          </p:cNvPr>
          <p:cNvSpPr txBox="1"/>
          <p:nvPr/>
        </p:nvSpPr>
        <p:spPr>
          <a:xfrm>
            <a:off x="2820101" y="1914088"/>
            <a:ext cx="1218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Nombre: completo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545B28B-0855-48BB-9663-9E998F2426EA}"/>
              </a:ext>
            </a:extLst>
          </p:cNvPr>
          <p:cNvSpPr/>
          <p:nvPr/>
        </p:nvSpPr>
        <p:spPr>
          <a:xfrm>
            <a:off x="2902593" y="2126059"/>
            <a:ext cx="1482191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0FCF691-E918-49B3-8BCB-5D85911A74FB}"/>
              </a:ext>
            </a:extLst>
          </p:cNvPr>
          <p:cNvSpPr txBox="1"/>
          <p:nvPr/>
        </p:nvSpPr>
        <p:spPr>
          <a:xfrm>
            <a:off x="2813110" y="2578217"/>
            <a:ext cx="593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Correo: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CE8AF32-9E53-4628-9953-3F5762A72A1E}"/>
              </a:ext>
            </a:extLst>
          </p:cNvPr>
          <p:cNvSpPr/>
          <p:nvPr/>
        </p:nvSpPr>
        <p:spPr>
          <a:xfrm>
            <a:off x="2895602" y="2798577"/>
            <a:ext cx="1482191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C3125B9-4548-458E-9A60-EEEF06AE07FD}"/>
              </a:ext>
            </a:extLst>
          </p:cNvPr>
          <p:cNvSpPr txBox="1"/>
          <p:nvPr/>
        </p:nvSpPr>
        <p:spPr>
          <a:xfrm>
            <a:off x="2822897" y="2948731"/>
            <a:ext cx="7425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/>
              <a:t>Password</a:t>
            </a:r>
            <a:r>
              <a:rPr lang="es-MX" sz="1050" dirty="0"/>
              <a:t>: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008B08F-2B8C-43B6-90C9-E5B21C262143}"/>
              </a:ext>
            </a:extLst>
          </p:cNvPr>
          <p:cNvSpPr/>
          <p:nvPr/>
        </p:nvSpPr>
        <p:spPr>
          <a:xfrm>
            <a:off x="2913778" y="3169091"/>
            <a:ext cx="1482191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9F6F252-75E7-4AE6-9FB6-BD2E676115E5}"/>
              </a:ext>
            </a:extLst>
          </p:cNvPr>
          <p:cNvSpPr txBox="1"/>
          <p:nvPr/>
        </p:nvSpPr>
        <p:spPr>
          <a:xfrm>
            <a:off x="2824295" y="3294078"/>
            <a:ext cx="1423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Confirma tu </a:t>
            </a:r>
            <a:r>
              <a:rPr lang="es-MX" sz="1050" dirty="0" err="1"/>
              <a:t>password</a:t>
            </a:r>
            <a:r>
              <a:rPr lang="es-MX" sz="1050" dirty="0"/>
              <a:t>: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69D2479-C0B3-4B1D-96A4-F66BA44E07EC}"/>
              </a:ext>
            </a:extLst>
          </p:cNvPr>
          <p:cNvSpPr/>
          <p:nvPr/>
        </p:nvSpPr>
        <p:spPr>
          <a:xfrm>
            <a:off x="2915176" y="3514438"/>
            <a:ext cx="1482191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35380EA-9E2C-44F1-B876-8AA40276907D}"/>
              </a:ext>
            </a:extLst>
          </p:cNvPr>
          <p:cNvSpPr txBox="1"/>
          <p:nvPr/>
        </p:nvSpPr>
        <p:spPr>
          <a:xfrm>
            <a:off x="2814508" y="2260833"/>
            <a:ext cx="4908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Edad: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5A9D96F-6E83-491C-8F6F-BC495781CD81}"/>
              </a:ext>
            </a:extLst>
          </p:cNvPr>
          <p:cNvSpPr/>
          <p:nvPr/>
        </p:nvSpPr>
        <p:spPr>
          <a:xfrm>
            <a:off x="2897000" y="2481193"/>
            <a:ext cx="1482191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CE92BFE-CA94-4110-B1F7-A01814FC4DD5}"/>
              </a:ext>
            </a:extLst>
          </p:cNvPr>
          <p:cNvSpPr txBox="1"/>
          <p:nvPr/>
        </p:nvSpPr>
        <p:spPr>
          <a:xfrm>
            <a:off x="2962714" y="957742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Crea tu cuenta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B496F000-4681-4CF3-93CE-D3C6C0F34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004" y="1226191"/>
            <a:ext cx="2513166" cy="3951737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4C478775-84E1-406C-A27A-12022CE02DB7}"/>
              </a:ext>
            </a:extLst>
          </p:cNvPr>
          <p:cNvSpPr txBox="1"/>
          <p:nvPr/>
        </p:nvSpPr>
        <p:spPr>
          <a:xfrm>
            <a:off x="5227744" y="1763086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b="1" dirty="0"/>
              <a:t>Bienvenido!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CD38318-91FF-42A2-B8B3-B0C308F52A69}"/>
              </a:ext>
            </a:extLst>
          </p:cNvPr>
          <p:cNvSpPr txBox="1"/>
          <p:nvPr/>
        </p:nvSpPr>
        <p:spPr>
          <a:xfrm>
            <a:off x="5237531" y="2108433"/>
            <a:ext cx="12522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Introduce tu correo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163A6BE-C667-4C77-BA23-7FF5EC3652F6}"/>
              </a:ext>
            </a:extLst>
          </p:cNvPr>
          <p:cNvSpPr/>
          <p:nvPr/>
        </p:nvSpPr>
        <p:spPr>
          <a:xfrm>
            <a:off x="5320023" y="2320404"/>
            <a:ext cx="1482191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C6339FF-B601-4C2A-8AEA-5267B2002C97}"/>
              </a:ext>
            </a:extLst>
          </p:cNvPr>
          <p:cNvSpPr txBox="1"/>
          <p:nvPr/>
        </p:nvSpPr>
        <p:spPr>
          <a:xfrm>
            <a:off x="5231938" y="2455178"/>
            <a:ext cx="1452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Introduce tu </a:t>
            </a:r>
            <a:r>
              <a:rPr lang="es-MX" sz="1050" dirty="0" err="1"/>
              <a:t>password</a:t>
            </a:r>
            <a:r>
              <a:rPr lang="es-MX" sz="1050" dirty="0"/>
              <a:t>: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1AC6427-9C0A-470F-86AE-CD0F8398B973}"/>
              </a:ext>
            </a:extLst>
          </p:cNvPr>
          <p:cNvSpPr/>
          <p:nvPr/>
        </p:nvSpPr>
        <p:spPr>
          <a:xfrm>
            <a:off x="5314430" y="2675538"/>
            <a:ext cx="1482191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DB431FA-70CE-47D0-BDFA-07FB6867032C}"/>
              </a:ext>
            </a:extLst>
          </p:cNvPr>
          <p:cNvSpPr txBox="1"/>
          <p:nvPr/>
        </p:nvSpPr>
        <p:spPr>
          <a:xfrm>
            <a:off x="5380144" y="959140"/>
            <a:ext cx="9236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Iniciar cuenta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74C54DB5-9547-4787-917B-7E937CC1D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711" y="1227589"/>
            <a:ext cx="2513166" cy="3951737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331D0EB8-4B22-4779-95E0-1305A73CB8F3}"/>
              </a:ext>
            </a:extLst>
          </p:cNvPr>
          <p:cNvSpPr txBox="1"/>
          <p:nvPr/>
        </p:nvSpPr>
        <p:spPr>
          <a:xfrm>
            <a:off x="7586451" y="1764484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b="1" dirty="0"/>
              <a:t>Pantalla de inicio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7F723C7C-CF43-4938-8093-E6B1073C8DBE}"/>
              </a:ext>
            </a:extLst>
          </p:cNvPr>
          <p:cNvSpPr txBox="1"/>
          <p:nvPr/>
        </p:nvSpPr>
        <p:spPr>
          <a:xfrm>
            <a:off x="7738851" y="960538"/>
            <a:ext cx="14975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Formulario de demanda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DB17BFB0-D71B-4376-A4DC-11EAE1125BA4}"/>
              </a:ext>
            </a:extLst>
          </p:cNvPr>
          <p:cNvSpPr txBox="1"/>
          <p:nvPr/>
        </p:nvSpPr>
        <p:spPr>
          <a:xfrm>
            <a:off x="6346277" y="1472267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>
                <a:solidFill>
                  <a:schemeClr val="bg1"/>
                </a:solidFill>
              </a:rPr>
              <a:t>Regístrate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7672317F-B43D-4909-92A9-B4FB73A494D6}"/>
              </a:ext>
            </a:extLst>
          </p:cNvPr>
          <p:cNvSpPr/>
          <p:nvPr/>
        </p:nvSpPr>
        <p:spPr>
          <a:xfrm>
            <a:off x="7703897" y="2288246"/>
            <a:ext cx="1482191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1F22E441-2363-4DD6-A214-35F761B778F3}"/>
              </a:ext>
            </a:extLst>
          </p:cNvPr>
          <p:cNvSpPr txBox="1"/>
          <p:nvPr/>
        </p:nvSpPr>
        <p:spPr>
          <a:xfrm>
            <a:off x="7730462" y="2227277"/>
            <a:ext cx="1394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Realizar una demanda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E9DC77DA-49C8-457A-BAD1-F49A3E448572}"/>
              </a:ext>
            </a:extLst>
          </p:cNvPr>
          <p:cNvSpPr/>
          <p:nvPr/>
        </p:nvSpPr>
        <p:spPr>
          <a:xfrm>
            <a:off x="7713684" y="2583259"/>
            <a:ext cx="1482191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46D978AF-BFA5-4CC5-AA2D-24D18D8EE155}"/>
              </a:ext>
            </a:extLst>
          </p:cNvPr>
          <p:cNvSpPr txBox="1"/>
          <p:nvPr/>
        </p:nvSpPr>
        <p:spPr>
          <a:xfrm>
            <a:off x="8017086" y="2522290"/>
            <a:ext cx="9813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Mis demandas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7EC88C38-E3FD-4E04-8F94-FFC5B6956F6D}"/>
              </a:ext>
            </a:extLst>
          </p:cNvPr>
          <p:cNvSpPr/>
          <p:nvPr/>
        </p:nvSpPr>
        <p:spPr>
          <a:xfrm>
            <a:off x="7731860" y="2878272"/>
            <a:ext cx="1482191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D24AC299-F549-424B-8731-335C90AFCA64}"/>
              </a:ext>
            </a:extLst>
          </p:cNvPr>
          <p:cNvSpPr txBox="1"/>
          <p:nvPr/>
        </p:nvSpPr>
        <p:spPr>
          <a:xfrm>
            <a:off x="8035262" y="2817303"/>
            <a:ext cx="8675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Contáctanos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B0040E63-BF62-488D-A303-F0C1892BB83A}"/>
              </a:ext>
            </a:extLst>
          </p:cNvPr>
          <p:cNvSpPr/>
          <p:nvPr/>
        </p:nvSpPr>
        <p:spPr>
          <a:xfrm>
            <a:off x="7724869" y="3215230"/>
            <a:ext cx="1482191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C8F2B1D6-106D-4FDC-854A-6EF3DE0FB6FC}"/>
              </a:ext>
            </a:extLst>
          </p:cNvPr>
          <p:cNvSpPr txBox="1"/>
          <p:nvPr/>
        </p:nvSpPr>
        <p:spPr>
          <a:xfrm>
            <a:off x="7784990" y="3154261"/>
            <a:ext cx="12298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Problema la pagina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9B74F60E-7A4A-4DAC-9DAD-69792F41F65A}"/>
              </a:ext>
            </a:extLst>
          </p:cNvPr>
          <p:cNvSpPr/>
          <p:nvPr/>
        </p:nvSpPr>
        <p:spPr>
          <a:xfrm>
            <a:off x="7726267" y="3585744"/>
            <a:ext cx="1482191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06A44FE4-D756-4212-A7E3-838CC0A0E8DA}"/>
              </a:ext>
            </a:extLst>
          </p:cNvPr>
          <p:cNvSpPr txBox="1"/>
          <p:nvPr/>
        </p:nvSpPr>
        <p:spPr>
          <a:xfrm>
            <a:off x="7786388" y="3524775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Cerrar sesión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98D9C99-B519-44DE-8592-20AC9C9BA52B}"/>
              </a:ext>
            </a:extLst>
          </p:cNvPr>
          <p:cNvSpPr/>
          <p:nvPr/>
        </p:nvSpPr>
        <p:spPr>
          <a:xfrm>
            <a:off x="2929157" y="4140816"/>
            <a:ext cx="1482191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80283F40-BC9D-451B-A4B7-9C82433C6FF8}"/>
              </a:ext>
            </a:extLst>
          </p:cNvPr>
          <p:cNvSpPr txBox="1"/>
          <p:nvPr/>
        </p:nvSpPr>
        <p:spPr>
          <a:xfrm>
            <a:off x="3320644" y="4084042"/>
            <a:ext cx="748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Registrase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4CC30C49-F987-4A2A-A566-6AF80391B9DF}"/>
              </a:ext>
            </a:extLst>
          </p:cNvPr>
          <p:cNvSpPr/>
          <p:nvPr/>
        </p:nvSpPr>
        <p:spPr>
          <a:xfrm>
            <a:off x="5380143" y="3303314"/>
            <a:ext cx="1482191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F321147B-2264-41FE-BA48-33EFBECBF9FD}"/>
              </a:ext>
            </a:extLst>
          </p:cNvPr>
          <p:cNvSpPr txBox="1"/>
          <p:nvPr/>
        </p:nvSpPr>
        <p:spPr>
          <a:xfrm>
            <a:off x="5654184" y="3246540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Iniciar sesión</a:t>
            </a:r>
          </a:p>
        </p:txBody>
      </p:sp>
    </p:spTree>
    <p:extLst>
      <p:ext uri="{BB962C8B-B14F-4D97-AF65-F5344CB8AC3E}">
        <p14:creationId xmlns:p14="http://schemas.microsoft.com/office/powerpoint/2010/main" val="2435876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136</Words>
  <Application>Microsoft Office PowerPoint</Application>
  <PresentationFormat>Panorámica</PresentationFormat>
  <Paragraphs>52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 Castro Urbano</dc:creator>
  <cp:lastModifiedBy>Arturo Castro Urbano</cp:lastModifiedBy>
  <cp:revision>7</cp:revision>
  <dcterms:created xsi:type="dcterms:W3CDTF">2022-03-07T02:38:15Z</dcterms:created>
  <dcterms:modified xsi:type="dcterms:W3CDTF">2022-03-07T05:10:29Z</dcterms:modified>
</cp:coreProperties>
</file>