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57259" y="990259"/>
            <a:ext cx="4877481" cy="4877481"/>
            <a:chOff x="3657259" y="990259"/>
            <a:chExt cx="4877481" cy="487748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259" y="990259"/>
              <a:ext cx="4877481" cy="487748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emen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20" y="1674689"/>
              <a:ext cx="556983" cy="420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5</cp:revision>
  <dcterms:created xsi:type="dcterms:W3CDTF">2015-03-02T05:10:16Z</dcterms:created>
  <dcterms:modified xsi:type="dcterms:W3CDTF">2015-03-19T02:35:36Z</dcterms:modified>
</cp:coreProperties>
</file>