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56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0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9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EDA4A-A3CE-4369-8614-08E87C4855ED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5018-C5D2-48BA-975C-4DBF22DB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onzeville\Downloads\COL.CBA.ICFD.BOTTOM.LG.P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981200"/>
            <a:ext cx="9144000" cy="25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82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roy Hunter\Desktop\Revolution Analytic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637735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48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96"/>
            <a:ext cx="9346903" cy="562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5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roy Hunter\Desktop\Goo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315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745284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 descr="C:\Users\Troy Hunter\Desktop\One T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717800"/>
            <a:ext cx="57404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roy Hunter\Desktop\Open Gam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28" y="2286000"/>
            <a:ext cx="601287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roy Hunter\Desktop\R Stud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273300"/>
            <a:ext cx="48387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0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Hunter</dc:creator>
  <cp:lastModifiedBy>Bronzeville</cp:lastModifiedBy>
  <cp:revision>16</cp:revision>
  <dcterms:created xsi:type="dcterms:W3CDTF">2012-05-10T15:28:18Z</dcterms:created>
  <dcterms:modified xsi:type="dcterms:W3CDTF">2013-05-16T23:27:55Z</dcterms:modified>
</cp:coreProperties>
</file>