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'1.0' encoding='UTF-8' standalone='yes' ?><Relationships xmlns="http://schemas.openxmlformats.org/package/2006/relationships"><Relationship Id="rId2" Type="http://schemas.openxmlformats.org/officeDocument/2006/relationships/extended-properties" Target="docProps/app.xml" TargetMode="Internal" /><Relationship Id="rId1" Type="http://schemas.openxmlformats.org/package/2006/relationships/metadata/core-properties" Target="docProps/core.xml" TargetMode="Internal" /><Relationship Id="rId3" Type="http://schemas.openxmlformats.org/officeDocument/2006/relationships/officeDocument" Target="ppt/presentation.xml" TargetMode="Interna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8"/>
    <p:sldId id="259" r:id="rId9"/>
    <p:sldId id="260" r:id="rId10"/>
    <p:sldId id="261" r:id="rId11"/>
    <p:sldId id="262" r:id="rId12"/>
  </p:sldIdLst>
  <p:sldSz type="screen4x3" cy="6858000" cx="9144000"/>
  <p:notesSz cy="9144000" cx="6858000"/>
  <p:defaultTextStyle>
    <a:defPPr>
      <a:defRPr lang="en-US"/>
    </a:defPPr>
    <a:lvl1pPr latinLnBrk="true" algn="l" defTabSz="914400" indent="0" marL="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1pPr>
    <a:lvl2pPr latinLnBrk="true" algn="l" defTabSz="914400" lvl="1" indent="0" marL="4572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2pPr>
    <a:lvl3pPr latinLnBrk="true" algn="l" defTabSz="914400" lvl="2" indent="0" marL="9144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3pPr>
    <a:lvl4pPr latinLnBrk="true" algn="l" defTabSz="914400" lvl="3" indent="0" marL="13716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4pPr>
    <a:lvl5pPr latinLnBrk="true" algn="l" defTabSz="914400" lvl="4" indent="0" marL="18288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5pPr>
    <a:lvl6pPr latinLnBrk="true" algn="l" defTabSz="914400" lvl="4" indent="0" marL="22860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6pPr>
    <a:lvl7pPr latinLnBrk="true" algn="l" defTabSz="914400" lvl="4" indent="0" marL="27432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7pPr>
    <a:lvl8pPr latinLnBrk="true" algn="l" defTabSz="914400" lvl="4" indent="0" marL="32004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8pPr>
    <a:lvl9pPr latinLnBrk="true" algn="l" defTabSz="914400" lvl="4" indent="0" marL="3657600">
      <a:spcBef>
        <a:spcPct val="0"/>
      </a:spcBef>
      <a:buNone/>
      <a:defRPr u="none" b="0" kumimoji="true" baseline="0" sz="1800" lang="en-US" smtClean="0" i="0">
        <a:solidFill>
          <a:schemeClr val="tx1"/>
        </a:solidFill>
        <a:latin typeface="Arial"/>
        <a:ea typeface="Dialog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6259-D431-4BF5-8102-46E208C3431B}" type="datetimeFigureOut">
              <a:rPr lang="ru-RU" smtClean="0"/>
              <a:pPr/>
              <a:t>05.01.2011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CFFB-F513-4651-9D7D-439B9657712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2CFFB-F513-4651-9D7D-439B9657712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'1.0' encoding='UTF-8' standalone='yes' ?><Relationships xmlns="http://schemas.openxmlformats.org/package/2006/relationships"><Relationship Id="rId2" Type="http://schemas.openxmlformats.org/officeDocument/2006/relationships/image" Target="../media/image1.png" TargetMode="Internal" /><Relationship Id="rId1" Type="http://schemas.openxmlformats.org/officeDocument/2006/relationships/slideMaster" Target="../slideMasters/slideMaster1.xml" TargetMode="Internal" /></Relationships>
</file>

<file path=ppt/slideLayouts/_rels/slideLayout10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11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2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3.xml.rels><?xml version='1.0' encoding='UTF-8' standalone='yes' ?><Relationships xmlns="http://schemas.openxmlformats.org/package/2006/relationships"><Relationship Id="rId2" Type="http://schemas.openxmlformats.org/officeDocument/2006/relationships/image" Target="../media/image2.png" TargetMode="Internal" /><Relationship Id="rId1" Type="http://schemas.openxmlformats.org/officeDocument/2006/relationships/slideMaster" Target="../slideMasters/slideMaster1.xml" TargetMode="Internal" /></Relationships>
</file>

<file path=ppt/slideLayouts/_rels/slideLayout4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5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6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7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8.xml.rels><?xml version='1.0' encoding='UTF-8' standalone='yes' ?><Relationships xmlns="http://schemas.openxmlformats.org/package/2006/relationships"><Relationship Id="rId2" Type="http://schemas.openxmlformats.org/officeDocument/2006/relationships/image" Target="../media/image3.png" TargetMode="Internal" /><Relationship Id="rId1" Type="http://schemas.openxmlformats.org/officeDocument/2006/relationships/slideMaster" Target="../slideMasters/slideMaster1.xml" TargetMode="Internal" /></Relationships>
</file>

<file path=ppt/slideLayouts/_rels/slideLayout9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Shape"/>
          <p:cNvGrpSpPr/>
          <p:nvPr/>
        </p:nvGrpSpPr>
        <p:grpSpPr>
          <a:xfrm>
            <a:off x="0" y="0"/>
            <a:ext cx="4651375" cy="3584575"/>
            <a:chOff x="0" y="0"/>
            <a:chExt cx="4651375" cy="3584575"/>
          </a:xfrm>
        </p:grpSpPr>
        <p:pic>
          <p:nvPicPr>
            <p:cNvPr id="2050" name="Picture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651375" cy="3584575"/>
            </a:xfrm>
            <a:prstGeom prst="rect">
              <a:avLst/>
            </a:prstGeom>
          </p:spPr>
        </p:pic>
        <p:sp>
          <p:nvSpPr>
            <p:cNvPr id="2051" name="Shape"/>
            <p:cNvSpPr/>
            <p:nvPr/>
          </p:nvSpPr>
          <p:spPr>
            <a:xfrm rot="10800000">
              <a:off x="387350" y="298450"/>
              <a:ext cx="2324100" cy="11938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atinLnBrk="1"/>
              <a:endParaRPr lang="en-US" smtClean="0">
                <a:solidFill>
                  <a:srgbClr val="333333"/>
                </a:solidFill>
                <a:ea typeface="한컴 윤고딕 230"/>
              </a:endParaRPr>
            </a:p>
          </p:txBody>
        </p:sp>
      </p:grpSp>
      <p:sp>
        <p:nvSpPr>
          <p:cNvPr id="2053" name="Shape"/>
          <p:cNvSpPr/>
          <p:nvPr/>
        </p:nvSpPr>
        <p:spPr>
          <a:xfrm rot="-1140000" flipV="1">
            <a:off x="1022350" y="671830"/>
            <a:ext cx="1158875" cy="11576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4" name="Shape"/>
          <p:cNvSpPr/>
          <p:nvPr/>
        </p:nvSpPr>
        <p:spPr>
          <a:xfrm rot="-1140000" flipV="1">
            <a:off x="2343150" y="625475"/>
            <a:ext cx="692150" cy="69215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5" name="Shape"/>
          <p:cNvSpPr/>
          <p:nvPr/>
        </p:nvSpPr>
        <p:spPr>
          <a:xfrm rot="-1140000" flipV="1">
            <a:off x="2440305" y="1768475"/>
            <a:ext cx="478155" cy="4781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6" name="Shape"/>
          <p:cNvSpPr/>
          <p:nvPr/>
        </p:nvSpPr>
        <p:spPr>
          <a:xfrm rot="-1140000" flipV="1">
            <a:off x="1549400" y="1910080"/>
            <a:ext cx="304800" cy="3035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7" name="Shape"/>
          <p:cNvSpPr/>
          <p:nvPr/>
        </p:nvSpPr>
        <p:spPr>
          <a:xfrm rot="-1140000" flipV="1">
            <a:off x="3367405" y="1892300"/>
            <a:ext cx="307975" cy="306705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8" name="Shape"/>
          <p:cNvSpPr/>
          <p:nvPr/>
        </p:nvSpPr>
        <p:spPr>
          <a:xfrm rot="-1140000" flipV="1">
            <a:off x="4519930" y="1960880"/>
            <a:ext cx="455930" cy="455930"/>
          </a:xfrm>
          <a:prstGeom prst="ellipse">
            <a:avLst/>
          </a:prstGeom>
          <a:solidFill>
            <a:schemeClr val="accent4">
              <a:lumMod val="60000"/>
              <a:lumOff val="40000"/>
              <a:alpha val="1686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59" name="Shape"/>
          <p:cNvSpPr/>
          <p:nvPr/>
        </p:nvSpPr>
        <p:spPr>
          <a:xfrm rot="-1140000" flipV="1">
            <a:off x="1929130" y="1708150"/>
            <a:ext cx="414655" cy="414655"/>
          </a:xfrm>
          <a:prstGeom prst="ellipse">
            <a:avLst/>
          </a:prstGeom>
          <a:solidFill>
            <a:schemeClr val="accent2">
              <a:alpha val="2588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0" name="Shape"/>
          <p:cNvSpPr/>
          <p:nvPr/>
        </p:nvSpPr>
        <p:spPr>
          <a:xfrm rot="-1140000" flipV="1">
            <a:off x="2808605" y="2270125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4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1" name="Shape"/>
          <p:cNvSpPr/>
          <p:nvPr/>
        </p:nvSpPr>
        <p:spPr>
          <a:xfrm rot="-1140000" flipV="1">
            <a:off x="5046980" y="1444625"/>
            <a:ext cx="960755" cy="962025"/>
          </a:xfrm>
          <a:prstGeom prst="ellipse">
            <a:avLst/>
          </a:prstGeom>
          <a:solidFill>
            <a:schemeClr val="tx2">
              <a:lumMod val="75000"/>
              <a:lumOff val="25000"/>
              <a:alpha val="2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2" name="Shape"/>
          <p:cNvSpPr/>
          <p:nvPr/>
        </p:nvSpPr>
        <p:spPr>
          <a:xfrm rot="-1140000" flipV="1">
            <a:off x="4775200" y="2406650"/>
            <a:ext cx="692150" cy="692150"/>
          </a:xfrm>
          <a:prstGeom prst="ellipse">
            <a:avLst/>
          </a:prstGeom>
          <a:solidFill>
            <a:schemeClr val="accent1">
              <a:lumMod val="60000"/>
              <a:lumOff val="40000"/>
              <a:alpha val="3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3" name="Shape"/>
          <p:cNvSpPr/>
          <p:nvPr/>
        </p:nvSpPr>
        <p:spPr>
          <a:xfrm rot="-1140000" flipV="1">
            <a:off x="4227830" y="2514600"/>
            <a:ext cx="201930" cy="20193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4" name="Shape"/>
          <p:cNvSpPr/>
          <p:nvPr/>
        </p:nvSpPr>
        <p:spPr>
          <a:xfrm rot="-1140000" flipV="1">
            <a:off x="4803775" y="1710055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5" name="Shape"/>
          <p:cNvSpPr/>
          <p:nvPr/>
        </p:nvSpPr>
        <p:spPr>
          <a:xfrm rot="-1140000" flipV="1">
            <a:off x="4240530" y="1776730"/>
            <a:ext cx="306705" cy="30670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6" name="Shape"/>
          <p:cNvSpPr/>
          <p:nvPr/>
        </p:nvSpPr>
        <p:spPr>
          <a:xfrm rot="-1140000" flipV="1">
            <a:off x="3987800" y="1989455"/>
            <a:ext cx="201930" cy="201930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7" name="Shape"/>
          <p:cNvSpPr/>
          <p:nvPr/>
        </p:nvSpPr>
        <p:spPr>
          <a:xfrm rot="-1140000" flipV="1">
            <a:off x="2884805" y="1408430"/>
            <a:ext cx="544830" cy="544830"/>
          </a:xfrm>
          <a:prstGeom prst="ellipse">
            <a:avLst/>
          </a:prstGeom>
          <a:solidFill>
            <a:schemeClr val="accent2"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8" name="Shape"/>
          <p:cNvSpPr/>
          <p:nvPr/>
        </p:nvSpPr>
        <p:spPr>
          <a:xfrm rot="-1140000" flipV="1">
            <a:off x="2311400" y="1529080"/>
            <a:ext cx="201930" cy="2019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69" name="Shape"/>
          <p:cNvSpPr/>
          <p:nvPr/>
        </p:nvSpPr>
        <p:spPr>
          <a:xfrm rot="-1140000" flipV="1">
            <a:off x="1903730" y="513080"/>
            <a:ext cx="201930" cy="203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666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0" name="Shape"/>
          <p:cNvSpPr/>
          <p:nvPr/>
        </p:nvSpPr>
        <p:spPr>
          <a:xfrm rot="-1140000" flipV="1">
            <a:off x="5729605" y="2440305"/>
            <a:ext cx="544830" cy="54483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1" name="Shape"/>
          <p:cNvSpPr/>
          <p:nvPr/>
        </p:nvSpPr>
        <p:spPr>
          <a:xfrm rot="-1140000" flipV="1">
            <a:off x="6374130" y="2570480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2" name="Shape"/>
          <p:cNvSpPr/>
          <p:nvPr/>
        </p:nvSpPr>
        <p:spPr>
          <a:xfrm rot="-1140000" flipV="1">
            <a:off x="6066155" y="3170555"/>
            <a:ext cx="346075" cy="346075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3" name="Shape"/>
          <p:cNvSpPr/>
          <p:nvPr/>
        </p:nvSpPr>
        <p:spPr>
          <a:xfrm rot="-1140000" flipV="1">
            <a:off x="6596380" y="2755900"/>
            <a:ext cx="692150" cy="6940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4" name="Shape"/>
          <p:cNvSpPr/>
          <p:nvPr/>
        </p:nvSpPr>
        <p:spPr>
          <a:xfrm rot="-1140000" flipV="1">
            <a:off x="6816725" y="3511550"/>
            <a:ext cx="203200" cy="203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5" name="Shape"/>
          <p:cNvSpPr/>
          <p:nvPr/>
        </p:nvSpPr>
        <p:spPr>
          <a:xfrm rot="-1140000" flipV="1">
            <a:off x="6613525" y="3784600"/>
            <a:ext cx="539750" cy="5397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6" name="Shape"/>
          <p:cNvSpPr/>
          <p:nvPr/>
        </p:nvSpPr>
        <p:spPr>
          <a:xfrm rot="-1140000" flipV="1">
            <a:off x="684530" y="1598930"/>
            <a:ext cx="454025" cy="45593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7" name="Shape"/>
          <p:cNvSpPr/>
          <p:nvPr/>
        </p:nvSpPr>
        <p:spPr>
          <a:xfrm rot="-1140000" flipV="1">
            <a:off x="544830" y="1160780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6666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8" name="Shape"/>
          <p:cNvSpPr/>
          <p:nvPr/>
        </p:nvSpPr>
        <p:spPr>
          <a:xfrm rot="-1140000" flipV="1">
            <a:off x="532130" y="609600"/>
            <a:ext cx="478155" cy="478155"/>
          </a:xfrm>
          <a:prstGeom prst="ellipse">
            <a:avLst/>
          </a:prstGeom>
          <a:solidFill>
            <a:schemeClr val="accent1">
              <a:lumMod val="20000"/>
              <a:lumOff val="80000"/>
              <a:alpha val="3686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79" name="Shape"/>
          <p:cNvSpPr/>
          <p:nvPr/>
        </p:nvSpPr>
        <p:spPr>
          <a:xfrm rot="-1140000" flipV="1">
            <a:off x="7244080" y="3933825"/>
            <a:ext cx="201930" cy="201930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2080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1C07C5B6-8C8F-14C9-83F4-3B6DD5D2245C}" type="datetimeFigureOut">
              <a:rPr lang="ko-KR" altLang="en-US" smtClean="0"/>
              <a:t>*</a:t>
            </a:fld>
          </a:p>
        </p:txBody>
      </p:sp>
      <p:sp>
        <p:nvSpPr>
          <p:cNvPr id="2081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>
              <a:solidFill>
                <a:srgbClr val="12553f"/>
              </a:solidFill>
            </a:endParaRPr>
          </a:p>
        </p:txBody>
      </p:sp>
      <p:sp>
        <p:nvSpPr>
          <p:cNvPr id="2082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FD099804-F9C3-691D-5E73-115600C889BC}" type="slidenum">
              <a:rPr lang="en-US" smtClean="0"/>
              <a:t>*</a:t>
            </a:fld>
          </a:p>
        </p:txBody>
      </p:sp>
      <p:sp>
        <p:nvSpPr>
          <p:cNvPr id="2083" name="Shape"/>
          <p:cNvSpPr/>
          <p:nvPr>
            <p:ph type="ctrTitle"/>
          </p:nvPr>
        </p:nvSpPr>
        <p:spPr>
          <a:xfrm>
            <a:off x="457200" y="3429000"/>
            <a:ext cx="7144385" cy="107505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4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84" name="Shape"/>
          <p:cNvSpPr/>
          <p:nvPr>
            <p:ph type="subTitle" idx="1"/>
          </p:nvPr>
        </p:nvSpPr>
        <p:spPr>
          <a:xfrm>
            <a:off x="457200" y="4500245"/>
            <a:ext cx="6400800" cy="588645"/>
          </a:xfrm>
          <a:prstGeom prst="rect">
            <a:avLst/>
          </a:prstGeom>
        </p:spPr>
        <p:txBody>
          <a:bodyPr lIns="91440" tIns="45720" rIns="91440" bIns="45720"/>
          <a:lstStyle>
            <a:lvl1pPr algn="l" marL="0" indent="0">
              <a:buNone/>
              <a:defRPr lang="en-US" smtClean="0" sz="2200">
                <a:solidFill>
                  <a:schemeClr val="bg1">
                    <a:lumMod val="50000"/>
                  </a:schemeClr>
                </a:solidFill>
              </a:defRPr>
            </a:lvl1pPr>
            <a:lvl2pPr lvl="1" algn="ctr" marL="4572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0">
  <p:cSld name="제목 및 세로 텍스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Shape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11266" name="Shape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267" name="Shape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11269" name="Shape"/>
          <p:cNvSpPr/>
          <p:nvPr/>
        </p:nvSpPr>
        <p:spPr>
          <a:xfrm>
            <a:off x="8382000" y="1676400"/>
            <a:ext cx="139700" cy="1397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0" name="Shape"/>
          <p:cNvSpPr/>
          <p:nvPr/>
        </p:nvSpPr>
        <p:spPr>
          <a:xfrm>
            <a:off x="8077200" y="939800"/>
            <a:ext cx="393700" cy="3937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1" name="Shape"/>
          <p:cNvSpPr/>
          <p:nvPr/>
        </p:nvSpPr>
        <p:spPr>
          <a:xfrm>
            <a:off x="8458200" y="1143000"/>
            <a:ext cx="513080" cy="5130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2" name="Shape"/>
          <p:cNvSpPr/>
          <p:nvPr/>
        </p:nvSpPr>
        <p:spPr>
          <a:xfrm>
            <a:off x="8470900" y="808355"/>
            <a:ext cx="230505" cy="2305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3" name="Shape"/>
          <p:cNvSpPr/>
          <p:nvPr/>
        </p:nvSpPr>
        <p:spPr>
          <a:xfrm>
            <a:off x="8077200" y="152400"/>
            <a:ext cx="614680" cy="614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4" name="Shape"/>
          <p:cNvSpPr/>
          <p:nvPr/>
        </p:nvSpPr>
        <p:spPr>
          <a:xfrm>
            <a:off x="8775700" y="196850"/>
            <a:ext cx="230505" cy="230505"/>
          </a:xfrm>
          <a:prstGeom prst="ellipse">
            <a:avLst/>
          </a:prstGeom>
          <a:solidFill>
            <a:schemeClr val="accent2"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1275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90EDE1BD-BE24-2BD4-FBE7-12EA1DEA712C}" type="datetimeFigureOut">
              <a:rPr lang="ko-KR" altLang="en-US" smtClean="0"/>
              <a:t>*</a:t>
            </a:fld>
          </a:p>
        </p:txBody>
      </p:sp>
      <p:sp>
        <p:nvSpPr>
          <p:cNvPr id="11276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11277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30DE7DB7-7BA7-6596-13B6-7F38779BB4C7}" type="slidenum">
              <a:rPr lang="ko-KR" altLang="en-US" smtClean="0"/>
              <a:t>*</a:t>
            </a:fld>
          </a:p>
        </p:txBody>
      </p:sp>
      <p:sp>
        <p:nvSpPr>
          <p:cNvPr id="112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1279" name="Shape"/>
          <p:cNvSpPr/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 lIns="91440" tIns="45720" rIns="91440" bIns="4572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5">
              <a:defRPr lang="en-US" smtClean="0"/>
            </a:lvl6pPr>
            <a:lvl7pPr lvl="6">
              <a:defRPr lang="en-US" smtClean="0"/>
            </a:lvl7pPr>
            <a:lvl8pPr lvl="7">
              <a:defRPr lang="en-US" smtClean="0"/>
            </a:lvl8pPr>
            <a:lvl9pPr lvl="8">
              <a:defRPr 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>
  <p:cSld name="세로 제목 및 본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Shape"/>
          <p:cNvGrpSpPr/>
          <p:nvPr/>
        </p:nvGrpSpPr>
        <p:grpSpPr>
          <a:xfrm rot="5400000">
            <a:off x="5219700" y="2933700"/>
            <a:ext cx="6858000" cy="990600"/>
            <a:chOff x="5219700" y="2933700"/>
            <a:chExt cx="6858000" cy="990600"/>
          </a:xfrm>
        </p:grpSpPr>
        <p:sp>
          <p:nvSpPr>
            <p:cNvPr id="13314" name="Shape"/>
            <p:cNvSpPr/>
            <p:nvPr/>
          </p:nvSpPr>
          <p:spPr>
            <a:xfrm flipH="1">
              <a:off x="5219700" y="2933700"/>
              <a:ext cx="66294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3315" name="Shape"/>
            <p:cNvSpPr/>
            <p:nvPr/>
          </p:nvSpPr>
          <p:spPr>
            <a:xfrm>
              <a:off x="5219700" y="2933700"/>
              <a:ext cx="6858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13317" name="Shape"/>
          <p:cNvSpPr/>
          <p:nvPr/>
        </p:nvSpPr>
        <p:spPr>
          <a:xfrm rot="5400000">
            <a:off x="7239000" y="6158230"/>
            <a:ext cx="139700" cy="1397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18" name="Shape"/>
          <p:cNvSpPr/>
          <p:nvPr/>
        </p:nvSpPr>
        <p:spPr>
          <a:xfrm rot="5400000">
            <a:off x="7723505" y="5853430"/>
            <a:ext cx="393700" cy="3937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19" name="Shape"/>
          <p:cNvSpPr/>
          <p:nvPr/>
        </p:nvSpPr>
        <p:spPr>
          <a:xfrm rot="5400000">
            <a:off x="7399655" y="6235065"/>
            <a:ext cx="513715" cy="51181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20" name="Shape"/>
          <p:cNvSpPr/>
          <p:nvPr/>
        </p:nvSpPr>
        <p:spPr>
          <a:xfrm rot="5400000">
            <a:off x="8016875" y="6247130"/>
            <a:ext cx="230505" cy="2305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21" name="Shape"/>
          <p:cNvSpPr/>
          <p:nvPr/>
        </p:nvSpPr>
        <p:spPr>
          <a:xfrm rot="5400000">
            <a:off x="8288020" y="5854065"/>
            <a:ext cx="615950" cy="614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22" name="Shape"/>
          <p:cNvSpPr/>
          <p:nvPr/>
        </p:nvSpPr>
        <p:spPr>
          <a:xfrm rot="5400000">
            <a:off x="8629650" y="6551930"/>
            <a:ext cx="230505" cy="230505"/>
          </a:xfrm>
          <a:prstGeom prst="ellipse">
            <a:avLst/>
          </a:prstGeom>
          <a:solidFill>
            <a:schemeClr val="accent2"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3323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23317DEF-2641-AB57-FA4C-5D504C21DDC8}" type="datetimeFigureOut">
              <a:rPr lang="ko-KR" altLang="en-US" smtClean="0"/>
              <a:t>*</a:t>
            </a:fld>
          </a:p>
        </p:txBody>
      </p:sp>
      <p:sp>
        <p:nvSpPr>
          <p:cNvPr id="13324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13325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28ECBD23-E9FC-F609-E254-42C0979954CA}" type="slidenum">
              <a:rPr lang="ko-KR" altLang="en-US" smtClean="0"/>
              <a:t>*</a:t>
            </a:fld>
          </a:p>
        </p:txBody>
      </p:sp>
      <p:sp>
        <p:nvSpPr>
          <p:cNvPr id="13326" name="Shape"/>
          <p:cNvSpPr/>
          <p:nvPr>
            <p:ph type="title" orient="vert"/>
          </p:nvPr>
        </p:nvSpPr>
        <p:spPr>
          <a:xfrm>
            <a:off x="8087995" y="274320"/>
            <a:ext cx="871220" cy="5852160"/>
          </a:xfrm>
          <a:prstGeom prst="rect">
            <a:avLst/>
          </a:prstGeom>
        </p:spPr>
        <p:txBody>
          <a:bodyPr vert="eaVert"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3327" name="Shape"/>
          <p:cNvSpPr/>
          <p:nvPr>
            <p:ph type="body" orient="vert" idx="1"/>
          </p:nvPr>
        </p:nvSpPr>
        <p:spPr>
          <a:xfrm>
            <a:off x="457200" y="274320"/>
            <a:ext cx="7489825" cy="5852160"/>
          </a:xfrm>
          <a:prstGeom prst="rect">
            <a:avLst/>
          </a:prstGeom>
        </p:spPr>
        <p:txBody>
          <a:bodyPr vert="eaVert" lIns="91440" tIns="45720" rIns="91440" bIns="4572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5">
              <a:defRPr lang="en-US" smtClean="0"/>
            </a:lvl6pPr>
            <a:lvl7pPr lvl="6">
              <a:defRPr lang="en-US" smtClean="0"/>
            </a:lvl7pPr>
            <a:lvl8pPr lvl="7">
              <a:defRPr lang="en-US" smtClean="0"/>
            </a:lvl8pPr>
            <a:lvl9pPr lvl="8">
              <a:defRPr 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/>
            <a:endParaRPr lang="en-US" smtClean="0"/>
          </a:p>
        </p:txBody>
      </p:sp>
      <p:sp>
        <p:nvSpPr>
          <p:cNvPr id="3075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/>
            <a:fld id="{5DB87C85-4CAC-0A26-36F7-9857C480E857}" type="slidenum">
              <a:rPr lang="en-US" smtClean="0"/>
              <a:t>*</a:t>
            </a:fld>
          </a:p>
        </p:txBody>
      </p:sp>
      <p:sp>
        <p:nvSpPr>
          <p:cNvPr id="307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3D440339-EFE6-F808-DE7D-61670ABC7EA5}" type="datetimeFigureOut">
              <a:rPr lang="ko-KR" altLang="en-US" smtClean="0"/>
              <a:t>*</a:t>
            </a:fld>
          </a:p>
        </p:txBody>
      </p:sp>
      <p:sp>
        <p:nvSpPr>
          <p:cNvPr id="3077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8" name="Shape"/>
          <p:cNvSpPr/>
          <p:nvPr>
            <p:ph idx="1"/>
          </p:nvPr>
        </p:nvSpPr>
        <p:spPr>
          <a:xfrm>
            <a:off x="457200" y="1132840"/>
            <a:ext cx="8229600" cy="514413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5">
              <a:defRPr lang="en-US" smtClean="0"/>
            </a:lvl6pPr>
            <a:lvl7pPr lvl="6">
              <a:defRPr lang="en-US" smtClean="0"/>
            </a:lvl7pPr>
            <a:lvl8pPr lvl="7">
              <a:defRPr lang="en-US" smtClean="0"/>
            </a:lvl8pPr>
            <a:lvl9pPr lvl="8">
              <a:defRPr 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Shape"/>
          <p:cNvGrpSpPr/>
          <p:nvPr/>
        </p:nvGrpSpPr>
        <p:grpSpPr>
          <a:xfrm>
            <a:off x="4400550" y="0"/>
            <a:ext cx="4743450" cy="3657600"/>
            <a:chOff x="4400550" y="0"/>
            <a:chExt cx="4743450" cy="3657600"/>
          </a:xfrm>
        </p:grpSpPr>
        <p:pic>
          <p:nvPicPr>
            <p:cNvPr id="4098" name="Picture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00550" y="0"/>
              <a:ext cx="4743450" cy="3657600"/>
            </a:xfrm>
            <a:prstGeom prst="rect">
              <a:avLst/>
            </a:prstGeom>
          </p:spPr>
        </p:pic>
        <p:sp>
          <p:nvSpPr>
            <p:cNvPr id="4099" name="Shape"/>
            <p:cNvSpPr/>
            <p:nvPr/>
          </p:nvSpPr>
          <p:spPr>
            <a:xfrm rot="10800000">
              <a:off x="6375400" y="304800"/>
              <a:ext cx="2373630" cy="12192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atinLnBrk="1"/>
              <a:endParaRPr lang="en-US" smtClean="0">
                <a:solidFill>
                  <a:srgbClr val="333333"/>
                </a:solidFill>
                <a:ea typeface="한컴 윤고딕 230"/>
              </a:endParaRPr>
            </a:p>
          </p:txBody>
        </p:sp>
      </p:grpSp>
      <p:sp>
        <p:nvSpPr>
          <p:cNvPr id="4101" name="Shape"/>
          <p:cNvSpPr/>
          <p:nvPr/>
        </p:nvSpPr>
        <p:spPr>
          <a:xfrm rot="1140000" flipH="1" flipV="1">
            <a:off x="7063105" y="595630"/>
            <a:ext cx="1157605" cy="11576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2" name="Shape"/>
          <p:cNvSpPr/>
          <p:nvPr/>
        </p:nvSpPr>
        <p:spPr>
          <a:xfrm rot="1140000" flipH="1" flipV="1">
            <a:off x="6207125" y="549275"/>
            <a:ext cx="692150" cy="69215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3" name="Shape"/>
          <p:cNvSpPr/>
          <p:nvPr/>
        </p:nvSpPr>
        <p:spPr>
          <a:xfrm rot="1140000" flipH="1" flipV="1">
            <a:off x="6324600" y="1692275"/>
            <a:ext cx="478155" cy="4781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4" name="Shape"/>
          <p:cNvSpPr/>
          <p:nvPr/>
        </p:nvSpPr>
        <p:spPr>
          <a:xfrm rot="1140000" flipH="1" flipV="1">
            <a:off x="7388225" y="1833880"/>
            <a:ext cx="304800" cy="3035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5" name="Shape"/>
          <p:cNvSpPr/>
          <p:nvPr/>
        </p:nvSpPr>
        <p:spPr>
          <a:xfrm rot="1140000" flipH="1" flipV="1">
            <a:off x="5568950" y="1816100"/>
            <a:ext cx="306705" cy="306705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6" name="Shape"/>
          <p:cNvSpPr/>
          <p:nvPr/>
        </p:nvSpPr>
        <p:spPr>
          <a:xfrm rot="1140000" flipH="1" flipV="1">
            <a:off x="4267200" y="1884680"/>
            <a:ext cx="455930" cy="455930"/>
          </a:xfrm>
          <a:prstGeom prst="ellipse">
            <a:avLst/>
          </a:prstGeom>
          <a:solidFill>
            <a:schemeClr val="accent4">
              <a:lumMod val="60000"/>
              <a:lumOff val="40000"/>
              <a:alpha val="1686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7" name="Shape"/>
          <p:cNvSpPr/>
          <p:nvPr/>
        </p:nvSpPr>
        <p:spPr>
          <a:xfrm rot="1140000" flipH="1" flipV="1">
            <a:off x="6899275" y="1631950"/>
            <a:ext cx="414655" cy="414655"/>
          </a:xfrm>
          <a:prstGeom prst="ellipse">
            <a:avLst/>
          </a:prstGeom>
          <a:solidFill>
            <a:schemeClr val="accent2">
              <a:alpha val="2588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8" name="Shape"/>
          <p:cNvSpPr/>
          <p:nvPr/>
        </p:nvSpPr>
        <p:spPr>
          <a:xfrm rot="1140000" flipH="1" flipV="1">
            <a:off x="6232525" y="2193925"/>
            <a:ext cx="20320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4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09" name="Shape"/>
          <p:cNvSpPr/>
          <p:nvPr/>
        </p:nvSpPr>
        <p:spPr>
          <a:xfrm rot="1140000" flipH="1" flipV="1">
            <a:off x="3235325" y="1368425"/>
            <a:ext cx="960755" cy="962025"/>
          </a:xfrm>
          <a:prstGeom prst="ellipse">
            <a:avLst/>
          </a:prstGeom>
          <a:solidFill>
            <a:schemeClr val="tx2">
              <a:lumMod val="75000"/>
              <a:lumOff val="25000"/>
              <a:alpha val="2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0" name="Shape"/>
          <p:cNvSpPr/>
          <p:nvPr/>
        </p:nvSpPr>
        <p:spPr>
          <a:xfrm rot="1140000" flipH="1" flipV="1">
            <a:off x="3775075" y="2330450"/>
            <a:ext cx="692150" cy="692150"/>
          </a:xfrm>
          <a:prstGeom prst="ellipse">
            <a:avLst/>
          </a:prstGeom>
          <a:solidFill>
            <a:schemeClr val="accent1">
              <a:lumMod val="60000"/>
              <a:lumOff val="40000"/>
              <a:alpha val="3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1" name="Shape"/>
          <p:cNvSpPr/>
          <p:nvPr/>
        </p:nvSpPr>
        <p:spPr>
          <a:xfrm rot="1140000" flipH="1" flipV="1">
            <a:off x="4813300" y="2438400"/>
            <a:ext cx="201930" cy="20193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2" name="Shape"/>
          <p:cNvSpPr/>
          <p:nvPr/>
        </p:nvSpPr>
        <p:spPr>
          <a:xfrm rot="1140000" flipH="1" flipV="1">
            <a:off x="4237355" y="1633855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3" name="Shape"/>
          <p:cNvSpPr/>
          <p:nvPr/>
        </p:nvSpPr>
        <p:spPr>
          <a:xfrm rot="1140000" flipH="1" flipV="1">
            <a:off x="4695825" y="1700530"/>
            <a:ext cx="307975" cy="30670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4" name="Shape"/>
          <p:cNvSpPr/>
          <p:nvPr/>
        </p:nvSpPr>
        <p:spPr>
          <a:xfrm rot="1140000" flipH="1" flipV="1">
            <a:off x="5053330" y="1913255"/>
            <a:ext cx="201930" cy="201930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5" name="Shape"/>
          <p:cNvSpPr/>
          <p:nvPr/>
        </p:nvSpPr>
        <p:spPr>
          <a:xfrm rot="1140000" flipH="1" flipV="1">
            <a:off x="5813425" y="1332230"/>
            <a:ext cx="544830" cy="544830"/>
          </a:xfrm>
          <a:prstGeom prst="ellipse">
            <a:avLst/>
          </a:prstGeom>
          <a:solidFill>
            <a:schemeClr val="accent2"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6" name="Shape"/>
          <p:cNvSpPr/>
          <p:nvPr/>
        </p:nvSpPr>
        <p:spPr>
          <a:xfrm rot="1140000" flipH="1" flipV="1">
            <a:off x="6729730" y="1452880"/>
            <a:ext cx="201930" cy="2019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7" name="Shape"/>
          <p:cNvSpPr/>
          <p:nvPr/>
        </p:nvSpPr>
        <p:spPr>
          <a:xfrm rot="1140000" flipH="1" flipV="1">
            <a:off x="7137400" y="436880"/>
            <a:ext cx="201930" cy="203200"/>
          </a:xfrm>
          <a:prstGeom prst="ellipse">
            <a:avLst/>
          </a:prstGeom>
          <a:solidFill>
            <a:schemeClr val="accent2">
              <a:lumMod val="20000"/>
              <a:lumOff val="80000"/>
              <a:alpha val="6666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8" name="Shape"/>
          <p:cNvSpPr/>
          <p:nvPr/>
        </p:nvSpPr>
        <p:spPr>
          <a:xfrm rot="1140000" flipH="1" flipV="1">
            <a:off x="2968625" y="2364105"/>
            <a:ext cx="544830" cy="54483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19" name="Shape"/>
          <p:cNvSpPr/>
          <p:nvPr/>
        </p:nvSpPr>
        <p:spPr>
          <a:xfrm rot="1140000" flipH="1" flipV="1">
            <a:off x="2667000" y="2494280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0" name="Shape"/>
          <p:cNvSpPr/>
          <p:nvPr/>
        </p:nvSpPr>
        <p:spPr>
          <a:xfrm rot="1140000" flipH="1" flipV="1">
            <a:off x="2832100" y="3094355"/>
            <a:ext cx="344805" cy="346075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1" name="Shape"/>
          <p:cNvSpPr/>
          <p:nvPr/>
        </p:nvSpPr>
        <p:spPr>
          <a:xfrm rot="1140000" flipH="1" flipV="1">
            <a:off x="1954530" y="2679700"/>
            <a:ext cx="692150" cy="694055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2" name="Shape"/>
          <p:cNvSpPr/>
          <p:nvPr/>
        </p:nvSpPr>
        <p:spPr>
          <a:xfrm rot="1140000" flipH="1" flipV="1">
            <a:off x="2222500" y="3435350"/>
            <a:ext cx="203200" cy="203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3" name="Shape"/>
          <p:cNvSpPr/>
          <p:nvPr/>
        </p:nvSpPr>
        <p:spPr>
          <a:xfrm rot="1140000" flipH="1" flipV="1">
            <a:off x="2091055" y="3708400"/>
            <a:ext cx="538480" cy="5397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4" name="Shape"/>
          <p:cNvSpPr/>
          <p:nvPr/>
        </p:nvSpPr>
        <p:spPr>
          <a:xfrm rot="1140000" flipH="1" flipV="1">
            <a:off x="8104505" y="1522730"/>
            <a:ext cx="454025" cy="45593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5" name="Shape"/>
          <p:cNvSpPr/>
          <p:nvPr/>
        </p:nvSpPr>
        <p:spPr>
          <a:xfrm rot="1140000" flipH="1" flipV="1">
            <a:off x="8496300" y="1084580"/>
            <a:ext cx="201930" cy="201930"/>
          </a:xfrm>
          <a:prstGeom prst="ellipse">
            <a:avLst/>
          </a:prstGeom>
          <a:solidFill>
            <a:schemeClr val="accent2">
              <a:lumMod val="20000"/>
              <a:lumOff val="80000"/>
              <a:alpha val="6666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6" name="Shape"/>
          <p:cNvSpPr/>
          <p:nvPr/>
        </p:nvSpPr>
        <p:spPr>
          <a:xfrm rot="1140000" flipH="1" flipV="1">
            <a:off x="8232775" y="533400"/>
            <a:ext cx="478155" cy="478155"/>
          </a:xfrm>
          <a:prstGeom prst="ellipse">
            <a:avLst/>
          </a:prstGeom>
          <a:solidFill>
            <a:schemeClr val="accent1">
              <a:lumMod val="20000"/>
              <a:lumOff val="80000"/>
              <a:alpha val="3686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7" name="Shape"/>
          <p:cNvSpPr/>
          <p:nvPr/>
        </p:nvSpPr>
        <p:spPr>
          <a:xfrm rot="1140000" flipH="1" flipV="1">
            <a:off x="1797050" y="3857625"/>
            <a:ext cx="201930" cy="201930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4128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9665C845-BE3D-7A5C-13D7-AAE7674F45CC}" type="datetimeFigureOut">
              <a:rPr lang="ko-KR" altLang="en-US" smtClean="0"/>
              <a:t>*</a:t>
            </a:fld>
          </a:p>
        </p:txBody>
      </p:sp>
      <p:sp>
        <p:nvSpPr>
          <p:cNvPr id="4129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>
              <a:solidFill>
                <a:srgbClr val="12553f"/>
              </a:solidFill>
            </a:endParaRPr>
          </a:p>
        </p:txBody>
      </p:sp>
      <p:sp>
        <p:nvSpPr>
          <p:cNvPr id="4130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73C579D3-D935-8C37-DE44-CA48C341EC33}" type="slidenum">
              <a:rPr lang="en-US" smtClean="0"/>
              <a:t>*</a:t>
            </a:fld>
          </a:p>
        </p:txBody>
      </p:sp>
      <p:sp>
        <p:nvSpPr>
          <p:cNvPr id="4131" name="Shape"/>
          <p:cNvSpPr/>
          <p:nvPr>
            <p:ph type="title"/>
          </p:nvPr>
        </p:nvSpPr>
        <p:spPr>
          <a:xfrm>
            <a:off x="457200" y="4624705"/>
            <a:ext cx="8229600" cy="136271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r">
              <a:defRPr lang="en-US" smtClean="0" b="0" sz="4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32" name="Shape"/>
          <p:cNvSpPr/>
          <p:nvPr>
            <p:ph type="body" idx="1"/>
          </p:nvPr>
        </p:nvSpPr>
        <p:spPr>
          <a:xfrm>
            <a:off x="457200" y="4191000"/>
            <a:ext cx="8229600" cy="43434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r" marL="0" indent="0">
              <a:buNone/>
              <a:defRPr lang="en-US" smtClean="0" sz="2000">
                <a:solidFill>
                  <a:schemeClr val="bg1">
                    <a:lumMod val="50000"/>
                  </a:schemeClr>
                </a:solidFill>
              </a:defRPr>
            </a:lvl1pPr>
            <a:lvl2pPr lvl="1" marL="457200" indent="0">
              <a:buNone/>
              <a:defRPr 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0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Shape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5122" name="Shape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5123" name="Shape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5125" name="Shape"/>
          <p:cNvSpPr/>
          <p:nvPr/>
        </p:nvSpPr>
        <p:spPr>
          <a:xfrm>
            <a:off x="8382000" y="1676400"/>
            <a:ext cx="139700" cy="1397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26" name="Shape"/>
          <p:cNvSpPr/>
          <p:nvPr/>
        </p:nvSpPr>
        <p:spPr>
          <a:xfrm>
            <a:off x="8077200" y="939800"/>
            <a:ext cx="393700" cy="3937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27" name="Shape"/>
          <p:cNvSpPr/>
          <p:nvPr/>
        </p:nvSpPr>
        <p:spPr>
          <a:xfrm>
            <a:off x="8458200" y="1143000"/>
            <a:ext cx="513080" cy="5130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28" name="Shape"/>
          <p:cNvSpPr/>
          <p:nvPr/>
        </p:nvSpPr>
        <p:spPr>
          <a:xfrm>
            <a:off x="8470900" y="808355"/>
            <a:ext cx="230505" cy="2305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29" name="Shape"/>
          <p:cNvSpPr/>
          <p:nvPr/>
        </p:nvSpPr>
        <p:spPr>
          <a:xfrm>
            <a:off x="8077200" y="152400"/>
            <a:ext cx="614680" cy="614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30" name="Shape"/>
          <p:cNvSpPr/>
          <p:nvPr/>
        </p:nvSpPr>
        <p:spPr>
          <a:xfrm>
            <a:off x="8775700" y="196850"/>
            <a:ext cx="230505" cy="230505"/>
          </a:xfrm>
          <a:prstGeom prst="ellipse">
            <a:avLst/>
          </a:prstGeom>
          <a:solidFill>
            <a:schemeClr val="accent2"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5131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1BF25FA4-D89D-4BDC-15D7-1A8649E5244F}" type="datetimeFigureOut">
              <a:rPr lang="ko-KR" altLang="en-US" smtClean="0"/>
              <a:t>*</a:t>
            </a:fld>
          </a:p>
        </p:txBody>
      </p:sp>
      <p:sp>
        <p:nvSpPr>
          <p:cNvPr id="5132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5133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82AA01F6-1BB3-5129-2C57-F7A340DD71F1}" type="slidenum">
              <a:rPr lang="ko-KR" altLang="en-US" smtClean="0"/>
              <a:t>*</a:t>
            </a:fld>
          </a:p>
        </p:txBody>
      </p:sp>
      <p:sp>
        <p:nvSpPr>
          <p:cNvPr id="513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35" name="Shape"/>
          <p:cNvSpPr/>
          <p:nvPr>
            <p:ph sz="half" idx="1"/>
          </p:nvPr>
        </p:nvSpPr>
        <p:spPr>
          <a:xfrm>
            <a:off x="457200" y="1132840"/>
            <a:ext cx="4038600" cy="514413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2800"/>
            </a:lvl1pPr>
            <a:lvl2pPr lvl="1">
              <a:defRPr lang="en-US" smtClean="0" sz="2400"/>
            </a:lvl2pPr>
            <a:lvl3pPr lvl="2">
              <a:defRPr lang="en-US" smtClean="0" sz="2000"/>
            </a:lvl3pPr>
            <a:lvl4pPr lvl="3">
              <a:defRPr lang="en-US" smtClean="0" sz="1800"/>
            </a:lvl4pPr>
            <a:lvl5pPr lvl="4">
              <a:defRPr lang="en-US" smtClean="0" sz="1800"/>
            </a:lvl5pPr>
            <a:lvl6pPr lvl="5">
              <a:defRPr lang="en-US" smtClean="0" sz="1800"/>
            </a:lvl6pPr>
            <a:lvl7pPr lvl="6">
              <a:defRPr lang="en-US" smtClean="0" sz="1800"/>
            </a:lvl7pPr>
            <a:lvl8pPr lvl="7">
              <a:defRPr lang="en-US" smtClean="0" sz="1800"/>
            </a:lvl8pPr>
            <a:lvl9pPr lvl="8">
              <a:defRPr 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36" name="Shape"/>
          <p:cNvSpPr/>
          <p:nvPr>
            <p:ph sz="half" idx="2"/>
          </p:nvPr>
        </p:nvSpPr>
        <p:spPr>
          <a:xfrm>
            <a:off x="4648200" y="1132840"/>
            <a:ext cx="4038600" cy="514413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2800"/>
            </a:lvl1pPr>
            <a:lvl2pPr lvl="1">
              <a:defRPr lang="en-US" smtClean="0" sz="2400"/>
            </a:lvl2pPr>
            <a:lvl3pPr lvl="2">
              <a:defRPr lang="en-US" smtClean="0" sz="2000"/>
            </a:lvl3pPr>
            <a:lvl4pPr lvl="3">
              <a:defRPr lang="en-US" smtClean="0" sz="1800"/>
            </a:lvl4pPr>
            <a:lvl5pPr lvl="4">
              <a:defRPr lang="en-US" smtClean="0" sz="1800"/>
            </a:lvl5pPr>
            <a:lvl6pPr lvl="5">
              <a:defRPr lang="en-US" smtClean="0" sz="1800"/>
            </a:lvl6pPr>
            <a:lvl7pPr lvl="6">
              <a:defRPr lang="en-US" smtClean="0" sz="1800"/>
            </a:lvl7pPr>
            <a:lvl8pPr lvl="7">
              <a:defRPr lang="en-US" smtClean="0" sz="1800"/>
            </a:lvl8pPr>
            <a:lvl9pPr lvl="8">
              <a:defRPr 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>
  <p:cSld name="비교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Shape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6146" name="Shape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6147" name="Shape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6149" name="Shape"/>
          <p:cNvSpPr/>
          <p:nvPr/>
        </p:nvSpPr>
        <p:spPr>
          <a:xfrm>
            <a:off x="8382000" y="1676400"/>
            <a:ext cx="139700" cy="1397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0" name="Shape"/>
          <p:cNvSpPr/>
          <p:nvPr/>
        </p:nvSpPr>
        <p:spPr>
          <a:xfrm>
            <a:off x="8077200" y="939800"/>
            <a:ext cx="393700" cy="3937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1" name="Shape"/>
          <p:cNvSpPr/>
          <p:nvPr/>
        </p:nvSpPr>
        <p:spPr>
          <a:xfrm>
            <a:off x="8458200" y="1143000"/>
            <a:ext cx="513080" cy="5130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2" name="Shape"/>
          <p:cNvSpPr/>
          <p:nvPr/>
        </p:nvSpPr>
        <p:spPr>
          <a:xfrm>
            <a:off x="8470900" y="808355"/>
            <a:ext cx="230505" cy="2305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3" name="Shape"/>
          <p:cNvSpPr/>
          <p:nvPr/>
        </p:nvSpPr>
        <p:spPr>
          <a:xfrm>
            <a:off x="8077200" y="152400"/>
            <a:ext cx="614680" cy="614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4" name="Shape"/>
          <p:cNvSpPr/>
          <p:nvPr/>
        </p:nvSpPr>
        <p:spPr>
          <a:xfrm>
            <a:off x="8775700" y="196850"/>
            <a:ext cx="230505" cy="230505"/>
          </a:xfrm>
          <a:prstGeom prst="ellipse">
            <a:avLst/>
          </a:prstGeom>
          <a:solidFill>
            <a:schemeClr val="accent2"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6155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5045803D-A921-75D4-6068-5E0EF3A52623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6157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4BF9EB7E-73F4-D246-2440-8FED7CFA2AA4}" type="slidenum">
              <a:rPr lang="ko-KR" altLang="en-US" smtClean="0"/>
              <a:t>*</a:t>
            </a:fld>
          </a:p>
        </p:txBody>
      </p:sp>
      <p:sp>
        <p:nvSpPr>
          <p:cNvPr id="615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9" name="Shape"/>
          <p:cNvSpPr/>
          <p:nvPr>
            <p:ph type="body" idx="1"/>
          </p:nvPr>
        </p:nvSpPr>
        <p:spPr>
          <a:xfrm>
            <a:off x="457200" y="1061720"/>
            <a:ext cx="4040505" cy="64008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>
              <a:buNone/>
              <a:defRPr lang="en-US" smtClean="0" b="1" sz="2200"/>
            </a:lvl1pPr>
            <a:lvl2pPr lvl="1" marL="457200" indent="0">
              <a:buNone/>
              <a:defRPr lang="en-US" smtClean="0" b="1" sz="2000"/>
            </a:lvl2pPr>
            <a:lvl3pPr lvl="2" marL="914400" indent="0">
              <a:buNone/>
              <a:defRPr lang="en-US" smtClean="0" b="1" sz="1800"/>
            </a:lvl3pPr>
            <a:lvl4pPr lvl="3" marL="1371600" indent="0">
              <a:buNone/>
              <a:defRPr lang="en-US" smtClean="0" b="1" sz="1600"/>
            </a:lvl4pPr>
            <a:lvl5pPr lvl="4" marL="1828800" indent="0">
              <a:buNone/>
              <a:defRPr lang="en-US" smtClean="0" b="1" sz="1600"/>
            </a:lvl5pPr>
            <a:lvl6pPr lvl="5" marL="2286000" indent="0">
              <a:buNone/>
              <a:defRPr lang="en-US" smtClean="0" b="1" sz="1600"/>
            </a:lvl6pPr>
            <a:lvl7pPr lvl="6" marL="2743200" indent="0">
              <a:buNone/>
              <a:defRPr lang="en-US" smtClean="0" b="1" sz="1600"/>
            </a:lvl7pPr>
            <a:lvl8pPr lvl="7" marL="3200400" indent="0">
              <a:buNone/>
              <a:defRPr lang="en-US" smtClean="0" b="1" sz="1600"/>
            </a:lvl8pPr>
            <a:lvl9pPr lvl="8" marL="3657600" indent="0">
              <a:buNone/>
              <a:defRPr 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</a:p>
        </p:txBody>
      </p:sp>
      <p:sp>
        <p:nvSpPr>
          <p:cNvPr id="6160" name="Shape"/>
          <p:cNvSpPr/>
          <p:nvPr>
            <p:ph sz="half" idx="2"/>
          </p:nvPr>
        </p:nvSpPr>
        <p:spPr>
          <a:xfrm>
            <a:off x="457200" y="1701165"/>
            <a:ext cx="4040505" cy="457581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2400"/>
            </a:lvl1pPr>
            <a:lvl2pPr lvl="1">
              <a:defRPr lang="en-US" smtClean="0" sz="2000"/>
            </a:lvl2pPr>
            <a:lvl3pPr lvl="2">
              <a:defRPr lang="en-US" smtClean="0" sz="1800"/>
            </a:lvl3pPr>
            <a:lvl4pPr lvl="3">
              <a:defRPr lang="en-US" smtClean="0" sz="1600"/>
            </a:lvl4pPr>
            <a:lvl5pPr lvl="4">
              <a:defRPr lang="en-US" smtClean="0" sz="1600"/>
            </a:lvl5pPr>
            <a:lvl6pPr lvl="5">
              <a:defRPr lang="en-US" smtClean="0" sz="1600"/>
            </a:lvl6pPr>
            <a:lvl7pPr lvl="6">
              <a:defRPr lang="en-US" smtClean="0" sz="1600"/>
            </a:lvl7pPr>
            <a:lvl8pPr lvl="7">
              <a:defRPr lang="en-US" smtClean="0" sz="1600"/>
            </a:lvl8pPr>
            <a:lvl9pPr lvl="8">
              <a:defRPr 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61" name="Shape"/>
          <p:cNvSpPr/>
          <p:nvPr>
            <p:ph type="body" sz="quarter" idx="3"/>
          </p:nvPr>
        </p:nvSpPr>
        <p:spPr>
          <a:xfrm>
            <a:off x="4645025" y="1061720"/>
            <a:ext cx="4041775" cy="64008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>
              <a:buNone/>
              <a:defRPr lang="en-US" smtClean="0" b="1" sz="2200"/>
            </a:lvl1pPr>
            <a:lvl2pPr lvl="1" marL="457200" indent="0">
              <a:buNone/>
              <a:defRPr lang="en-US" smtClean="0" b="1" sz="2000"/>
            </a:lvl2pPr>
            <a:lvl3pPr lvl="2" marL="914400" indent="0">
              <a:buNone/>
              <a:defRPr lang="en-US" smtClean="0" b="1" sz="1800"/>
            </a:lvl3pPr>
            <a:lvl4pPr lvl="3" marL="1371600" indent="0">
              <a:buNone/>
              <a:defRPr lang="en-US" smtClean="0" b="1" sz="1600"/>
            </a:lvl4pPr>
            <a:lvl5pPr lvl="4" marL="1828800" indent="0">
              <a:buNone/>
              <a:defRPr lang="en-US" smtClean="0" b="1" sz="1600"/>
            </a:lvl5pPr>
            <a:lvl6pPr lvl="5" marL="2286000" indent="0">
              <a:buNone/>
              <a:defRPr lang="en-US" smtClean="0" b="1" sz="1600"/>
            </a:lvl6pPr>
            <a:lvl7pPr lvl="6" marL="2743200" indent="0">
              <a:buNone/>
              <a:defRPr lang="en-US" smtClean="0" b="1" sz="1600"/>
            </a:lvl7pPr>
            <a:lvl8pPr lvl="7" marL="3200400" indent="0">
              <a:buNone/>
              <a:defRPr lang="en-US" smtClean="0" b="1" sz="1600"/>
            </a:lvl8pPr>
            <a:lvl9pPr lvl="8" marL="3657600" indent="0">
              <a:buNone/>
              <a:defRPr 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</a:p>
        </p:txBody>
      </p:sp>
      <p:sp>
        <p:nvSpPr>
          <p:cNvPr id="6162" name="Shape"/>
          <p:cNvSpPr/>
          <p:nvPr>
            <p:ph sz="quarter" idx="4"/>
          </p:nvPr>
        </p:nvSpPr>
        <p:spPr>
          <a:xfrm>
            <a:off x="4645025" y="1701165"/>
            <a:ext cx="4041775" cy="457581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2400"/>
            </a:lvl1pPr>
            <a:lvl2pPr lvl="1">
              <a:defRPr lang="en-US" smtClean="0" sz="2000"/>
            </a:lvl2pPr>
            <a:lvl3pPr lvl="2">
              <a:defRPr lang="en-US" smtClean="0" sz="1800"/>
            </a:lvl3pPr>
            <a:lvl4pPr lvl="3">
              <a:defRPr lang="en-US" smtClean="0" sz="1600"/>
            </a:lvl4pPr>
            <a:lvl5pPr lvl="4">
              <a:defRPr lang="en-US" smtClean="0" sz="1600"/>
            </a:lvl5pPr>
            <a:lvl6pPr lvl="5">
              <a:defRPr lang="en-US" smtClean="0" sz="1600"/>
            </a:lvl6pPr>
            <a:lvl7pPr lvl="6">
              <a:defRPr lang="en-US" smtClean="0" sz="1600"/>
            </a:lvl7pPr>
            <a:lvl8pPr lvl="7">
              <a:defRPr lang="en-US" smtClean="0" sz="1600"/>
            </a:lvl8pPr>
            <a:lvl9pPr lvl="8">
              <a:defRPr 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/>
            <a:endParaRPr lang="en-US" smtClean="0"/>
          </a:p>
        </p:txBody>
      </p:sp>
      <p:sp>
        <p:nvSpPr>
          <p:cNvPr id="717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/>
            <a:fld id="{EC0AC46C-67FB-C731-AEEF-633CFF402AAD}" type="slidenum">
              <a:rPr lang="en-US" smtClean="0"/>
              <a:t>*</a:t>
            </a:fld>
          </a:p>
        </p:txBody>
      </p:sp>
      <p:sp>
        <p:nvSpPr>
          <p:cNvPr id="7172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9B9ACD6B-F2F7-83CD-1E0F-1E33406025A5}" type="datetimeFigureOut">
              <a:rPr lang="ko-KR" altLang="en-US" smtClean="0"/>
              <a:t>*</a:t>
            </a:fld>
          </a:p>
        </p:txBody>
      </p:sp>
      <p:sp>
        <p:nvSpPr>
          <p:cNvPr id="7173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빈 화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"/>
          <p:cNvSpPr/>
          <p:nvPr/>
        </p:nvSpPr>
        <p:spPr>
          <a:xfrm>
            <a:off x="8091805" y="2387600"/>
            <a:ext cx="205105" cy="206375"/>
          </a:xfrm>
          <a:prstGeom prst="ellipse">
            <a:avLst/>
          </a:prstGeom>
          <a:solidFill>
            <a:schemeClr val="accent2">
              <a:lumMod val="20000"/>
              <a:lumOff val="8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195" name="Shape"/>
          <p:cNvSpPr/>
          <p:nvPr/>
        </p:nvSpPr>
        <p:spPr>
          <a:xfrm>
            <a:off x="7644130" y="1306830"/>
            <a:ext cx="577850" cy="577850"/>
          </a:xfrm>
          <a:prstGeom prst="ellipse">
            <a:avLst/>
          </a:prstGeom>
          <a:solidFill>
            <a:schemeClr val="accent2">
              <a:alpha val="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196" name="Shape"/>
          <p:cNvSpPr/>
          <p:nvPr/>
        </p:nvSpPr>
        <p:spPr>
          <a:xfrm>
            <a:off x="8202930" y="1605280"/>
            <a:ext cx="751205" cy="751205"/>
          </a:xfrm>
          <a:prstGeom prst="ellipse">
            <a:avLst/>
          </a:prstGeom>
          <a:solidFill>
            <a:schemeClr val="accent1">
              <a:lumMod val="60000"/>
              <a:lumOff val="40000"/>
              <a:alpha val="2078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197" name="Shape"/>
          <p:cNvSpPr/>
          <p:nvPr/>
        </p:nvSpPr>
        <p:spPr>
          <a:xfrm>
            <a:off x="8221980" y="1114425"/>
            <a:ext cx="336550" cy="338455"/>
          </a:xfrm>
          <a:prstGeom prst="ellipse">
            <a:avLst/>
          </a:prstGeom>
          <a:solidFill>
            <a:schemeClr val="accent1">
              <a:lumMod val="60000"/>
              <a:lumOff val="40000"/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198" name="Shape"/>
          <p:cNvSpPr/>
          <p:nvPr/>
        </p:nvSpPr>
        <p:spPr>
          <a:xfrm>
            <a:off x="7644130" y="152400"/>
            <a:ext cx="901700" cy="9017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274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199" name="Shape"/>
          <p:cNvSpPr/>
          <p:nvPr/>
        </p:nvSpPr>
        <p:spPr>
          <a:xfrm>
            <a:off x="8667750" y="215900"/>
            <a:ext cx="338455" cy="338455"/>
          </a:xfrm>
          <a:prstGeom prst="ellipse">
            <a:avLst/>
          </a:prstGeom>
          <a:solidFill>
            <a:schemeClr val="accent2">
              <a:alpha val="3098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8200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B6F9A535-3634-0FA1-55F4-59958F0310EA}" type="datetimeFigureOut">
              <a:rPr lang="ko-KR" altLang="en-US" smtClean="0"/>
              <a:t>*</a:t>
            </a:fld>
          </a:p>
        </p:txBody>
      </p:sp>
      <p:sp>
        <p:nvSpPr>
          <p:cNvPr id="8201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8202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45D3532E-F1C0-552A-9A2B-D7257462C4F2}" type="slidenum">
              <a:rPr 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Shape"/>
          <p:cNvGrpSpPr/>
          <p:nvPr/>
        </p:nvGrpSpPr>
        <p:grpSpPr>
          <a:xfrm>
            <a:off x="0" y="2743200"/>
            <a:ext cx="5340350" cy="4114800"/>
            <a:chOff x="0" y="2743200"/>
            <a:chExt cx="5340350" cy="4114800"/>
          </a:xfrm>
        </p:grpSpPr>
        <p:pic>
          <p:nvPicPr>
            <p:cNvPr id="9218" name="Picture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43200"/>
              <a:ext cx="5340350" cy="4114800"/>
            </a:xfrm>
            <a:prstGeom prst="rect">
              <a:avLst/>
            </a:prstGeom>
          </p:spPr>
        </p:pic>
        <p:sp>
          <p:nvSpPr>
            <p:cNvPr id="9219" name="Shape"/>
            <p:cNvSpPr/>
            <p:nvPr/>
          </p:nvSpPr>
          <p:spPr>
            <a:xfrm>
              <a:off x="444500" y="5143500"/>
              <a:ext cx="2670175" cy="1371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atinLnBrk="1"/>
              <a:endParaRPr lang="en-US" smtClean="0">
                <a:solidFill>
                  <a:srgbClr val="333333"/>
                </a:solidFill>
                <a:ea typeface="한컴 윤고딕 230"/>
              </a:endParaRPr>
            </a:p>
          </p:txBody>
        </p:sp>
      </p:grpSp>
      <p:sp>
        <p:nvSpPr>
          <p:cNvPr id="9221" name="Shape"/>
          <p:cNvSpPr/>
          <p:nvPr/>
        </p:nvSpPr>
        <p:spPr>
          <a:xfrm>
            <a:off x="1806575" y="4956175"/>
            <a:ext cx="1406525" cy="1406525"/>
          </a:xfrm>
          <a:prstGeom prst="ellipse">
            <a:avLst/>
          </a:prstGeom>
          <a:solidFill>
            <a:schemeClr val="accent1">
              <a:lumMod val="60000"/>
              <a:lumOff val="40000"/>
              <a:alpha val="7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2" name="Shape"/>
          <p:cNvSpPr/>
          <p:nvPr/>
        </p:nvSpPr>
        <p:spPr>
          <a:xfrm>
            <a:off x="3449955" y="5132705"/>
            <a:ext cx="841375" cy="841375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3" name="Shape"/>
          <p:cNvSpPr/>
          <p:nvPr/>
        </p:nvSpPr>
        <p:spPr>
          <a:xfrm>
            <a:off x="3161030" y="4075430"/>
            <a:ext cx="581025" cy="579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2274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4" name="Shape"/>
          <p:cNvSpPr/>
          <p:nvPr/>
        </p:nvSpPr>
        <p:spPr>
          <a:xfrm>
            <a:off x="2122805" y="4504055"/>
            <a:ext cx="370205" cy="3683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5" name="Shape"/>
          <p:cNvSpPr/>
          <p:nvPr/>
        </p:nvSpPr>
        <p:spPr>
          <a:xfrm>
            <a:off x="4218305" y="3805555"/>
            <a:ext cx="373380" cy="371475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6" name="Shape"/>
          <p:cNvSpPr/>
          <p:nvPr/>
        </p:nvSpPr>
        <p:spPr>
          <a:xfrm>
            <a:off x="5481955" y="3068955"/>
            <a:ext cx="552450" cy="552450"/>
          </a:xfrm>
          <a:prstGeom prst="ellipse">
            <a:avLst/>
          </a:prstGeom>
          <a:solidFill>
            <a:schemeClr val="accent4">
              <a:lumMod val="60000"/>
              <a:lumOff val="40000"/>
              <a:alpha val="392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7" name="Shape"/>
          <p:cNvSpPr/>
          <p:nvPr/>
        </p:nvSpPr>
        <p:spPr>
          <a:xfrm>
            <a:off x="2611755" y="4434205"/>
            <a:ext cx="503555" cy="501650"/>
          </a:xfrm>
          <a:prstGeom prst="ellipse">
            <a:avLst/>
          </a:prstGeom>
          <a:solidFill>
            <a:schemeClr val="accent2">
              <a:alpha val="2588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8" name="Shape"/>
          <p:cNvSpPr/>
          <p:nvPr/>
        </p:nvSpPr>
        <p:spPr>
          <a:xfrm>
            <a:off x="3449955" y="3735705"/>
            <a:ext cx="244475" cy="244475"/>
          </a:xfrm>
          <a:prstGeom prst="ellipse">
            <a:avLst/>
          </a:prstGeom>
          <a:solidFill>
            <a:schemeClr val="accent2">
              <a:lumMod val="20000"/>
              <a:lumOff val="80000"/>
              <a:alpha val="4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29" name="Shape"/>
          <p:cNvSpPr/>
          <p:nvPr/>
        </p:nvSpPr>
        <p:spPr>
          <a:xfrm>
            <a:off x="6174105" y="2757805"/>
            <a:ext cx="1167130" cy="1167130"/>
          </a:xfrm>
          <a:prstGeom prst="ellipse">
            <a:avLst/>
          </a:prstGeom>
          <a:solidFill>
            <a:schemeClr val="tx2">
              <a:lumMod val="75000"/>
              <a:lumOff val="25000"/>
              <a:alpha val="1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0" name="Shape"/>
          <p:cNvSpPr/>
          <p:nvPr/>
        </p:nvSpPr>
        <p:spPr>
          <a:xfrm>
            <a:off x="5545455" y="2129155"/>
            <a:ext cx="841375" cy="841375"/>
          </a:xfrm>
          <a:prstGeom prst="ellipse">
            <a:avLst/>
          </a:prstGeom>
          <a:solidFill>
            <a:schemeClr val="accent1">
              <a:lumMod val="60000"/>
              <a:lumOff val="40000"/>
              <a:alpha val="1764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1" name="Shape"/>
          <p:cNvSpPr/>
          <p:nvPr/>
        </p:nvSpPr>
        <p:spPr>
          <a:xfrm>
            <a:off x="4986655" y="2897505"/>
            <a:ext cx="244475" cy="244475"/>
          </a:xfrm>
          <a:prstGeom prst="ellipse">
            <a:avLst/>
          </a:prstGeom>
          <a:solidFill>
            <a:schemeClr val="accent2">
              <a:alpha val="1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2" name="Shape"/>
          <p:cNvSpPr/>
          <p:nvPr/>
        </p:nvSpPr>
        <p:spPr>
          <a:xfrm>
            <a:off x="5964555" y="3596005"/>
            <a:ext cx="244475" cy="244475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3" name="Shape"/>
          <p:cNvSpPr/>
          <p:nvPr/>
        </p:nvSpPr>
        <p:spPr>
          <a:xfrm>
            <a:off x="5266055" y="3596005"/>
            <a:ext cx="373380" cy="37147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4" name="Shape"/>
          <p:cNvSpPr/>
          <p:nvPr/>
        </p:nvSpPr>
        <p:spPr>
          <a:xfrm>
            <a:off x="4916805" y="3596005"/>
            <a:ext cx="244475" cy="244475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5" name="Shape"/>
          <p:cNvSpPr/>
          <p:nvPr/>
        </p:nvSpPr>
        <p:spPr>
          <a:xfrm>
            <a:off x="3799205" y="4224655"/>
            <a:ext cx="662305" cy="660400"/>
          </a:xfrm>
          <a:prstGeom prst="ellipse">
            <a:avLst/>
          </a:prstGeom>
          <a:solidFill>
            <a:schemeClr val="accent2"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6" name="Shape"/>
          <p:cNvSpPr/>
          <p:nvPr/>
        </p:nvSpPr>
        <p:spPr>
          <a:xfrm>
            <a:off x="3170555" y="4783455"/>
            <a:ext cx="244475" cy="244475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7" name="Shape"/>
          <p:cNvSpPr/>
          <p:nvPr/>
        </p:nvSpPr>
        <p:spPr>
          <a:xfrm>
            <a:off x="3100705" y="6110605"/>
            <a:ext cx="244475" cy="2444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8" name="Shape"/>
          <p:cNvSpPr/>
          <p:nvPr/>
        </p:nvSpPr>
        <p:spPr>
          <a:xfrm>
            <a:off x="6663055" y="1919605"/>
            <a:ext cx="662305" cy="660400"/>
          </a:xfrm>
          <a:prstGeom prst="ellipse">
            <a:avLst/>
          </a:prstGeom>
          <a:solidFill>
            <a:schemeClr val="accent2">
              <a:alpha val="1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39" name="Shape"/>
          <p:cNvSpPr/>
          <p:nvPr/>
        </p:nvSpPr>
        <p:spPr>
          <a:xfrm>
            <a:off x="7431405" y="1989455"/>
            <a:ext cx="246380" cy="244475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0" name="Shape"/>
          <p:cNvSpPr/>
          <p:nvPr/>
        </p:nvSpPr>
        <p:spPr>
          <a:xfrm>
            <a:off x="7152005" y="871855"/>
            <a:ext cx="419100" cy="419100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1" name="Shape"/>
          <p:cNvSpPr/>
          <p:nvPr/>
        </p:nvSpPr>
        <p:spPr>
          <a:xfrm>
            <a:off x="7501255" y="1011555"/>
            <a:ext cx="841375" cy="841375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2" name="Shape"/>
          <p:cNvSpPr/>
          <p:nvPr/>
        </p:nvSpPr>
        <p:spPr>
          <a:xfrm>
            <a:off x="7571105" y="732155"/>
            <a:ext cx="246380" cy="2444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3" name="Shape"/>
          <p:cNvSpPr/>
          <p:nvPr/>
        </p:nvSpPr>
        <p:spPr>
          <a:xfrm>
            <a:off x="7152005" y="33655"/>
            <a:ext cx="655955" cy="6540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4" name="Shape"/>
          <p:cNvSpPr/>
          <p:nvPr/>
        </p:nvSpPr>
        <p:spPr>
          <a:xfrm>
            <a:off x="1214755" y="4993005"/>
            <a:ext cx="552450" cy="55245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5" name="Shape"/>
          <p:cNvSpPr/>
          <p:nvPr/>
        </p:nvSpPr>
        <p:spPr>
          <a:xfrm>
            <a:off x="1284605" y="5901055"/>
            <a:ext cx="244475" cy="244475"/>
          </a:xfrm>
          <a:prstGeom prst="ellipse">
            <a:avLst/>
          </a:prstGeom>
          <a:solidFill>
            <a:schemeClr val="accent2">
              <a:lumMod val="20000"/>
              <a:lumOff val="80000"/>
              <a:alpha val="76862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6" name="Shape"/>
          <p:cNvSpPr/>
          <p:nvPr/>
        </p:nvSpPr>
        <p:spPr>
          <a:xfrm>
            <a:off x="1424305" y="6158230"/>
            <a:ext cx="581025" cy="581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7" name="Shape"/>
          <p:cNvSpPr/>
          <p:nvPr/>
        </p:nvSpPr>
        <p:spPr>
          <a:xfrm>
            <a:off x="7894955" y="79375"/>
            <a:ext cx="246380" cy="244475"/>
          </a:xfrm>
          <a:prstGeom prst="ellipse">
            <a:avLst/>
          </a:prstGeom>
          <a:solidFill>
            <a:schemeClr val="accent2">
              <a:alpha val="11764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9248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DD88EB9F-FBBD-AF53-E730-4CED09D67120}" type="datetimeFigureOut">
              <a:rPr lang="ko-KR" altLang="en-US" smtClean="0"/>
              <a:t>*</a:t>
            </a:fld>
          </a:p>
        </p:txBody>
      </p:sp>
      <p:sp>
        <p:nvSpPr>
          <p:cNvPr id="9249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9250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6A7BA04C-0557-4DBE-EE62-74EDDF3D4818}" type="slidenum">
              <a:rPr lang="ko-KR" altLang="en-US" smtClean="0"/>
              <a:t>*</a:t>
            </a:fld>
          </a:p>
        </p:txBody>
      </p:sp>
      <p:sp>
        <p:nvSpPr>
          <p:cNvPr id="9251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lang="en-US" smtClean="0" b="1" sz="2000">
                <a:solidFill>
                  <a:schemeClr val="tx1"/>
                </a:solidFill>
              </a:defRPr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52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lang="en-US" smtClean="0" sz="3200"/>
            </a:lvl1pPr>
            <a:lvl2pPr lvl="1">
              <a:defRPr lang="en-US" smtClean="0" sz="2800"/>
            </a:lvl2pPr>
            <a:lvl3pPr lvl="2">
              <a:defRPr lang="en-US" smtClean="0" sz="2400"/>
            </a:lvl3pPr>
            <a:lvl4pPr lvl="3">
              <a:defRPr lang="en-US" smtClean="0" sz="2000"/>
            </a:lvl4pPr>
            <a:lvl5pPr lvl="4">
              <a:defRPr lang="en-US" smtClean="0" sz="2000"/>
            </a:lvl5pPr>
            <a:lvl6pPr lvl="5">
              <a:defRPr lang="en-US" smtClean="0" sz="2000"/>
            </a:lvl6pPr>
            <a:lvl7pPr lvl="6">
              <a:defRPr lang="en-US" smtClean="0" sz="2000"/>
            </a:lvl7pPr>
            <a:lvl8pPr lvl="7">
              <a:defRPr lang="en-US" smtClean="0" sz="2000"/>
            </a:lvl8pPr>
            <a:lvl9pPr lvl="8">
              <a:defRPr 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  <a:endParaRPr lang="ko-KR" altLang="en-US" smtClean="0"/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53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lang="en-US" smtClean="0" sz="1400"/>
            </a:lvl1pPr>
            <a:lvl2pPr lvl="1" marL="457200" indent="0">
              <a:buNone/>
              <a:defRPr lang="en-US" smtClean="0" sz="1200"/>
            </a:lvl2pPr>
            <a:lvl3pPr lvl="2" marL="914400" indent="0">
              <a:buNone/>
              <a:defRPr lang="en-US" smtClean="0" sz="1000"/>
            </a:lvl3pPr>
            <a:lvl4pPr lvl="3" marL="1371600" indent="0">
              <a:buNone/>
              <a:defRPr lang="en-US" smtClean="0" sz="900"/>
            </a:lvl4pPr>
            <a:lvl5pPr lvl="4" marL="1828800" indent="0">
              <a:buNone/>
              <a:defRPr lang="en-US" smtClean="0" sz="900"/>
            </a:lvl5pPr>
            <a:lvl6pPr lvl="5" marL="2286000" indent="0">
              <a:buNone/>
              <a:defRPr lang="en-US" smtClean="0" sz="900"/>
            </a:lvl6pPr>
            <a:lvl7pPr lvl="6" marL="2743200" indent="0">
              <a:buNone/>
              <a:defRPr lang="en-US" smtClean="0" sz="900"/>
            </a:lvl7pPr>
            <a:lvl8pPr lvl="7" marL="3200400" indent="0">
              <a:buNone/>
              <a:defRPr lang="en-US" smtClean="0" sz="900"/>
            </a:lvl8pPr>
            <a:lvl9pPr lvl="8" marL="3657600" indent="0">
              <a:buNone/>
              <a:defRPr 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Shape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10242" name="Shape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243" name="Shape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10245" name="Shape"/>
          <p:cNvSpPr/>
          <p:nvPr/>
        </p:nvSpPr>
        <p:spPr>
          <a:xfrm>
            <a:off x="7977505" y="2224405"/>
            <a:ext cx="860425" cy="860425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46" name="Shape"/>
          <p:cNvSpPr/>
          <p:nvPr/>
        </p:nvSpPr>
        <p:spPr>
          <a:xfrm>
            <a:off x="7682230" y="1143000"/>
            <a:ext cx="593725" cy="593725"/>
          </a:xfrm>
          <a:prstGeom prst="ellipse">
            <a:avLst/>
          </a:prstGeom>
          <a:solidFill>
            <a:schemeClr val="accent1">
              <a:lumMod val="60000"/>
              <a:lumOff val="40000"/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47" name="Shape"/>
          <p:cNvSpPr/>
          <p:nvPr/>
        </p:nvSpPr>
        <p:spPr>
          <a:xfrm>
            <a:off x="8382000" y="762000"/>
            <a:ext cx="381000" cy="3810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48" name="Shape"/>
          <p:cNvSpPr/>
          <p:nvPr/>
        </p:nvSpPr>
        <p:spPr>
          <a:xfrm>
            <a:off x="7977505" y="795655"/>
            <a:ext cx="250825" cy="250825"/>
          </a:xfrm>
          <a:prstGeom prst="ellipse">
            <a:avLst/>
          </a:prstGeom>
          <a:solidFill>
            <a:schemeClr val="accent2">
              <a:lumMod val="20000"/>
              <a:lumOff val="80000"/>
              <a:alpha val="4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49" name="Shape"/>
          <p:cNvSpPr/>
          <p:nvPr/>
        </p:nvSpPr>
        <p:spPr>
          <a:xfrm>
            <a:off x="8334375" y="1295400"/>
            <a:ext cx="676275" cy="676275"/>
          </a:xfrm>
          <a:prstGeom prst="ellipse">
            <a:avLst/>
          </a:prstGeom>
          <a:solidFill>
            <a:schemeClr val="accent2">
              <a:alpha val="1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0" name="Shape"/>
          <p:cNvSpPr/>
          <p:nvPr/>
        </p:nvSpPr>
        <p:spPr>
          <a:xfrm>
            <a:off x="7691755" y="1866900"/>
            <a:ext cx="250825" cy="250825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1" name="Shape"/>
          <p:cNvSpPr/>
          <p:nvPr/>
        </p:nvSpPr>
        <p:spPr>
          <a:xfrm>
            <a:off x="8610600" y="3200400"/>
            <a:ext cx="250825" cy="250825"/>
          </a:xfrm>
          <a:prstGeom prst="ellipse">
            <a:avLst/>
          </a:prstGeom>
          <a:solidFill>
            <a:schemeClr val="accent2">
              <a:lumMod val="20000"/>
              <a:lumOff val="80000"/>
              <a:alpha val="5294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2" name="Shape"/>
          <p:cNvSpPr/>
          <p:nvPr/>
        </p:nvSpPr>
        <p:spPr>
          <a:xfrm>
            <a:off x="8562975" y="180975"/>
            <a:ext cx="428625" cy="428625"/>
          </a:xfrm>
          <a:prstGeom prst="ellipse">
            <a:avLst/>
          </a:prstGeom>
          <a:solidFill>
            <a:schemeClr val="accent2">
              <a:lumMod val="20000"/>
              <a:lumOff val="80000"/>
              <a:alpha val="2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3" name="Shape"/>
          <p:cNvSpPr/>
          <p:nvPr/>
        </p:nvSpPr>
        <p:spPr>
          <a:xfrm flipH="1" flipV="1">
            <a:off x="274955" y="3643630"/>
            <a:ext cx="860425" cy="860425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4" name="Shape"/>
          <p:cNvSpPr/>
          <p:nvPr/>
        </p:nvSpPr>
        <p:spPr>
          <a:xfrm flipH="1" flipV="1">
            <a:off x="836930" y="4991100"/>
            <a:ext cx="593725" cy="593725"/>
          </a:xfrm>
          <a:prstGeom prst="ellipse">
            <a:avLst/>
          </a:prstGeom>
          <a:solidFill>
            <a:schemeClr val="accent1">
              <a:lumMod val="60000"/>
              <a:lumOff val="40000"/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5" name="Shape"/>
          <p:cNvSpPr/>
          <p:nvPr/>
        </p:nvSpPr>
        <p:spPr>
          <a:xfrm flipH="1" flipV="1">
            <a:off x="349250" y="5584825"/>
            <a:ext cx="381000" cy="3810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6" name="Shape"/>
          <p:cNvSpPr/>
          <p:nvPr/>
        </p:nvSpPr>
        <p:spPr>
          <a:xfrm flipH="1" flipV="1">
            <a:off x="884555" y="5681980"/>
            <a:ext cx="250825" cy="250825"/>
          </a:xfrm>
          <a:prstGeom prst="ellipse">
            <a:avLst/>
          </a:prstGeom>
          <a:solidFill>
            <a:schemeClr val="accent2">
              <a:lumMod val="20000"/>
              <a:lumOff val="80000"/>
              <a:alpha val="4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7" name="Shape"/>
          <p:cNvSpPr/>
          <p:nvPr/>
        </p:nvSpPr>
        <p:spPr>
          <a:xfrm flipH="1" flipV="1">
            <a:off x="101600" y="4756150"/>
            <a:ext cx="676275" cy="676275"/>
          </a:xfrm>
          <a:prstGeom prst="ellipse">
            <a:avLst/>
          </a:prstGeom>
          <a:solidFill>
            <a:schemeClr val="accent2">
              <a:alpha val="1372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8" name="Shape"/>
          <p:cNvSpPr/>
          <p:nvPr/>
        </p:nvSpPr>
        <p:spPr>
          <a:xfrm flipH="1" flipV="1">
            <a:off x="1170305" y="4610100"/>
            <a:ext cx="250825" cy="250825"/>
          </a:xfrm>
          <a:prstGeom prst="ellipse">
            <a:avLst/>
          </a:prstGeom>
          <a:solidFill>
            <a:schemeClr val="bg2">
              <a:lumMod val="40000"/>
              <a:lumOff val="6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59" name="Shape"/>
          <p:cNvSpPr/>
          <p:nvPr/>
        </p:nvSpPr>
        <p:spPr>
          <a:xfrm flipH="1" flipV="1">
            <a:off x="250825" y="3276600"/>
            <a:ext cx="250825" cy="250825"/>
          </a:xfrm>
          <a:prstGeom prst="ellipse">
            <a:avLst/>
          </a:prstGeom>
          <a:solidFill>
            <a:schemeClr val="accent2">
              <a:lumMod val="20000"/>
              <a:lumOff val="80000"/>
              <a:alpha val="5294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60" name="Shape"/>
          <p:cNvSpPr/>
          <p:nvPr/>
        </p:nvSpPr>
        <p:spPr>
          <a:xfrm flipH="1" flipV="1">
            <a:off x="120650" y="6118225"/>
            <a:ext cx="428625" cy="428625"/>
          </a:xfrm>
          <a:prstGeom prst="ellipse">
            <a:avLst/>
          </a:prstGeom>
          <a:solidFill>
            <a:schemeClr val="accent2">
              <a:lumMod val="20000"/>
              <a:lumOff val="80000"/>
              <a:alpha val="2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261" name="Shape"/>
          <p:cNvSpPr/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4">
              <a:defRPr lang="ko-KR" altLang="en-US" smtClean="0"/>
            </a:lvl6pPr>
            <a:lvl7pPr lvl="4">
              <a:defRPr lang="ko-KR" altLang="en-US" smtClean="0"/>
            </a:lvl7pPr>
            <a:lvl8pPr lvl="4">
              <a:defRPr lang="ko-KR" altLang="en-US" smtClean="0"/>
            </a:lvl8pPr>
            <a:lvl9pPr lvl="4">
              <a:defRPr lang="ko-KR" altLang="en-US" smtClean="0"/>
            </a:lvl9pPr>
          </a:lstStyle>
          <a:p>
            <a:pPr/>
            <a:fld id="{D46C5D9D-E2C6-DD6E-78EE-D3A0092BEFEE}" type="datetimeFigureOut">
              <a:rPr lang="ko-KR" altLang="en-US" smtClean="0"/>
              <a:t>*</a:t>
            </a:fld>
          </a:p>
        </p:txBody>
      </p:sp>
      <p:sp>
        <p:nvSpPr>
          <p:cNvPr id="10262" name="Shape"/>
          <p:cNvSpPr/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ctr"/>
            <a:endParaRPr lang="en-US" smtClean="0" sz="1200"/>
          </a:p>
        </p:txBody>
      </p:sp>
      <p:sp>
        <p:nvSpPr>
          <p:cNvPr id="10263" name="Shape"/>
          <p:cNvSpPr/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>
              <a:defRPr lang="en-US" smtClean="0"/>
            </a:lvl1pPr>
            <a:lvl2pPr lvl="1">
              <a:defRPr lang="en-US" smtClean="0"/>
            </a:lvl2pPr>
            <a:lvl3pPr lvl="2">
              <a:defRPr lang="en-US" smtClean="0"/>
            </a:lvl3pPr>
            <a:lvl4pPr lvl="3">
              <a:defRPr lang="en-US" smtClean="0"/>
            </a:lvl4pPr>
            <a:lvl5pPr lvl="4">
              <a:defRPr lang="en-US" smtClean="0"/>
            </a:lvl5pPr>
            <a:lvl6pPr lvl="4">
              <a:defRPr lang="en-US" smtClean="0"/>
            </a:lvl6pPr>
            <a:lvl7pPr lvl="4">
              <a:defRPr lang="en-US" smtClean="0"/>
            </a:lvl7pPr>
            <a:lvl8pPr lvl="4">
              <a:defRPr lang="en-US" smtClean="0"/>
            </a:lvl8pPr>
            <a:lvl9pPr lvl="4">
              <a:defRPr lang="en-US" smtClean="0"/>
            </a:lvl9pPr>
          </a:lstStyle>
          <a:p>
            <a:pPr algn="r"/>
            <a:fld id="{48DE14D2-5222-4790-BF38-E48B9B4D044D}" type="slidenum">
              <a:rPr lang="ko-KR" altLang="en-US" smtClean="0"/>
              <a:t>*</a:t>
            </a:fld>
          </a:p>
        </p:txBody>
      </p:sp>
      <p:sp>
        <p:nvSpPr>
          <p:cNvPr id="10264" name="Shape"/>
          <p:cNvSpPr/>
          <p:nvPr>
            <p:ph type="title"/>
          </p:nvPr>
        </p:nvSpPr>
        <p:spPr>
          <a:xfrm>
            <a:off x="1791970" y="304800"/>
            <a:ext cx="5487035" cy="567055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lang="en-US" smtClean="0" b="0" sz="24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0265" name="Shape"/>
          <p:cNvSpPr/>
          <p:nvPr>
            <p:ph type="pic" idx="1"/>
          </p:nvPr>
        </p:nvSpPr>
        <p:spPr>
          <a:xfrm>
            <a:off x="1791970" y="1393190"/>
            <a:ext cx="5487035" cy="33343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dist="38098" dir="2700000" sx="100000" sy="100000" kx="0" ky="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anchor="t"/>
          <a:lstStyle>
            <a:lvl1pPr marL="0" indent="0">
              <a:buNone/>
              <a:defRPr lang="en-US" smtClean="0" sz="2400"/>
            </a:lvl1pPr>
            <a:lvl2pPr lvl="1" marL="457200" indent="0">
              <a:buNone/>
              <a:defRPr lang="en-US" smtClean="0" sz="2800"/>
            </a:lvl2pPr>
            <a:lvl3pPr lvl="2" marL="914400" indent="0">
              <a:buNone/>
              <a:defRPr lang="en-US" smtClean="0" sz="2400"/>
            </a:lvl3pPr>
            <a:lvl4pPr lvl="3" marL="1371600" indent="0">
              <a:buNone/>
              <a:defRPr lang="en-US" smtClean="0" sz="2000"/>
            </a:lvl4pPr>
            <a:lvl5pPr lvl="4" marL="1828800" indent="0">
              <a:buNone/>
              <a:defRPr lang="en-US" smtClean="0" sz="2000"/>
            </a:lvl5pPr>
            <a:lvl6pPr lvl="5" marL="2286000" indent="0">
              <a:buNone/>
              <a:defRPr lang="en-US" smtClean="0" sz="2000"/>
            </a:lvl6pPr>
            <a:lvl7pPr lvl="6" marL="2743200" indent="0">
              <a:buNone/>
              <a:defRPr lang="en-US" smtClean="0" sz="2000"/>
            </a:lvl7pPr>
            <a:lvl8pPr lvl="7" marL="3200400" indent="0">
              <a:buNone/>
              <a:defRPr lang="en-US" smtClean="0" sz="2000"/>
            </a:lvl8pPr>
            <a:lvl9pPr lvl="8" marL="3657600" indent="0">
              <a:buNone/>
              <a:defRPr lang="en-US" smtClean="0" sz="2000"/>
            </a:lvl9pPr>
          </a:lstStyle>
          <a:p>
            <a:pPr algn="l" latinLnBrk="1" marL="0" indent="0" defTabSz="914400">
              <a:spcBef>
                <a:spcPct val="20000"/>
              </a:spcBef>
              <a:buNone/>
            </a:pPr>
            <a:r>
              <a:rPr lang="ko-KR" altLang="en-US" smtClean="0"/>
              <a:t>그림을</a:t>
            </a:r>
            <a:r>
              <a:rPr lang="ko-KR" altLang="en-US" smtClean="0"/>
              <a:t> </a:t>
            </a:r>
            <a:r>
              <a:rPr lang="ko-KR" altLang="en-US" smtClean="0"/>
              <a:t>추가하려면</a:t>
            </a:r>
            <a:r>
              <a:rPr lang="ko-KR" altLang="en-US" smtClean="0"/>
              <a:t> </a:t>
            </a:r>
            <a:r>
              <a:rPr lang="ko-KR" altLang="en-US" smtClean="0"/>
              <a:t>아이콘을</a:t>
            </a:r>
            <a:r>
              <a:rPr lang="ko-KR" altLang="en-US" smtClean="0"/>
              <a:t> </a:t>
            </a:r>
            <a:r>
              <a:rPr lang="ko-KR" altLang="en-US" smtClean="0"/>
              <a:t>클릭하십시오</a:t>
            </a:r>
          </a:p>
        </p:txBody>
      </p:sp>
      <p:sp>
        <p:nvSpPr>
          <p:cNvPr id="10266" name="Shape"/>
          <p:cNvSpPr/>
          <p:nvPr>
            <p:ph type="body" sz="half" idx="2"/>
          </p:nvPr>
        </p:nvSpPr>
        <p:spPr>
          <a:xfrm>
            <a:off x="1791970" y="4909185"/>
            <a:ext cx="5487035" cy="1263015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lang="en-US" smtClean="0" sz="1800"/>
            </a:lvl1pPr>
            <a:lvl2pPr lvl="1" marL="457200" indent="0">
              <a:buNone/>
              <a:defRPr lang="en-US" smtClean="0" sz="1200"/>
            </a:lvl2pPr>
            <a:lvl3pPr lvl="2" marL="914400" indent="0">
              <a:buNone/>
              <a:defRPr lang="en-US" smtClean="0" sz="1000"/>
            </a:lvl3pPr>
            <a:lvl4pPr lvl="3" marL="1371600" indent="0">
              <a:buNone/>
              <a:defRPr lang="en-US" smtClean="0" sz="900"/>
            </a:lvl4pPr>
            <a:lvl5pPr lvl="4" marL="1828800" indent="0">
              <a:buNone/>
              <a:defRPr lang="en-US" smtClean="0" sz="900"/>
            </a:lvl5pPr>
            <a:lvl6pPr lvl="5" marL="2286000" indent="0">
              <a:buNone/>
              <a:defRPr lang="en-US" smtClean="0" sz="900"/>
            </a:lvl6pPr>
            <a:lvl7pPr lvl="6" marL="2743200" indent="0">
              <a:buNone/>
              <a:defRPr lang="en-US" smtClean="0" sz="900"/>
            </a:lvl7pPr>
            <a:lvl8pPr lvl="7" marL="3200400" indent="0">
              <a:buNone/>
              <a:defRPr lang="en-US" smtClean="0" sz="900"/>
            </a:lvl8pPr>
            <a:lvl9pPr lvl="8" marL="3657600" indent="0">
              <a:buNone/>
              <a:defRPr 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편집합니다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 ?><Relationships xmlns="http://schemas.openxmlformats.org/package/2006/relationships"><Relationship Id="rId12" Type="http://schemas.openxmlformats.org/officeDocument/2006/relationships/theme" Target="../theme/theme1.xml" TargetMode="Internal" /><Relationship Id="rId2" Type="http://schemas.openxmlformats.org/officeDocument/2006/relationships/slideLayout" Target="../slideLayouts/slideLayout2.xml" TargetMode="Internal" /><Relationship Id="rId1" Type="http://schemas.openxmlformats.org/officeDocument/2006/relationships/slideLayout" Target="../slideLayouts/slideLayout1.xml" TargetMode="Internal" /><Relationship Id="rId10" Type="http://schemas.openxmlformats.org/officeDocument/2006/relationships/slideLayout" Target="../slideLayouts/slideLayout10.xml" TargetMode="Internal" /><Relationship Id="rId4" Type="http://schemas.openxmlformats.org/officeDocument/2006/relationships/slideLayout" Target="../slideLayouts/slideLayout4.xml" TargetMode="Internal" /><Relationship Id="rId11" Type="http://schemas.openxmlformats.org/officeDocument/2006/relationships/slideLayout" Target="../slideLayouts/slideLayout11.xml" TargetMode="Internal" /><Relationship Id="rId3" Type="http://schemas.openxmlformats.org/officeDocument/2006/relationships/slideLayout" Target="../slideLayouts/slideLayout3.xml" TargetMode="Internal" /><Relationship Id="rId9" Type="http://schemas.openxmlformats.org/officeDocument/2006/relationships/slideLayout" Target="../slideLayouts/slideLayout9.xml" TargetMode="Internal" /><Relationship Id="rId6" Type="http://schemas.openxmlformats.org/officeDocument/2006/relationships/slideLayout" Target="../slideLayouts/slideLayout6.xml" TargetMode="Internal" /><Relationship Id="rId5" Type="http://schemas.openxmlformats.org/officeDocument/2006/relationships/slideLayout" Target="../slideLayouts/slideLayout5.xml" TargetMode="Internal" /><Relationship Id="rId8" Type="http://schemas.openxmlformats.org/officeDocument/2006/relationships/slideLayout" Target="../slideLayouts/slideLayout8.xml" TargetMode="Internal" /><Relationship Id="rId7" Type="http://schemas.openxmlformats.org/officeDocument/2006/relationships/slideLayout" Target="../slideLayouts/slideLayout7.xml" TargetMode="In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Shape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1026" name="Shape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Guide0" fmla="*/ w 8839200 8839200"/>
                <a:gd name="Guide1" fmla="*/ h 0 990600"/>
                <a:gd name="Guide2" fmla="*/ w 0 8839200"/>
                <a:gd name="Guide3" fmla="*/ h 685800 990600"/>
                <a:gd name="Guide4" fmla="*/ w 8839200 8839200"/>
                <a:gd name="Guide5" fmla="*/ h 990600 990600"/>
                <a:gd name="Guide6" fmla="*/ w 8839200 8839200"/>
                <a:gd name="Guide7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</a:cxnLst>
              <a:pathLst>
                <a:path w="8839200" h="990600" stroke="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27" name="Shape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Guide0" fmla="*/ w 9144000 9144000"/>
                <a:gd name="Guide1" fmla="*/ h 0 990600"/>
                <a:gd name="Guide2" fmla="*/ w 0 9144000"/>
                <a:gd name="Guide3" fmla="*/ h 0 990600"/>
                <a:gd name="Guide4" fmla="*/ w 9525 9144000"/>
                <a:gd name="Guide5" fmla="*/ h 504825 990600"/>
                <a:gd name="Guide6" fmla="*/ w 9144000 9144000"/>
                <a:gd name="Guide7" fmla="*/ h 990600 990600"/>
                <a:gd name="Guide8" fmla="*/ w 9144000 9144000"/>
                <a:gd name="Guide9" fmla="*/ h 0 990600"/>
              </a:gdLst>
              <a:cxnLst>
                <a:cxn ang="0">
                  <a:pos x="Guide0" y="Guide1"/>
                </a:cxn>
                <a:cxn ang="0">
                  <a:pos x="Guide2" y="Guide3"/>
                </a:cxn>
                <a:cxn ang="0">
                  <a:pos x="Guide4" y="Guide5"/>
                </a:cxn>
                <a:cxn ang="0">
                  <a:pos x="Guide6" y="Guide7"/>
                </a:cxn>
                <a:cxn ang="0">
                  <a:pos x="Guide8" y="Guide9"/>
                </a:cxn>
              </a:cxnLst>
              <a:pathLst>
                <a:path w="9144000" h="990600" stroke="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 w="9525">
              <a:noFill/>
              <a:round/>
            </a:ln>
            <a:effectLst>
              <a:outerShdw dist="38100" dir="5400000" sx="100000" sy="100000" kx="0" ky="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sp>
        <p:nvSpPr>
          <p:cNvPr id="1029" name="Shape"/>
          <p:cNvSpPr/>
          <p:nvPr/>
        </p:nvSpPr>
        <p:spPr>
          <a:xfrm>
            <a:off x="8382000" y="1676400"/>
            <a:ext cx="139700" cy="1397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1960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0" name="Shape"/>
          <p:cNvSpPr/>
          <p:nvPr/>
        </p:nvSpPr>
        <p:spPr>
          <a:xfrm>
            <a:off x="8077200" y="939800"/>
            <a:ext cx="393700" cy="393700"/>
          </a:xfrm>
          <a:prstGeom prst="ellipse">
            <a:avLst/>
          </a:prstGeom>
          <a:solidFill>
            <a:schemeClr val="accent2">
              <a:alpha val="28627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1" name="Shape"/>
          <p:cNvSpPr/>
          <p:nvPr/>
        </p:nvSpPr>
        <p:spPr>
          <a:xfrm>
            <a:off x="8458200" y="1143000"/>
            <a:ext cx="513080" cy="51308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2" name="Shape"/>
          <p:cNvSpPr/>
          <p:nvPr/>
        </p:nvSpPr>
        <p:spPr>
          <a:xfrm>
            <a:off x="8470900" y="808355"/>
            <a:ext cx="230505" cy="230505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3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3" name="Shape"/>
          <p:cNvSpPr/>
          <p:nvPr/>
        </p:nvSpPr>
        <p:spPr>
          <a:xfrm>
            <a:off x="8077200" y="152400"/>
            <a:ext cx="614680" cy="614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35686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0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4" name="Shape"/>
          <p:cNvSpPr/>
          <p:nvPr/>
        </p:nvSpPr>
        <p:spPr>
          <a:xfrm>
            <a:off x="8775700" y="196850"/>
            <a:ext cx="230505" cy="230505"/>
          </a:xfrm>
          <a:prstGeom prst="ellipse">
            <a:avLst/>
          </a:prstGeom>
          <a:solidFill>
            <a:schemeClr val="accent2">
              <a:alpha val="64705"/>
            </a:schemeClr>
          </a:solidFill>
          <a:ln w="12700" cap="flat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  <p:txBody>
          <a:bodyPr anchor="ctr"/>
          <a:lstStyle/>
          <a:p>
            <a:pPr algn="ctr" latinLnBrk="1"/>
            <a:endParaRPr lang="en-US" smtClean="0">
              <a:solidFill>
                <a:srgbClr val="ffffff"/>
              </a:solidFill>
              <a:ea typeface="한컴 윤고딕 230"/>
            </a:endParaRPr>
          </a:p>
        </p:txBody>
      </p:sp>
      <p:sp>
        <p:nvSpPr>
          <p:cNvPr id="1035" name="Shape"/>
          <p:cNvSpPr/>
          <p:nvPr>
            <p:ph type="title"/>
          </p:nvPr>
        </p:nvSpPr>
        <p:spPr>
          <a:xfrm>
            <a:off x="457200" y="76200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/>
            <a:r>
              <a:rPr lang="en-US" smtClean="0"/>
              <a:t>마스터</a:t>
            </a:r>
            <a:r>
              <a:rPr lang="en-US" smtClean="0"/>
              <a:t> </a:t>
            </a:r>
            <a:r>
              <a:rPr lang="en-US" smtClean="0"/>
              <a:t>제목</a:t>
            </a:r>
            <a:r>
              <a:rPr lang="en-US" smtClean="0"/>
              <a:t> </a:t>
            </a:r>
            <a:r>
              <a:rPr lang="en-US" smtClean="0"/>
              <a:t>스타일</a:t>
            </a:r>
            <a:r>
              <a:rPr lang="en-US" smtClean="0"/>
              <a:t> </a:t>
            </a:r>
            <a:r>
              <a:rPr lang="en-US" smtClean="0"/>
              <a:t>편집</a:t>
            </a:r>
          </a:p>
        </p:txBody>
      </p:sp>
      <p:sp>
        <p:nvSpPr>
          <p:cNvPr id="1036" name="Shape"/>
          <p:cNvSpPr/>
          <p:nvPr>
            <p:ph type="body" idx="1"/>
          </p:nvPr>
        </p:nvSpPr>
        <p:spPr>
          <a:xfrm>
            <a:off x="457200" y="1133475"/>
            <a:ext cx="8229600" cy="5066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r>
              <a:rPr lang="en-US" smtClean="0"/>
              <a:t>마스터</a:t>
            </a:r>
            <a:r>
              <a:rPr lang="en-US" smtClean="0"/>
              <a:t> </a:t>
            </a:r>
            <a:r>
              <a:rPr lang="en-US" smtClean="0"/>
              <a:t>텍스트</a:t>
            </a:r>
            <a:r>
              <a:rPr lang="en-US" smtClean="0"/>
              <a:t> </a:t>
            </a:r>
            <a:r>
              <a:rPr lang="en-US" smtClean="0"/>
              <a:t>스타일을</a:t>
            </a:r>
            <a:r>
              <a:rPr lang="en-US" smtClean="0"/>
              <a:t> </a:t>
            </a:r>
            <a:r>
              <a:rPr lang="en-US" smtClean="0"/>
              <a:t>편집합니다</a:t>
            </a:r>
            <a:endParaRPr lang="en-US" smtClean="0"/>
          </a:p>
          <a:p>
            <a:pPr lvl="1"/>
            <a:r>
              <a:rPr lang="en-US" smtClean="0"/>
              <a:t>둘째</a:t>
            </a:r>
            <a:r>
              <a:rPr lang="en-US" smtClean="0"/>
              <a:t> </a:t>
            </a:r>
            <a:r>
              <a:rPr lang="en-US" smtClean="0"/>
              <a:t>수준</a:t>
            </a:r>
            <a:endParaRPr lang="en-US" smtClean="0"/>
          </a:p>
          <a:p>
            <a:pPr lvl="2"/>
            <a:r>
              <a:rPr lang="en-US" smtClean="0"/>
              <a:t>셋째</a:t>
            </a:r>
            <a:r>
              <a:rPr lang="en-US" smtClean="0"/>
              <a:t> </a:t>
            </a:r>
            <a:r>
              <a:rPr lang="en-US" smtClean="0"/>
              <a:t>수준</a:t>
            </a:r>
            <a:endParaRPr lang="en-US" smtClean="0"/>
          </a:p>
          <a:p>
            <a:pPr lvl="3"/>
            <a:r>
              <a:rPr lang="en-US" smtClean="0"/>
              <a:t>넷째</a:t>
            </a:r>
            <a:r>
              <a:rPr lang="en-US" smtClean="0"/>
              <a:t> </a:t>
            </a:r>
            <a:r>
              <a:rPr lang="en-US" smtClean="0"/>
              <a:t>수준</a:t>
            </a:r>
            <a:endParaRPr lang="en-US" smtClean="0"/>
          </a:p>
          <a:p>
            <a:pPr lvl="4"/>
            <a:r>
              <a:rPr lang="en-US" smtClean="0"/>
              <a:t>다섯째</a:t>
            </a:r>
            <a:r>
              <a:rPr lang="en-US" smtClean="0"/>
              <a:t> </a:t>
            </a:r>
            <a:r>
              <a:rPr lang="en-US" smtClean="0"/>
              <a:t>수준</a:t>
            </a:r>
          </a:p>
        </p:txBody>
      </p:sp>
      <p:sp>
        <p:nvSpPr>
          <p:cNvPr id="1037" name="Shape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 algn="l" latinLnBrk="0" marL="0" indent="0" defTabSz="914400">
              <a:spcBef>
                <a:spcPct val="0"/>
              </a:spcBef>
              <a:buNone/>
              <a:defRPr lang="ko-KR" altLang="en-US" smtClean="0" b="0" i="0" u="none" sz="1200" baseline="0">
                <a:solidFill>
                  <a:schemeClr val="tx1"/>
                </a:solidFill>
                <a:latin typeface="Arial"/>
                <a:ea typeface="Dialog"/>
                <a:sym typeface="Arial"/>
              </a:defRPr>
            </a:lvl1pPr>
          </a:lstStyle>
          <a:p>
            <a:pPr latinLnBrk="0"/>
            <a:fld id="{B0E72FBB-2D87-B0D7-A294-9074AC55449E}" type="datetimeFigureOut">
              <a:rPr lang="ko-KR" altLang="en-US" smtClean="0"/>
              <a:t>*</a:t>
            </a:fld>
          </a:p>
        </p:txBody>
      </p:sp>
      <p:sp>
        <p:nvSpPr>
          <p:cNvPr id="1038" name="Shape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 latinLnBrk="0" marL="0" indent="0" defTabSz="914400">
              <a:spcBef>
                <a:spcPct val="0"/>
              </a:spcBef>
              <a:buNone/>
              <a:defRPr lang="en-US" smtClean="0" b="0" i="0" u="none" sz="1200" baseline="0">
                <a:solidFill>
                  <a:schemeClr val="tx1"/>
                </a:solidFill>
                <a:latin typeface="Arial"/>
                <a:ea typeface="Dialog"/>
                <a:sym typeface="Arial"/>
              </a:defRPr>
            </a:lvl1pPr>
          </a:lstStyle>
          <a:p>
            <a:pPr algn="ctr" latinLnBrk="0"/>
            <a:endParaRPr lang="en-US" smtClean="0" sz="1200"/>
          </a:p>
        </p:txBody>
      </p:sp>
      <p:sp>
        <p:nvSpPr>
          <p:cNvPr id="1039" name="Shape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 algn="r" latinLnBrk="0" marL="0" indent="0" defTabSz="914400">
              <a:spcBef>
                <a:spcPct val="0"/>
              </a:spcBef>
              <a:buNone/>
              <a:defRPr lang="en-US" smtClean="0" b="0" i="0" u="none" sz="1200" baseline="0">
                <a:solidFill>
                  <a:schemeClr val="tx1"/>
                </a:solidFill>
                <a:latin typeface="Arial"/>
                <a:ea typeface="Dialog"/>
                <a:sym typeface="Arial"/>
              </a:defRPr>
            </a:lvl1pPr>
          </a:lstStyle>
          <a:p>
            <a:pPr algn="r" latinLnBrk="0"/>
            <a:fld id="{9F509A20-381A-C03B-2DE7-452B3324541E}" type="slidenum">
              <a:rPr lang="en-US" smtClean="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latinLnBrk="1" marL="0" indent="0">
        <a:spcBef>
          <a:spcPct val="0"/>
        </a:spcBef>
        <a:defRPr lang="en-US" smtClean="0" b="0" i="0" u="none" sz="3600">
          <a:solidFill>
            <a:schemeClr val="bg1"/>
          </a:solidFill>
          <a:latin typeface="+mj-lt"/>
          <a:ea typeface="+mj-ea"/>
        </a:defRPr>
      </a:lvl1pPr>
    </p:titleStyle>
    <p:bodyStyle>
      <a:lvl1pPr algn="l" latinLnBrk="1" marL="262255" indent="-262255">
        <a:spcBef>
          <a:spcPct val="20000"/>
        </a:spcBef>
        <a:buClr>
          <a:schemeClr val="accent1"/>
        </a:buClr>
        <a:buSzPct val="80000"/>
        <a:buFont typeface="Wingdings 2"/>
        <a:buChar char=""/>
        <a:defRPr lang="en-US" smtClean="0" b="0" i="0" u="none" sz="2400">
          <a:solidFill>
            <a:schemeClr val="tx1"/>
          </a:solidFill>
          <a:latin typeface="+mn-lt"/>
          <a:ea typeface="+mn-ea"/>
        </a:defRPr>
      </a:lvl1pPr>
      <a:lvl2pPr lvl="1" algn="l" latinLnBrk="1" marL="742950" indent="-285750">
        <a:spcBef>
          <a:spcPct val="20000"/>
        </a:spcBef>
        <a:buClr>
          <a:schemeClr val="accent2"/>
        </a:buClr>
        <a:buSzPct val="80000"/>
        <a:buFont typeface="Wingdings 2"/>
        <a:buChar char=""/>
        <a:defRPr lang="en-US" smtClean="0" b="0" i="0" u="none" sz="2000">
          <a:solidFill>
            <a:schemeClr val="tx1"/>
          </a:solidFill>
          <a:latin typeface="+mn-lt"/>
          <a:ea typeface="+mn-ea"/>
        </a:defRPr>
      </a:lvl2pPr>
      <a:lvl3pPr lvl="2" algn="l" latinLnBrk="1" marL="1143000" indent="-228600">
        <a:spcBef>
          <a:spcPct val="20000"/>
        </a:spcBef>
        <a:buClr>
          <a:schemeClr val="tx2"/>
        </a:buClr>
        <a:buSzPct val="80000"/>
        <a:buFont typeface="Wingdings 2"/>
        <a:buChar char=""/>
        <a:defRPr lang="en-US" smtClean="0" b="0" i="0" u="none" sz="1800">
          <a:solidFill>
            <a:schemeClr val="tx1"/>
          </a:solidFill>
          <a:latin typeface="+mn-lt"/>
          <a:ea typeface="+mn-ea"/>
        </a:defRPr>
      </a:lvl3pPr>
      <a:lvl4pPr lvl="3" algn="l" latinLnBrk="1" marL="1600200" indent="-228600">
        <a:spcBef>
          <a:spcPct val="20000"/>
        </a:spcBef>
        <a:buClr>
          <a:schemeClr val="tx2"/>
        </a:buClr>
        <a:buSzPct val="60000"/>
        <a:buFont typeface="Wingdings"/>
        <a:buChar char="l"/>
        <a:defRPr lang="en-US" smtClean="0" b="0" i="0" u="none" sz="1600">
          <a:solidFill>
            <a:schemeClr val="tx1"/>
          </a:solidFill>
          <a:latin typeface="+mn-lt"/>
          <a:ea typeface="+mn-ea"/>
        </a:defRPr>
      </a:lvl4pPr>
      <a:lvl5pPr lvl="4" algn="l" latinLnBrk="1" marL="2057400" indent="-228600">
        <a:spcBef>
          <a:spcPct val="20000"/>
        </a:spcBef>
        <a:buClr>
          <a:schemeClr val="tx2"/>
        </a:buClr>
        <a:buSzPct val="100000"/>
        <a:buFont typeface="Arial"/>
        <a:buChar char="•"/>
        <a:defRPr lang="en-US" smtClean="0" b="0" i="0" u="none" sz="1600">
          <a:solidFill>
            <a:schemeClr val="tx1"/>
          </a:solidFill>
          <a:latin typeface="+mn-lt"/>
          <a:ea typeface="+mn-ea"/>
        </a:defRPr>
      </a:lvl5pPr>
      <a:lvl6pPr lvl="5" algn="l" latinLnBrk="1" marL="2333625" indent="-180975" defTabSz="914400">
        <a:spcBef>
          <a:spcPct val="20000"/>
        </a:spcBef>
        <a:buClr>
          <a:schemeClr val="tx2"/>
        </a:buClr>
        <a:buFont typeface="Arial"/>
        <a:buChar char="•"/>
        <a:defRPr lang="en-US" smtClean="0" b="0" i="0" u="none" sz="1600">
          <a:solidFill>
            <a:schemeClr val="tx1"/>
          </a:solidFill>
          <a:latin typeface="+mn-lt"/>
          <a:ea typeface="+mn-ea"/>
        </a:defRPr>
      </a:lvl6pPr>
      <a:lvl7pPr lvl="6" algn="l" latinLnBrk="1" marL="2600325" indent="-180975" defTabSz="914400">
        <a:spcBef>
          <a:spcPct val="20000"/>
        </a:spcBef>
        <a:buClr>
          <a:schemeClr val="tx2"/>
        </a:buClr>
        <a:buFont typeface="Arial"/>
        <a:buChar char="•"/>
        <a:defRPr lang="en-US" smtClean="0" b="0" i="0" u="none" sz="1600">
          <a:solidFill>
            <a:schemeClr val="tx1"/>
          </a:solidFill>
          <a:latin typeface="+mn-lt"/>
          <a:ea typeface="+mn-ea"/>
        </a:defRPr>
      </a:lvl7pPr>
      <a:lvl8pPr lvl="7" algn="l" latinLnBrk="1" marL="2867025" indent="-171450" defTabSz="914400">
        <a:spcBef>
          <a:spcPct val="20000"/>
        </a:spcBef>
        <a:buClr>
          <a:schemeClr val="tx2"/>
        </a:buClr>
        <a:buFont typeface="Arial"/>
        <a:buChar char="•"/>
        <a:defRPr lang="en-US" smtClean="0" b="0" i="0" u="none" sz="1600">
          <a:solidFill>
            <a:schemeClr val="tx1"/>
          </a:solidFill>
          <a:latin typeface="+mn-lt"/>
          <a:ea typeface="+mn-ea"/>
        </a:defRPr>
      </a:lvl8pPr>
      <a:lvl9pPr lvl="8" algn="l" latinLnBrk="1" marL="3143250" indent="-180975" defTabSz="914400">
        <a:spcBef>
          <a:spcPct val="20000"/>
        </a:spcBef>
        <a:buClr>
          <a:schemeClr val="tx2"/>
        </a:buClr>
        <a:buFont typeface="Arial"/>
        <a:buChar char="•"/>
        <a:defRPr lang="en-US" smtClean="0" b="0" i="0" u="none" sz="1600">
          <a:solidFill>
            <a:schemeClr val="tx1"/>
          </a:solidFill>
          <a:latin typeface="+mn-lt"/>
          <a:ea typeface="+mn-ea"/>
        </a:defRPr>
      </a:lvl9pPr>
    </p:bodyStyle>
    <p:otherStyle>
      <a:lvl1pPr algn="l" latinLnBrk="1" marL="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1pPr>
      <a:lvl2pPr lvl="1" algn="l" latinLnBrk="1" marL="4572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2pPr>
      <a:lvl3pPr lvl="2" algn="l" latinLnBrk="1" marL="9144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3pPr>
      <a:lvl4pPr lvl="3" algn="l" latinLnBrk="1" marL="13716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4pPr>
      <a:lvl5pPr lvl="4" algn="l" latinLnBrk="1" marL="18288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5pPr>
      <a:lvl6pPr lvl="5" algn="l" latinLnBrk="1" marL="22860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6pPr>
      <a:lvl7pPr lvl="6" algn="l" latinLnBrk="1" marL="27432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7pPr>
      <a:lvl8pPr lvl="7" algn="l" latinLnBrk="1" marL="32004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8pPr>
      <a:lvl9pPr lvl="8" algn="l" latinLnBrk="1" marL="3657600" indent="0" defTabSz="914400">
        <a:defRPr lang="en-US" smtClean="0" b="0" i="0" u="none"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1.xml" TargetMode="Internal" /></Relationships>
</file>

<file path=ppt/slides/_rels/slide2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"/>
          <p:cNvSpPr/>
          <p:nvPr>
            <p:ph type="ctrTitle"/>
          </p:nvPr>
        </p:nvSpPr>
        <p:spPr>
          <a:xfrm>
            <a:off x="457200" y="3429000"/>
            <a:ext cx="7143750" cy="1075055"/>
          </a:xfrm>
          <a:prstGeom prst="rect">
            <a:avLst/>
          </a:prstGeom>
        </p:spPr>
        <p:txBody>
          <a:bodyPr vert="horz" anchor="ctr"/>
          <a:lstStyle/>
          <a:p>
            <a:pPr/>
            <a:r>
              <a:rPr lang="en-US" smtClean="0" sz="4200">
                <a:solidFill>
                  <a:srgbClr val="234d57"/>
                </a:solidFill>
                <a:ea typeface="굴림"/>
              </a:rPr>
              <a:t>R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 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on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 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the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 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Trading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 </a:t>
            </a:r>
            <a:r>
              <a:rPr lang="en-US" smtClean="0" sz="4200">
                <a:solidFill>
                  <a:srgbClr val="234d57"/>
                </a:solidFill>
                <a:ea typeface="굴림"/>
              </a:rPr>
              <a:t>Desk</a:t>
            </a:r>
          </a:p>
        </p:txBody>
      </p:sp>
      <p:sp>
        <p:nvSpPr>
          <p:cNvPr id="14339" name="Shape"/>
          <p:cNvSpPr/>
          <p:nvPr>
            <p:ph type="subTitle" idx="1"/>
          </p:nvPr>
        </p:nvSpPr>
        <p:spPr>
          <a:xfrm>
            <a:off x="457200" y="4500880"/>
            <a:ext cx="6400800" cy="587375"/>
          </a:xfrm>
          <a:prstGeom prst="rect">
            <a:avLst/>
          </a:prstGeom>
        </p:spPr>
        <p:txBody>
          <a:bodyPr vert="horz" anchor="t"/>
          <a:lstStyle/>
          <a:p>
            <a:pPr algn="l" marL="262255" indent="-262255"/>
            <a:r>
              <a:rPr lang="en-US" smtClean="0" sz="2200">
                <a:solidFill>
                  <a:srgbClr val="7f7f7f"/>
                </a:solidFill>
                <a:ea typeface="굴림"/>
              </a:rPr>
              <a:t>May</a:t>
            </a:r>
            <a:r>
              <a:rPr lang="en-US" smtClean="0" sz="2200">
                <a:solidFill>
                  <a:srgbClr val="7f7f7f"/>
                </a:solidFill>
                <a:ea typeface="굴림"/>
              </a:rPr>
              <a:t> </a:t>
            </a:r>
            <a:r>
              <a:rPr lang="en-US" smtClean="0" sz="2200">
                <a:solidFill>
                  <a:srgbClr val="7f7f7f"/>
                </a:solidFill>
                <a:ea typeface="굴림"/>
              </a:rPr>
              <a:t>2013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62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What is a "Trading Desk"</a:t>
            </a:r>
            <a:endParaRPr lang="en-US" smtClean="0"/>
          </a:p>
        </p:txBody>
      </p:sp>
      <p:sp>
        <p:nvSpPr>
          <p:cNvPr id="15363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The fixed income markets are decentralized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It is a many-to-many network connecting market makers (banks)</a:t>
            </a:r>
            <a:r>
              <a:rPr lang="en-US" smtClean="0"/>
              <a:t> with buy-side clients (mutual funds, etc)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Market makers are in the business of providing immediacy of liquidity.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Market makers stand ready to buy or sell, at any time and </a:t>
            </a:r>
            <a:r>
              <a:rPr lang="en-US" smtClean="0"/>
              <a:t>on demand, and take the other side of whatever trade a client wants to do.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5364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65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What's a Trading Desk really about</a:t>
            </a:r>
            <a:endParaRPr lang="en-US" smtClean="0"/>
          </a:p>
        </p:txBody>
      </p:sp>
      <p:sp>
        <p:nvSpPr>
          <p:cNvPr id="15366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Because the trading desk is buying when customers are selling, and visa versa, they are always taking on risk on demand, where the decision is initiated by the client.</a:t>
            </a:r>
            <a:endParaRPr lang="en-US" smtClean="0"/>
          </a:p>
          <a:p>
            <a:pPr/>
            <a:r>
              <a:rPr lang="en-US" smtClean="0"/>
              <a:t>So knowing what the clients are going to do let's the market maker be prepared. This is the same as a retailer anticipating demand and stocking their shelves with the products they think people are going to want to buy.</a:t>
            </a:r>
            <a:endParaRPr lang="en-US" smtClean="0"/>
          </a:p>
          <a:p>
            <a:pPr/>
            <a:r>
              <a:rPr lang="en-US" smtClean="0"/>
              <a:t>It is about predicting human behavior through the traces they leave in numerical patterns of security prices</a:t>
            </a:r>
            <a:endParaRPr lang="en-US" smtClean="0"/>
          </a:p>
          <a:p>
            <a:pPr/>
            <a:r>
              <a:rPr lang="en-US" smtClean="0"/>
              <a:t>Very similar to the Amazon.com "If you like that, you may also like this..."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5367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6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What are the tools to get the job done</a:t>
            </a:r>
            <a:endParaRPr lang="en-US" smtClean="0"/>
          </a:p>
        </p:txBody>
      </p:sp>
      <p:sp>
        <p:nvSpPr>
          <p:cNvPr id="1536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It is the "Big Data" problem. Thousands of securities trade milions of times a day, leading to an explosion of data also </a:t>
            </a:r>
            <a:r>
              <a:rPr lang="en-US" smtClean="0"/>
              <a:t>driven by automated trading strategies.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Evolution : Lotus 1-2-3 -&gt; Excel -&gt; R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Driven by two factors:</a:t>
            </a:r>
            <a:endParaRPr lang="en-US" smtClean="0"/>
          </a:p>
          <a:p>
            <a:pPr/>
            <a:r>
              <a:rPr lang="en-US" smtClean="0"/>
              <a:t>Academics joining Wall St. They wanted to use the tools they were used to</a:t>
            </a:r>
            <a:endParaRPr lang="en-US" smtClean="0"/>
          </a:p>
          <a:p>
            <a:pPr/>
            <a:r>
              <a:rPr lang="en-US" smtClean="0"/>
              <a:t>The size of the data set, 65000 row max in Excel</a:t>
            </a:r>
            <a:endParaRPr lang="en-US" smtClean="0"/>
          </a:p>
          <a:p>
            <a:pPr>
              <a:buNone/>
            </a:pPr>
            <a:r>
              <a:rPr lang="en-US" smtClean="0"/>
              <a:t/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5370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71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Typical Setup</a:t>
            </a:r>
            <a:endParaRPr lang="en-US" smtClean="0"/>
          </a:p>
        </p:txBody>
      </p:sp>
      <p:sp>
        <p:nvSpPr>
          <p:cNvPr id="15372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Data connectors: SQL, OneTick, etc.</a:t>
            </a:r>
            <a:endParaRPr lang="en-US" smtClean="0"/>
          </a:p>
          <a:p>
            <a:pPr/>
            <a:r>
              <a:rPr lang="en-US" smtClean="0"/>
              <a:t>Time Series specific packages: zoo, xts</a:t>
            </a:r>
            <a:endParaRPr lang="en-US" smtClean="0"/>
          </a:p>
          <a:p>
            <a:pPr/>
            <a:r>
              <a:rPr lang="en-US" smtClean="0"/>
              <a:t>Manipulation: reshape</a:t>
            </a:r>
            <a:endParaRPr lang="en-US" smtClean="0"/>
          </a:p>
          <a:p>
            <a:pPr/>
            <a:r>
              <a:rPr lang="en-US" smtClean="0"/>
              <a:t>RStudio : A huge improvement on lowering the bar to accesability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The more sophistication, the greater the understanding of testing and the use of those tools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5373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Then what happened</a:t>
            </a:r>
            <a:endParaRPr lang="en-US" smtClean="0"/>
          </a:p>
        </p:txBody>
      </p:sp>
      <p:sp>
        <p:nvSpPr>
          <p:cNvPr id="15375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People realized that moving from a spreadsheet to a "real" language had the benefits we all know: version control, testing, maintainability, etc.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Quants and traders started using the same tools and speaking the same language, which had a feedback loop of working closer and more efficiently together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5376" name=""/>
        <p:cNvGrpSpPr/>
        <p:nvPr/>
      </p:nvGrpSpPr>
      <p:grpSpPr>
        <a:xfrm flipH="false" flipV="false">
          <a:off y="0" x="0"/>
          <a:ext cy="0" cx="0"/>
          <a:chOff y="0" x="0"/>
          <a:chExt cy="0" cx="0"/>
        </a:xfrm>
      </p:grpSpPr>
      <p:sp>
        <p:nvSpPr>
          <p:cNvPr id="15377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>What does the future hold</a:t>
            </a:r>
            <a:endParaRPr lang="en-US" smtClean="0"/>
          </a:p>
        </p:txBody>
      </p:sp>
      <p:sp>
        <p:nvSpPr>
          <p:cNvPr id="15378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On the positive side:</a:t>
            </a:r>
            <a:endParaRPr lang="en-US" smtClean="0"/>
          </a:p>
          <a:p>
            <a:pPr/>
            <a:r>
              <a:rPr lang="en-US" smtClean="0"/>
              <a:t>R is an accepted tool</a:t>
            </a:r>
            <a:endParaRPr lang="en-US" smtClean="0"/>
          </a:p>
          <a:p>
            <a:pPr/>
            <a:r>
              <a:rPr lang="en-US" smtClean="0"/>
              <a:t>Wide adoption leads to innovation</a:t>
            </a:r>
            <a:endParaRPr lang="en-US" smtClean="0"/>
          </a:p>
          <a:p>
            <a:pPr/>
            <a:r>
              <a:rPr lang="en-US" smtClean="0"/>
              <a:t>The development occuring in the R community around larger data sets are in sync with the market needs</a:t>
            </a:r>
            <a:endParaRPr lang="en-US" smtClean="0"/>
          </a:p>
          <a:p>
            <a:pPr/>
            <a:r>
              <a:rPr lang="en-US" smtClean="0"/>
              <a:t/>
            </a:r>
            <a:endParaRPr lang="en-US" smtClean="0"/>
          </a:p>
          <a:p>
            <a:pPr/>
            <a:r>
              <a:rPr lang="en-US" smtClean="0"/>
              <a:t>Challanges</a:t>
            </a:r>
            <a:r>
              <a:rPr lang="en-US" smtClean="0"/>
              <a:t>:</a:t>
            </a:r>
            <a:endParaRPr lang="en-US" smtClean="0"/>
          </a:p>
          <a:p>
            <a:pPr/>
            <a:r>
              <a:rPr lang="en-US" smtClean="0"/>
              <a:t>Too easy to do some things...one high profile error away from being put in the "penalty box"</a:t>
            </a:r>
            <a:endParaRPr lang="en-US" smtClean="0"/>
          </a:p>
          <a:p>
            <a:pPr/>
            <a:r>
              <a:rPr lang="en-US" smtClean="0"/>
              <a:t>Python + Pandas...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terdrop">
  <a:themeElements>
    <a:clrScheme name="TFOffice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waterdr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aterd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r="5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2</vt:i4>
      </vt:variant>
    </vt:vector>
  </HeadingPairs>
  <TitlesOfParts>
    <vt:vector size="2" baseType="lpstr">
      <vt:lpstr>Slide 0</vt:lpstr>
      <vt:lpstr>Slide 1</vt:lpstr>
    </vt:vector>
  </TitlesOfParts>
  <Company/>
  <LinksUpToDate>false</LinksUpToDate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</cp:revision>
  <dcterms:modified xsi:type="dcterms:W3CDTF">2013-05-16T23:52:12Z</dcterms:modified>
</cp:coreProperties>
</file>