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7" r:id="rId4"/>
    <p:sldId id="270" r:id="rId5"/>
    <p:sldId id="271" r:id="rId6"/>
    <p:sldId id="274" r:id="rId7"/>
    <p:sldId id="272" r:id="rId8"/>
    <p:sldId id="262" r:id="rId9"/>
    <p:sldId id="275" r:id="rId10"/>
    <p:sldId id="258" r:id="rId11"/>
    <p:sldId id="259" r:id="rId12"/>
    <p:sldId id="260" r:id="rId13"/>
    <p:sldId id="281" r:id="rId14"/>
    <p:sldId id="282" r:id="rId15"/>
    <p:sldId id="284" r:id="rId16"/>
    <p:sldId id="265" r:id="rId17"/>
    <p:sldId id="285" r:id="rId18"/>
    <p:sldId id="296" r:id="rId19"/>
    <p:sldId id="288" r:id="rId20"/>
    <p:sldId id="289" r:id="rId21"/>
    <p:sldId id="297" r:id="rId22"/>
    <p:sldId id="295" r:id="rId23"/>
    <p:sldId id="298" r:id="rId24"/>
    <p:sldId id="292" r:id="rId25"/>
    <p:sldId id="291" r:id="rId26"/>
    <p:sldId id="294" r:id="rId27"/>
    <p:sldId id="277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6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75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38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8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03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05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68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1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8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7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85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53CF-A6EA-4B25-A0C5-9EEECB18AE80}" type="datetimeFigureOut">
              <a:rPr lang="es-MX" smtClean="0"/>
              <a:t>16/10/2013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2D9B-96D0-4F46-8A23-FECF4F38D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97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Autofit/>
          </a:bodyPr>
          <a:lstStyle/>
          <a:p>
            <a:r>
              <a:rPr lang="es-MX" sz="11500" b="1" i="1" u="sng" dirty="0" smtClean="0"/>
              <a:t>Análisis de mejoras de Taurus</a:t>
            </a:r>
            <a:endParaRPr lang="es-MX" sz="11500" b="1" i="1" u="sng" dirty="0"/>
          </a:p>
        </p:txBody>
      </p:sp>
    </p:spTree>
    <p:extLst>
      <p:ext uri="{BB962C8B-B14F-4D97-AF65-F5344CB8AC3E}">
        <p14:creationId xmlns:p14="http://schemas.microsoft.com/office/powerpoint/2010/main" val="16457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363"/>
            <a:ext cx="8312927" cy="666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PROBLEMAS DETECTADOS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8816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818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NUEVAS ADQUISICIONES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1328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 Link presenta una nueva Cloud Cámara con prestaciones avanzad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 Link presenta una nueva Cloud Cámara con prestaciones avanzad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6" name="Picture 6" descr="http://www.muycomputerpro.com/wp-content/uploads/2012/07/D-Link_DCS-5222L_Cloud_Camar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0"/>
            <a:ext cx="1990383" cy="224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b.pololu-files.com/picture/0J4045.600.jpg?13afa9c13644b8dc131efd8f512261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43" y="7937"/>
            <a:ext cx="395946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TALADRO inalámbrico de BOSCH GSR 14.4-2 2 baterías profesional maletí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735462"/>
            <a:ext cx="1998222" cy="1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://www.china-rc-toys.com/uploadfile/product/Accessories-LI-PO-Batteries/7.4V-2200mAh-20C-LI-PO-Battery--Tamiya-type-plug-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4735462"/>
            <a:ext cx="2664296" cy="1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fbcdn-sphotos-b-a.akamaihd.net/hphotos-ak-prn2/960112_373270269441897_1152815289_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58" y="160338"/>
            <a:ext cx="2737485" cy="205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s://fbstatic-a.akamaihd.net/rsrc.php/v2/y4/r/-PAXP-deij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Turnigy 3600mAh 3S 30C Lipo Pac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651776"/>
            <a:ext cx="2823865" cy="208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Hobbyking ECO SIX 80W 6A 2~6S Battery Balance Charger AC/DC w/PSU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93516"/>
            <a:ext cx="2690812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283968" y="3140968"/>
            <a:ext cx="351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NUEVO GRIPPER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3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NUEVO </a:t>
            </a:r>
          </a:p>
          <a:p>
            <a:pPr marL="0" indent="0" algn="ctr">
              <a:buNone/>
            </a:pPr>
            <a:r>
              <a:rPr lang="es-MX" sz="8800" dirty="0" smtClean="0"/>
              <a:t>TAURUS 2.0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6732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|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" y="0"/>
            <a:ext cx="911706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2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PROPUESTAS </a:t>
            </a:r>
          </a:p>
          <a:p>
            <a:pPr marL="0" indent="0" algn="ctr">
              <a:buNone/>
            </a:pPr>
            <a:r>
              <a:rPr lang="es-MX" sz="8800" dirty="0" smtClean="0"/>
              <a:t>DISEÑO MECANICO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9749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MOSTRAR PROPUESTAS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2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PROPUESTAS </a:t>
            </a:r>
          </a:p>
          <a:p>
            <a:pPr marL="0" indent="0" algn="ctr">
              <a:buNone/>
            </a:pPr>
            <a:r>
              <a:rPr lang="es-MX" sz="8800" dirty="0" smtClean="0"/>
              <a:t>DISEÑO ELECTRONICO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1821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VERSIONES </a:t>
            </a:r>
          </a:p>
          <a:p>
            <a:pPr marL="0" indent="0" algn="ctr">
              <a:buNone/>
            </a:pPr>
            <a:r>
              <a:rPr lang="es-MX" sz="8800" dirty="0" smtClean="0"/>
              <a:t>ANTERIORES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3903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687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8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8257"/>
            <a:ext cx="6032493" cy="586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4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895" cy="684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5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5138886" cy="592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5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20486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FALTARÍA: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28457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a.pololu-files.com/picture/0J3676.600.jpg?00f211cf09aea4a8dcec321d79de8f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8" y="260648"/>
            <a:ext cx="371814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snatchinformatica.com/PSX-ACCESORIOS/dualshockneg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36843"/>
            <a:ext cx="2686125" cy="180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fbcdn-sphotos-c-a.akamaihd.net/hphotos-ak-prn1/45671_637932779584441_43711035_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r="30792" b="27163"/>
          <a:stretch/>
        </p:blipFill>
        <p:spPr bwMode="auto">
          <a:xfrm>
            <a:off x="5953597" y="3645024"/>
            <a:ext cx="2672680" cy="27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fbcdn-sphotos-c-a.akamaihd.net/hphotos-ak-ash3/1186891_637933079584411_2015670989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8" t="37800" r="6511" b="9422"/>
          <a:stretch/>
        </p:blipFill>
        <p:spPr bwMode="auto">
          <a:xfrm>
            <a:off x="1043609" y="4064275"/>
            <a:ext cx="3600400" cy="249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75856" y="2606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NUEVAS LLANTAS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6156176" y="2283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NUEVAS LLANTAS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652120" y="2996952"/>
            <a:ext cx="264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 ESTRUCTURA MAS LIGERA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83768" y="349171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NUEVAS PLACAS Y DISPOSITIVOS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89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PLAN DE TAREAS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31965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OPCIONES</a:t>
            </a:r>
            <a:endParaRPr lang="es-MX" dirty="0"/>
          </a:p>
        </p:txBody>
      </p:sp>
      <p:pic>
        <p:nvPicPr>
          <p:cNvPr id="4" name="Picture 6" descr="https://fbcdn-sphotos-e-a.akamaihd.net/hphotos-ak-ash2/542357_140698779426761_23401019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4294"/>
            <a:ext cx="6624737" cy="496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fbcdn-sphotos-g-a.akamaihd.net/hphotos-ak-frc3/1237519_10201609301612808_124324228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" y="0"/>
            <a:ext cx="45719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fbcdn-sphotos-a-a.akamaihd.net/hphotos-ak-ash4/1003761_10201471736933777_103887257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47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fbcdn-sphotos-a-a.akamaihd.net/hphotos-ak-ash3/549029_10201609300612783_621491830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7" y="3407684"/>
            <a:ext cx="4602623" cy="34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fbcdn-sphotos-e-a.akamaihd.net/hphotos-ak-prn1/149018_10200832721518791_250090691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24" y="83662"/>
            <a:ext cx="4348900" cy="32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fbcdn-sphotos-h-a.akamaihd.net/hphotos-ak-frc3/540868_549124635131923_172969453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53" y="-171400"/>
            <a:ext cx="5175417" cy="3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fbcdn-sphotos-b-a.akamaihd.net/hphotos-ak-frc3/529889_546958838681836_1355885165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62" y="2832421"/>
            <a:ext cx="5367438" cy="40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fbcdn-sphotos-e-a.akamaihd.net/hphotos-ak-ash4/378991_10200686061172374_208083871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213" y="3573016"/>
            <a:ext cx="39147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fbcdn-sphotos-a-a.akamaihd.net/hphotos-ak-ash3/10587_530686073642446_582273824_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60" y="-219388"/>
            <a:ext cx="3814762" cy="305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fbcdn-sphotos-c-a.akamaihd.net/hphotos-ak-prn1/32186_528032213906267_33324505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54" y="1029605"/>
            <a:ext cx="468052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fbcdn-sphotos-c-a.akamaihd.net/hphotos-ak-ash2/530180_548030285239793_322745549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5"/>
            <a:ext cx="4282935" cy="24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LA </a:t>
            </a:r>
          </a:p>
          <a:p>
            <a:pPr marL="0" indent="0" algn="ctr">
              <a:buNone/>
            </a:pPr>
            <a:r>
              <a:rPr lang="es-MX" sz="8800" dirty="0" smtClean="0"/>
              <a:t>COMPETENCIA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7346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fbcdn-sphotos-h-a.akamaihd.net/hphotos-ak-prn1/554185_301772953287041_488169019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2" b="21232"/>
          <a:stretch/>
        </p:blipFill>
        <p:spPr bwMode="auto">
          <a:xfrm>
            <a:off x="323528" y="332656"/>
            <a:ext cx="4992554" cy="42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fbcdn-sphotos-f-a.akamaihd.net/hphotos-ak-prn1/531982_301774973286839_1973595518_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19693" r="19519"/>
          <a:stretch/>
        </p:blipFill>
        <p:spPr bwMode="auto">
          <a:xfrm>
            <a:off x="5796136" y="3933444"/>
            <a:ext cx="3172691" cy="26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8800" dirty="0" smtClean="0"/>
              <a:t>ESTADO</a:t>
            </a:r>
          </a:p>
          <a:p>
            <a:pPr marL="0" indent="0" algn="ctr">
              <a:buNone/>
            </a:pPr>
            <a:r>
              <a:rPr lang="es-MX" sz="8800" dirty="0" smtClean="0"/>
              <a:t>ACTUAL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960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2" descr="C:\Users\ARTURO\Desktop\1233454_634492253261827_108747473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40960" cy="64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47</Words>
  <Application>Microsoft Office PowerPoint</Application>
  <PresentationFormat>Presentación en pantalla (4:3)</PresentationFormat>
  <Paragraphs>25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Análisis de mejoras de Taurus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|</vt:lpstr>
      <vt:lpstr>Presentación de PowerPoint</vt:lpstr>
      <vt:lpstr>MOSTRAR PROPUESTAS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OPCIONES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mejoras de Taurus</dc:title>
  <dc:creator>ARTURO</dc:creator>
  <cp:lastModifiedBy>ARTURO</cp:lastModifiedBy>
  <cp:revision>21</cp:revision>
  <dcterms:created xsi:type="dcterms:W3CDTF">2013-10-16T16:27:09Z</dcterms:created>
  <dcterms:modified xsi:type="dcterms:W3CDTF">2013-10-17T00:26:12Z</dcterms:modified>
</cp:coreProperties>
</file>