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aleway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regular.fntdata"/><Relationship Id="rId21" Type="http://schemas.openxmlformats.org/officeDocument/2006/relationships/slide" Target="slides/slide16.xml"/><Relationship Id="rId24" Type="http://schemas.openxmlformats.org/officeDocument/2006/relationships/font" Target="fonts/Raleway-italic.fntdata"/><Relationship Id="rId23" Type="http://schemas.openxmlformats.org/officeDocument/2006/relationships/font" Target="fonts/Raleway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regular.fntdata"/><Relationship Id="rId25" Type="http://schemas.openxmlformats.org/officeDocument/2006/relationships/font" Target="fonts/Raleway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a8093a8546_0_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a8093a8546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aaf84346d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aaf84346d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a8206e0dde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a8206e0dd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a8093a8546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a8093a8546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a8093a8546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a8093a8546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8093a8546_0_5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8093a8546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540437f051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540437f051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a8093a854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a8093a854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28fbc016f_2_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28fbc016f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a8093a8546_0_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a8093a8546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a8093a8546_0_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a8093a854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a8093a854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a8093a854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a28fbc016f_1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a28fbc016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a8093a8546_0_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a8093a854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Práctica 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s"/>
              <a:t>PlaniCOVID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s" sz="2400"/>
              <a:t>Grupo 1: Abel José Sánchez, David Castro y Arturo Cortés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/>
        </p:nvSpPr>
        <p:spPr>
          <a:xfrm>
            <a:off x="2007400" y="567600"/>
            <a:ext cx="4643700" cy="5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Aforo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4" name="Google Shape;13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61800"/>
            <a:ext cx="8534751" cy="372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Wireflow</a:t>
            </a:r>
            <a:endParaRPr b="1" sz="6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/>
        </p:nvSpPr>
        <p:spPr>
          <a:xfrm>
            <a:off x="2007400" y="567600"/>
            <a:ext cx="4643700" cy="5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Wireflow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5" name="Google Shape;145;p24"/>
          <p:cNvPicPr preferRelativeResize="0"/>
          <p:nvPr/>
        </p:nvPicPr>
        <p:blipFill rotWithShape="1">
          <a:blip r:embed="rId3">
            <a:alphaModFix/>
          </a:blip>
          <a:srcRect b="0" l="40782" r="0" t="0"/>
          <a:stretch/>
        </p:blipFill>
        <p:spPr>
          <a:xfrm>
            <a:off x="291926" y="1247800"/>
            <a:ext cx="8560148" cy="302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Bocetos </a:t>
            </a:r>
            <a:endParaRPr b="1" sz="6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/>
        </p:nvSpPr>
        <p:spPr>
          <a:xfrm>
            <a:off x="2007400" y="567600"/>
            <a:ext cx="4643700" cy="5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Bocetos a papel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6" name="Google Shape;15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5125" y="1184825"/>
            <a:ext cx="7134986" cy="37277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/>
          <p:nvPr/>
        </p:nvSpPr>
        <p:spPr>
          <a:xfrm>
            <a:off x="2007400" y="567600"/>
            <a:ext cx="4643700" cy="5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Bocetos a papel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2" name="Google Shape;16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8253" y="1232975"/>
            <a:ext cx="3567494" cy="37293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 txBox="1"/>
          <p:nvPr>
            <p:ph type="title"/>
          </p:nvPr>
        </p:nvSpPr>
        <p:spPr>
          <a:xfrm>
            <a:off x="1791750" y="1861200"/>
            <a:ext cx="5560500" cy="14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0"/>
              <a:t>Fin</a:t>
            </a:r>
            <a:endParaRPr sz="7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4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Introducción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0" name="Google Shape;80;p14"/>
          <p:cNvSpPr txBox="1"/>
          <p:nvPr>
            <p:ph idx="4294967295" type="body"/>
          </p:nvPr>
        </p:nvSpPr>
        <p:spPr>
          <a:xfrm>
            <a:off x="2855550" y="1377475"/>
            <a:ext cx="35790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s" sz="1400">
                <a:solidFill>
                  <a:schemeClr val="dk1"/>
                </a:solidFill>
              </a:rPr>
              <a:t>Arquitectura de la información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s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Funcionalidades primera entrega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s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Wireflow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s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Bocetos a papel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Arquitectura</a:t>
            </a:r>
            <a:endParaRPr b="1" sz="6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de la</a:t>
            </a:r>
            <a:endParaRPr b="1" sz="6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Información</a:t>
            </a:r>
            <a:endParaRPr b="1" sz="6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idx="1" type="body"/>
          </p:nvPr>
        </p:nvSpPr>
        <p:spPr>
          <a:xfrm>
            <a:off x="4704100" y="2072000"/>
            <a:ext cx="3390300" cy="76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s" sz="1800">
                <a:solidFill>
                  <a:srgbClr val="000000"/>
                </a:solidFill>
              </a:rPr>
              <a:t>Gestión de recursos, notificaciones, roles acceso etc..</a:t>
            </a:r>
            <a:r>
              <a:rPr b="1" lang="es" sz="1800">
                <a:solidFill>
                  <a:srgbClr val="000000"/>
                </a:solidFill>
              </a:rPr>
              <a:t>.</a:t>
            </a:r>
            <a:endParaRPr b="1" sz="1800">
              <a:solidFill>
                <a:srgbClr val="000000"/>
              </a:solidFill>
            </a:endParaRPr>
          </a:p>
        </p:txBody>
      </p:sp>
      <p:sp>
        <p:nvSpPr>
          <p:cNvPr id="91" name="Google Shape;91;p16"/>
          <p:cNvSpPr txBox="1"/>
          <p:nvPr/>
        </p:nvSpPr>
        <p:spPr>
          <a:xfrm>
            <a:off x="2007400" y="567600"/>
            <a:ext cx="4643700" cy="5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Sistemas de organización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2" name="Google Shape;92;p16"/>
          <p:cNvSpPr txBox="1"/>
          <p:nvPr/>
        </p:nvSpPr>
        <p:spPr>
          <a:xfrm>
            <a:off x="521025" y="1473675"/>
            <a:ext cx="49233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s" sz="1800">
                <a:latin typeface="Calibri"/>
                <a:ea typeface="Calibri"/>
                <a:cs typeface="Calibri"/>
                <a:sym typeface="Calibri"/>
              </a:rPr>
              <a:t>Esquema de organización: por tareas organizadas por un criterio de relevancia.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3" name="Google Shape;93;p16"/>
          <p:cNvSpPr txBox="1"/>
          <p:nvPr/>
        </p:nvSpPr>
        <p:spPr>
          <a:xfrm>
            <a:off x="424800" y="3153775"/>
            <a:ext cx="3864900" cy="5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s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Aplicación móvil: Estructura                 dashboard </a:t>
            </a:r>
            <a:endParaRPr b="1"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4" name="Google Shape;94;p16"/>
          <p:cNvSpPr txBox="1"/>
          <p:nvPr/>
        </p:nvSpPr>
        <p:spPr>
          <a:xfrm>
            <a:off x="4088275" y="3578725"/>
            <a:ext cx="3772200" cy="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s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b="1" lang="es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ista para personal de la empresa y una vista para los clientes de la misma.</a:t>
            </a:r>
            <a:endParaRPr b="1"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idx="1" type="body"/>
          </p:nvPr>
        </p:nvSpPr>
        <p:spPr>
          <a:xfrm>
            <a:off x="4704100" y="2072000"/>
            <a:ext cx="3390300" cy="76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s" sz="1800">
                <a:solidFill>
                  <a:srgbClr val="000000"/>
                </a:solidFill>
              </a:rPr>
              <a:t>Primera vista y enlaces a secciones</a:t>
            </a:r>
            <a:endParaRPr b="1" sz="1800">
              <a:solidFill>
                <a:srgbClr val="000000"/>
              </a:solidFill>
            </a:endParaRPr>
          </a:p>
        </p:txBody>
      </p:sp>
      <p:sp>
        <p:nvSpPr>
          <p:cNvPr id="100" name="Google Shape;100;p17"/>
          <p:cNvSpPr txBox="1"/>
          <p:nvPr/>
        </p:nvSpPr>
        <p:spPr>
          <a:xfrm>
            <a:off x="2007400" y="567600"/>
            <a:ext cx="4643700" cy="5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Navegación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1" name="Google Shape;101;p17"/>
          <p:cNvSpPr txBox="1"/>
          <p:nvPr/>
        </p:nvSpPr>
        <p:spPr>
          <a:xfrm>
            <a:off x="521025" y="1473675"/>
            <a:ext cx="49233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latin typeface="Calibri"/>
                <a:ea typeface="Calibri"/>
                <a:cs typeface="Calibri"/>
                <a:sym typeface="Calibri"/>
              </a:rPr>
              <a:t>clientes: global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2" name="Google Shape;102;p17"/>
          <p:cNvSpPr txBox="1"/>
          <p:nvPr/>
        </p:nvSpPr>
        <p:spPr>
          <a:xfrm>
            <a:off x="424800" y="3153775"/>
            <a:ext cx="3864900" cy="5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Empleados: contextual</a:t>
            </a:r>
            <a:endParaRPr b="1"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3" name="Google Shape;103;p17"/>
          <p:cNvSpPr txBox="1"/>
          <p:nvPr/>
        </p:nvSpPr>
        <p:spPr>
          <a:xfrm>
            <a:off x="4088275" y="3578725"/>
            <a:ext cx="3772200" cy="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es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Primera vista con información y lista de acciones</a:t>
            </a:r>
            <a:endParaRPr b="1"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idx="1" type="body"/>
          </p:nvPr>
        </p:nvSpPr>
        <p:spPr>
          <a:xfrm>
            <a:off x="3729900" y="2072000"/>
            <a:ext cx="4364400" cy="76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s" sz="1800">
                <a:solidFill>
                  <a:srgbClr val="000000"/>
                </a:solidFill>
              </a:rPr>
              <a:t>Sin búsqueda por exploración</a:t>
            </a:r>
            <a:endParaRPr b="1" sz="1800">
              <a:solidFill>
                <a:srgbClr val="000000"/>
              </a:solidFill>
            </a:endParaRPr>
          </a:p>
        </p:txBody>
      </p:sp>
      <p:sp>
        <p:nvSpPr>
          <p:cNvPr id="109" name="Google Shape;109;p18"/>
          <p:cNvSpPr txBox="1"/>
          <p:nvPr/>
        </p:nvSpPr>
        <p:spPr>
          <a:xfrm>
            <a:off x="2007400" y="567600"/>
            <a:ext cx="4643700" cy="5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Búsqueda y etiquetado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0" name="Google Shape;110;p18"/>
          <p:cNvSpPr txBox="1"/>
          <p:nvPr/>
        </p:nvSpPr>
        <p:spPr>
          <a:xfrm>
            <a:off x="424800" y="1432100"/>
            <a:ext cx="49233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latin typeface="Calibri"/>
                <a:ea typeface="Calibri"/>
                <a:cs typeface="Calibri"/>
                <a:sym typeface="Calibri"/>
              </a:rPr>
              <a:t>Información mostrada en elementos concretos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1" name="Google Shape;111;p18"/>
          <p:cNvSpPr txBox="1"/>
          <p:nvPr/>
        </p:nvSpPr>
        <p:spPr>
          <a:xfrm>
            <a:off x="424800" y="3153775"/>
            <a:ext cx="6419100" cy="5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Etiquetado de acciones mediante simbología clásica</a:t>
            </a:r>
            <a:endParaRPr b="1"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Funcionalidades</a:t>
            </a:r>
            <a:endParaRPr b="1" sz="6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primera </a:t>
            </a:r>
            <a:endParaRPr b="1" sz="6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entrega</a:t>
            </a:r>
            <a:endParaRPr b="1" sz="6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/>
        </p:nvSpPr>
        <p:spPr>
          <a:xfrm>
            <a:off x="2007400" y="567600"/>
            <a:ext cx="4643700" cy="5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Gestión de recursos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2" name="Google Shape;12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61800"/>
            <a:ext cx="8406154" cy="372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/>
        </p:nvSpPr>
        <p:spPr>
          <a:xfrm>
            <a:off x="2007400" y="567600"/>
            <a:ext cx="4643700" cy="5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Diagrama de conceptos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8" name="Google Shape;12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7401" y="1170825"/>
            <a:ext cx="4142825" cy="372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