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ff6fd63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ff6fd6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093a8546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093a85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af8434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af8434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8206e0dd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8206e0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ff6fd63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ff6fd6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8093a85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8093a85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8093a854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8093a85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093a8546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093a85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dff6fd6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dff6fd6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dff6fd639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dff6fd6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ff6fd639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dff6fd6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dff6fd6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dff6fd6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ff6fd63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dff6fd63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dff6fd6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dff6fd6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0437f05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0437f05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093a8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093a8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8fbc016f_2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8fbc016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093a8546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8093a85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093a8546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093a85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093a8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8093a8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093a854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8093a85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8fbc016f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28fbc01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Práctica 3: Segunda iteración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PlaniCOVID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400"/>
              <a:t>Grupo 1: Abel José Sánchez y Arturo Cortés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Aforo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800"/>
            <a:ext cx="8534751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Gestión</a:t>
            </a: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 Alertas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39187" l="0" r="39878" t="0"/>
          <a:stretch/>
        </p:blipFill>
        <p:spPr>
          <a:xfrm>
            <a:off x="2006450" y="1437800"/>
            <a:ext cx="5131100" cy="22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Wireflow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Wireflow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96" y="1261800"/>
            <a:ext cx="6633609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Wireflow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800"/>
            <a:ext cx="8839200" cy="260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Mejoras a los Bocetos 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Bocetos a papel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6" y="1261800"/>
            <a:ext cx="7134987" cy="372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Bocetos a papel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80" y="1261800"/>
            <a:ext cx="5351241" cy="372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Prototipo funcional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Prototipo funcional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71" y="1261800"/>
            <a:ext cx="7345459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Introducción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855550" y="1377475"/>
            <a:ext cx="3579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</a:rPr>
              <a:t>Arqu</a:t>
            </a:r>
            <a:r>
              <a:rPr b="1" lang="es" sz="1400">
                <a:solidFill>
                  <a:schemeClr val="dk1"/>
                </a:solidFill>
              </a:rPr>
              <a:t>i</a:t>
            </a:r>
            <a:r>
              <a:rPr b="1" lang="es" sz="1400">
                <a:solidFill>
                  <a:schemeClr val="dk1"/>
                </a:solidFill>
              </a:rPr>
              <a:t>tectura de la información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Funcionalidades segunda iteración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Wireflow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Mejoras a los bocetos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Prototipo funcional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Recorridos cognitivos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Prototipo funcional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71" y="1261800"/>
            <a:ext cx="7345459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Recorrido cognitivo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9500" y="1846800"/>
            <a:ext cx="346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Hermano de Abel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Primo de Arturo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Madre de arturo</a:t>
            </a:r>
            <a:endParaRPr sz="2100"/>
          </a:p>
        </p:txBody>
      </p:sp>
      <p:sp>
        <p:nvSpPr>
          <p:cNvPr id="204" name="Google Shape;204;p34"/>
          <p:cNvSpPr txBox="1"/>
          <p:nvPr>
            <p:ph type="title"/>
          </p:nvPr>
        </p:nvSpPr>
        <p:spPr>
          <a:xfrm>
            <a:off x="5299725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5299725" y="1846800"/>
            <a:ext cx="346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Consulta del aforo de un lugar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Consulta de alertas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Búsqueda de un establecimiento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Inicio de sesión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Añadir, modificar o buscar recursos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Creación de alertas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Cerrar sesión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Mayor necesidad de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lo mismo presentar a un usuario con una lista de tareas desglosada que que el usuario aprenda a usar la aplicación de cero.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Gracias a su sencillez, la aplicación es bastante intuitiva.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1791750" y="1861200"/>
            <a:ext cx="55605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Fin</a:t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Arquitectura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 la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Información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04100" y="2072000"/>
            <a:ext cx="33903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00"/>
                </a:solidFill>
              </a:rPr>
              <a:t>Gestión de recursos, alertas, aforo, roles acceso etc..</a:t>
            </a:r>
            <a:r>
              <a:rPr b="1" lang="es" sz="1800">
                <a:solidFill>
                  <a:srgbClr val="000000"/>
                </a:solidFill>
              </a:rPr>
              <a:t>.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Sistemas de organización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21025" y="1473675"/>
            <a:ext cx="4923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Esquema de organización: por tareas organizadas por un criterio de relevancia.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24800" y="3153775"/>
            <a:ext cx="3864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Aplicación móvil: Estructura                 dashboard 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088275" y="3578725"/>
            <a:ext cx="37722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Información organizada en base de datos donde la cuenta vinculada al app store es la cuenta del usuario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79650" y="4045475"/>
            <a:ext cx="37722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Posibi</a:t>
            </a: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lidad de inicio de sesión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704100" y="2072000"/>
            <a:ext cx="33903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00"/>
                </a:solidFill>
              </a:rPr>
              <a:t>Primera vista de lugares recientes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Navegación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21025" y="1473675"/>
            <a:ext cx="4923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clientes: global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24800" y="3153775"/>
            <a:ext cx="3864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Empleados: contextual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088275" y="3578725"/>
            <a:ext cx="37722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Primera vista con información y lista de acciones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128775" y="3040825"/>
            <a:ext cx="43644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000000"/>
                </a:solidFill>
              </a:rPr>
              <a:t>Búsqueda por exploración mediante sugerencias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Búsqueda y etiquetado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24800" y="1432100"/>
            <a:ext cx="4923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Información mostrada en elementos concretos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00">
                <a:latin typeface="Calibri"/>
                <a:ea typeface="Calibri"/>
                <a:cs typeface="Calibri"/>
                <a:sym typeface="Calibri"/>
              </a:rPr>
              <a:t>Vista y listas de inventario y lugares indexados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24800" y="3153775"/>
            <a:ext cx="64191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Etiquetado de acciones mediante simbología clásica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Funcionalidades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segunda 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iteración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Diagrama de conceptos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88" y="1198825"/>
            <a:ext cx="3641931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2007400" y="5676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Gestión de recursos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800"/>
            <a:ext cx="8406154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