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9" roundtripDataSignature="AMtx7midlWLjUGELmmrrb/CtAWD2ghgIW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5"/>
          <p:cNvSpPr txBox="1"/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5"/>
          <p:cNvSpPr txBox="1"/>
          <p:nvPr>
            <p:ph idx="1" type="subTitle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5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5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5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 rot="5400000">
            <a:off x="2874764" y="-1217413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4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4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4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 rot="5400000">
            <a:off x="5463778" y="1371601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 rot="5400000">
            <a:off x="1272778" y="-609599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5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5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5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6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6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6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6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6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7"/>
          <p:cNvSpPr txBox="1"/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7"/>
          <p:cNvSpPr txBox="1"/>
          <p:nvPr>
            <p:ph idx="1" type="body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7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7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7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8"/>
          <p:cNvSpPr txBox="1"/>
          <p:nvPr>
            <p:ph idx="1" type="body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8"/>
          <p:cNvSpPr txBox="1"/>
          <p:nvPr>
            <p:ph idx="2" type="body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8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8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9"/>
          <p:cNvSpPr txBox="1"/>
          <p:nvPr>
            <p:ph idx="1" type="body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9"/>
          <p:cNvSpPr txBox="1"/>
          <p:nvPr>
            <p:ph idx="3" type="body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9"/>
          <p:cNvSpPr txBox="1"/>
          <p:nvPr>
            <p:ph idx="4" type="body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9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9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0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0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0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1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/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2"/>
          <p:cNvSpPr txBox="1"/>
          <p:nvPr>
            <p:ph idx="1" type="body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2"/>
          <p:cNvSpPr txBox="1"/>
          <p:nvPr>
            <p:ph idx="2" type="body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12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2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2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>
              <a:solidFill>
                <a:srgbClr val="88A44E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3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3"/>
          <p:cNvSpPr txBox="1"/>
          <p:nvPr>
            <p:ph idx="1" type="body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3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3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3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4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4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4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4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ES"/>
              <a:t>PlaniCOVID</a:t>
            </a:r>
            <a:endParaRPr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s-ES"/>
              <a:t>Test de recorridos cognitivos</a:t>
            </a:r>
            <a:endParaRPr/>
          </a:p>
        </p:txBody>
      </p:sp>
      <p:sp>
        <p:nvSpPr>
          <p:cNvPr id="86" name="Google Shape;86;p1"/>
          <p:cNvSpPr txBox="1"/>
          <p:nvPr/>
        </p:nvSpPr>
        <p:spPr>
          <a:xfrm>
            <a:off x="3065037" y="4788092"/>
            <a:ext cx="5917004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DESSI (Desarrollo y Evaluación de Sistemas Software Interactivos) – Universidad de Granada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567" y="1050721"/>
            <a:ext cx="2021549" cy="163745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3043964"/>
            <a:ext cx="2114116" cy="2099536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248664" y="3148685"/>
            <a:ext cx="1962645" cy="1994815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2"/>
          <p:cNvSpPr/>
          <p:nvPr/>
        </p:nvSpPr>
        <p:spPr>
          <a:xfrm>
            <a:off x="2248675" y="746325"/>
            <a:ext cx="1962600" cy="1593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2"/>
          <p:cNvSpPr txBox="1"/>
          <p:nvPr/>
        </p:nvSpPr>
        <p:spPr>
          <a:xfrm>
            <a:off x="2149075" y="386313"/>
            <a:ext cx="2161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Aforo</a:t>
            </a:r>
            <a:endParaRPr b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6" name="Google Shape;96;p2"/>
          <p:cNvGrpSpPr/>
          <p:nvPr/>
        </p:nvGrpSpPr>
        <p:grpSpPr>
          <a:xfrm>
            <a:off x="2328828" y="832775"/>
            <a:ext cx="1610353" cy="246300"/>
            <a:chOff x="2328828" y="832775"/>
            <a:chExt cx="1610353" cy="246300"/>
          </a:xfrm>
        </p:grpSpPr>
        <p:sp>
          <p:nvSpPr>
            <p:cNvPr id="97" name="Google Shape;97;p2"/>
            <p:cNvSpPr txBox="1"/>
            <p:nvPr/>
          </p:nvSpPr>
          <p:spPr>
            <a:xfrm>
              <a:off x="2485981" y="832775"/>
              <a:ext cx="14532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Encender dispositivo</a:t>
              </a:r>
              <a:endPara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2328828" y="877469"/>
              <a:ext cx="179422" cy="157581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9" name="Google Shape;99;p2"/>
          <p:cNvGrpSpPr/>
          <p:nvPr/>
        </p:nvGrpSpPr>
        <p:grpSpPr>
          <a:xfrm>
            <a:off x="2328828" y="1041750"/>
            <a:ext cx="1325651" cy="246300"/>
            <a:chOff x="2328828" y="832765"/>
            <a:chExt cx="1325651" cy="246300"/>
          </a:xfrm>
        </p:grpSpPr>
        <p:sp>
          <p:nvSpPr>
            <p:cNvPr id="100" name="Google Shape;100;p2"/>
            <p:cNvSpPr txBox="1"/>
            <p:nvPr/>
          </p:nvSpPr>
          <p:spPr>
            <a:xfrm>
              <a:off x="2485979" y="832765"/>
              <a:ext cx="11685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Abrir PlaniCOVID</a:t>
              </a:r>
              <a:endPara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2328828" y="877469"/>
              <a:ext cx="179422" cy="157581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2" name="Google Shape;102;p2"/>
          <p:cNvGrpSpPr/>
          <p:nvPr/>
        </p:nvGrpSpPr>
        <p:grpSpPr>
          <a:xfrm>
            <a:off x="2328828" y="1265700"/>
            <a:ext cx="1562947" cy="246300"/>
            <a:chOff x="2328828" y="832772"/>
            <a:chExt cx="1562947" cy="246300"/>
          </a:xfrm>
        </p:grpSpPr>
        <p:sp>
          <p:nvSpPr>
            <p:cNvPr id="103" name="Google Shape;103;p2"/>
            <p:cNvSpPr txBox="1"/>
            <p:nvPr/>
          </p:nvSpPr>
          <p:spPr>
            <a:xfrm>
              <a:off x="2485975" y="832772"/>
              <a:ext cx="14058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Seleccionar buscador</a:t>
              </a:r>
              <a:endPara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2328828" y="877469"/>
              <a:ext cx="179422" cy="157581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5" name="Google Shape;105;p2"/>
          <p:cNvGrpSpPr/>
          <p:nvPr/>
        </p:nvGrpSpPr>
        <p:grpSpPr>
          <a:xfrm>
            <a:off x="2328828" y="1497275"/>
            <a:ext cx="1482847" cy="246300"/>
            <a:chOff x="2328828" y="832774"/>
            <a:chExt cx="1482847" cy="246300"/>
          </a:xfrm>
        </p:grpSpPr>
        <p:sp>
          <p:nvSpPr>
            <p:cNvPr id="106" name="Google Shape;106;p2"/>
            <p:cNvSpPr txBox="1"/>
            <p:nvPr/>
          </p:nvSpPr>
          <p:spPr>
            <a:xfrm>
              <a:off x="2485975" y="832774"/>
              <a:ext cx="13257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Introducir búsqueda</a:t>
              </a:r>
              <a:endPara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2328828" y="877469"/>
              <a:ext cx="179422" cy="157581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8" name="Google Shape;108;p2"/>
          <p:cNvSpPr txBox="1"/>
          <p:nvPr/>
        </p:nvSpPr>
        <p:spPr>
          <a:xfrm>
            <a:off x="4651551" y="386323"/>
            <a:ext cx="89429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Alertas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2"/>
          <p:cNvSpPr/>
          <p:nvPr/>
        </p:nvSpPr>
        <p:spPr>
          <a:xfrm>
            <a:off x="7058025" y="755651"/>
            <a:ext cx="1962600" cy="13173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2"/>
          <p:cNvSpPr txBox="1"/>
          <p:nvPr/>
        </p:nvSpPr>
        <p:spPr>
          <a:xfrm>
            <a:off x="7058023" y="386325"/>
            <a:ext cx="1811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Iniciar sesión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1" name="Google Shape;111;p2"/>
          <p:cNvGrpSpPr/>
          <p:nvPr/>
        </p:nvGrpSpPr>
        <p:grpSpPr>
          <a:xfrm>
            <a:off x="7138178" y="842100"/>
            <a:ext cx="1726155" cy="246300"/>
            <a:chOff x="2328828" y="832767"/>
            <a:chExt cx="1726155" cy="246300"/>
          </a:xfrm>
        </p:grpSpPr>
        <p:sp>
          <p:nvSpPr>
            <p:cNvPr id="112" name="Google Shape;112;p2"/>
            <p:cNvSpPr txBox="1"/>
            <p:nvPr/>
          </p:nvSpPr>
          <p:spPr>
            <a:xfrm>
              <a:off x="2485982" y="832767"/>
              <a:ext cx="15690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Abrir menú lateral</a:t>
              </a:r>
              <a:endPara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2328828" y="877469"/>
              <a:ext cx="179422" cy="157581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4" name="Google Shape;114;p2"/>
          <p:cNvGrpSpPr/>
          <p:nvPr/>
        </p:nvGrpSpPr>
        <p:grpSpPr>
          <a:xfrm>
            <a:off x="7138178" y="1051075"/>
            <a:ext cx="1726155" cy="246300"/>
            <a:chOff x="2328828" y="832757"/>
            <a:chExt cx="1726155" cy="246300"/>
          </a:xfrm>
        </p:grpSpPr>
        <p:sp>
          <p:nvSpPr>
            <p:cNvPr id="115" name="Google Shape;115;p2"/>
            <p:cNvSpPr txBox="1"/>
            <p:nvPr/>
          </p:nvSpPr>
          <p:spPr>
            <a:xfrm>
              <a:off x="2485983" y="832757"/>
              <a:ext cx="15690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Seleccionar iniciar sesión</a:t>
              </a:r>
              <a:endPara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2328828" y="877469"/>
              <a:ext cx="179422" cy="157581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7" name="Google Shape;117;p2"/>
          <p:cNvGrpSpPr/>
          <p:nvPr/>
        </p:nvGrpSpPr>
        <p:grpSpPr>
          <a:xfrm>
            <a:off x="7138178" y="1275025"/>
            <a:ext cx="1681154" cy="246300"/>
            <a:chOff x="2328828" y="832764"/>
            <a:chExt cx="1681154" cy="246300"/>
          </a:xfrm>
        </p:grpSpPr>
        <p:sp>
          <p:nvSpPr>
            <p:cNvPr id="118" name="Google Shape;118;p2"/>
            <p:cNvSpPr txBox="1"/>
            <p:nvPr/>
          </p:nvSpPr>
          <p:spPr>
            <a:xfrm>
              <a:off x="2485982" y="832764"/>
              <a:ext cx="15240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Introducir usuario</a:t>
              </a:r>
              <a:endPara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2328828" y="877469"/>
              <a:ext cx="179422" cy="157581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0" name="Google Shape;120;p2"/>
          <p:cNvGrpSpPr/>
          <p:nvPr/>
        </p:nvGrpSpPr>
        <p:grpSpPr>
          <a:xfrm>
            <a:off x="7138178" y="1506600"/>
            <a:ext cx="1640054" cy="246300"/>
            <a:chOff x="2328828" y="832766"/>
            <a:chExt cx="1640054" cy="246300"/>
          </a:xfrm>
        </p:grpSpPr>
        <p:sp>
          <p:nvSpPr>
            <p:cNvPr id="121" name="Google Shape;121;p2"/>
            <p:cNvSpPr txBox="1"/>
            <p:nvPr/>
          </p:nvSpPr>
          <p:spPr>
            <a:xfrm>
              <a:off x="2485982" y="832766"/>
              <a:ext cx="14829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Introducir contraseña</a:t>
              </a:r>
              <a:endPara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2328828" y="877469"/>
              <a:ext cx="179422" cy="157581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3" name="Google Shape;123;p2"/>
          <p:cNvGrpSpPr/>
          <p:nvPr/>
        </p:nvGrpSpPr>
        <p:grpSpPr>
          <a:xfrm>
            <a:off x="7138178" y="1738175"/>
            <a:ext cx="1482852" cy="246300"/>
            <a:chOff x="2328828" y="832768"/>
            <a:chExt cx="1482852" cy="246300"/>
          </a:xfrm>
        </p:grpSpPr>
        <p:sp>
          <p:nvSpPr>
            <p:cNvPr id="124" name="Google Shape;124;p2"/>
            <p:cNvSpPr txBox="1"/>
            <p:nvPr/>
          </p:nvSpPr>
          <p:spPr>
            <a:xfrm>
              <a:off x="2485980" y="832768"/>
              <a:ext cx="13257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Pulsar aceptar</a:t>
              </a:r>
              <a:endPara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2328828" y="877469"/>
              <a:ext cx="179422" cy="157581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26" name="Google Shape;126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651551" y="3148685"/>
            <a:ext cx="1962645" cy="19948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058014" y="3148685"/>
            <a:ext cx="1962645" cy="1994815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"/>
          <p:cNvSpPr txBox="1"/>
          <p:nvPr/>
        </p:nvSpPr>
        <p:spPr>
          <a:xfrm>
            <a:off x="123797" y="264706"/>
            <a:ext cx="156913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 de Evaluación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Recorridos Cognitivos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App: Planicovid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9" name="Google Shape;129;p2"/>
          <p:cNvCxnSpPr/>
          <p:nvPr/>
        </p:nvCxnSpPr>
        <p:spPr>
          <a:xfrm flipH="1" rot="10800000">
            <a:off x="4211309" y="1050721"/>
            <a:ext cx="419522" cy="363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0" name="Google Shape;130;p2"/>
          <p:cNvCxnSpPr/>
          <p:nvPr/>
        </p:nvCxnSpPr>
        <p:spPr>
          <a:xfrm flipH="1" rot="10800000">
            <a:off x="6638492" y="1012677"/>
            <a:ext cx="419522" cy="363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31" name="Google Shape;131;p2"/>
          <p:cNvGrpSpPr/>
          <p:nvPr/>
        </p:nvGrpSpPr>
        <p:grpSpPr>
          <a:xfrm>
            <a:off x="4733515" y="832725"/>
            <a:ext cx="1610353" cy="246300"/>
            <a:chOff x="2328828" y="832775"/>
            <a:chExt cx="1610353" cy="246300"/>
          </a:xfrm>
        </p:grpSpPr>
        <p:sp>
          <p:nvSpPr>
            <p:cNvPr id="132" name="Google Shape;132;p2"/>
            <p:cNvSpPr txBox="1"/>
            <p:nvPr/>
          </p:nvSpPr>
          <p:spPr>
            <a:xfrm>
              <a:off x="2485981" y="832775"/>
              <a:ext cx="14532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Volver al inicio</a:t>
              </a:r>
              <a:endPara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2328828" y="877469"/>
              <a:ext cx="179400" cy="1575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4" name="Google Shape;134;p2"/>
          <p:cNvGrpSpPr/>
          <p:nvPr/>
        </p:nvGrpSpPr>
        <p:grpSpPr>
          <a:xfrm>
            <a:off x="4733515" y="1041700"/>
            <a:ext cx="1806260" cy="246300"/>
            <a:chOff x="2328828" y="832765"/>
            <a:chExt cx="1806260" cy="246300"/>
          </a:xfrm>
        </p:grpSpPr>
        <p:sp>
          <p:nvSpPr>
            <p:cNvPr id="135" name="Google Shape;135;p2"/>
            <p:cNvSpPr txBox="1"/>
            <p:nvPr/>
          </p:nvSpPr>
          <p:spPr>
            <a:xfrm>
              <a:off x="2485988" y="832765"/>
              <a:ext cx="16491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Seleccionar establecimiento</a:t>
              </a:r>
              <a:endPara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2328828" y="877469"/>
              <a:ext cx="179400" cy="1575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7" name="Google Shape;137;p2"/>
          <p:cNvSpPr/>
          <p:nvPr/>
        </p:nvSpPr>
        <p:spPr>
          <a:xfrm>
            <a:off x="4653350" y="746274"/>
            <a:ext cx="1962600" cy="9135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8" name="Google Shape;138;p2"/>
          <p:cNvGrpSpPr/>
          <p:nvPr/>
        </p:nvGrpSpPr>
        <p:grpSpPr>
          <a:xfrm>
            <a:off x="2328828" y="1746300"/>
            <a:ext cx="1882447" cy="246300"/>
            <a:chOff x="2328828" y="832774"/>
            <a:chExt cx="1882447" cy="246300"/>
          </a:xfrm>
        </p:grpSpPr>
        <p:sp>
          <p:nvSpPr>
            <p:cNvPr id="139" name="Google Shape;139;p2"/>
            <p:cNvSpPr txBox="1"/>
            <p:nvPr/>
          </p:nvSpPr>
          <p:spPr>
            <a:xfrm>
              <a:off x="2485975" y="832774"/>
              <a:ext cx="17253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Seleccionar establecimiento</a:t>
              </a:r>
              <a:endPara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2328828" y="877469"/>
              <a:ext cx="179400" cy="1575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1" name="Google Shape;141;p2"/>
          <p:cNvGrpSpPr/>
          <p:nvPr/>
        </p:nvGrpSpPr>
        <p:grpSpPr>
          <a:xfrm>
            <a:off x="2328815" y="1990719"/>
            <a:ext cx="919140" cy="246300"/>
            <a:chOff x="2328828" y="832766"/>
            <a:chExt cx="919140" cy="246300"/>
          </a:xfrm>
        </p:grpSpPr>
        <p:sp>
          <p:nvSpPr>
            <p:cNvPr id="142" name="Google Shape;142;p2"/>
            <p:cNvSpPr txBox="1"/>
            <p:nvPr/>
          </p:nvSpPr>
          <p:spPr>
            <a:xfrm>
              <a:off x="2485968" y="832766"/>
              <a:ext cx="7620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Ver Aforo</a:t>
              </a:r>
              <a:endPara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2328828" y="877469"/>
              <a:ext cx="179400" cy="1575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4" name="Google Shape;144;p2"/>
          <p:cNvGrpSpPr/>
          <p:nvPr/>
        </p:nvGrpSpPr>
        <p:grpSpPr>
          <a:xfrm>
            <a:off x="4733515" y="832725"/>
            <a:ext cx="1444431" cy="246300"/>
            <a:chOff x="2328828" y="832767"/>
            <a:chExt cx="1444431" cy="246300"/>
          </a:xfrm>
        </p:grpSpPr>
        <p:sp>
          <p:nvSpPr>
            <p:cNvPr id="145" name="Google Shape;145;p2"/>
            <p:cNvSpPr txBox="1"/>
            <p:nvPr/>
          </p:nvSpPr>
          <p:spPr>
            <a:xfrm>
              <a:off x="2485959" y="832767"/>
              <a:ext cx="12873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Abrir menú lateral</a:t>
              </a:r>
              <a:endPara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2328828" y="877469"/>
              <a:ext cx="179400" cy="1575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7" name="Google Shape;147;p2"/>
          <p:cNvGrpSpPr/>
          <p:nvPr/>
        </p:nvGrpSpPr>
        <p:grpSpPr>
          <a:xfrm>
            <a:off x="4733515" y="1041700"/>
            <a:ext cx="1444431" cy="246300"/>
            <a:chOff x="2328828" y="832757"/>
            <a:chExt cx="1444431" cy="246300"/>
          </a:xfrm>
        </p:grpSpPr>
        <p:sp>
          <p:nvSpPr>
            <p:cNvPr id="148" name="Google Shape;148;p2"/>
            <p:cNvSpPr txBox="1"/>
            <p:nvPr/>
          </p:nvSpPr>
          <p:spPr>
            <a:xfrm>
              <a:off x="2485959" y="832757"/>
              <a:ext cx="12873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Seleccionar alertas</a:t>
              </a:r>
              <a:endPara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2328828" y="877469"/>
              <a:ext cx="179400" cy="1575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0" name="Google Shape;150;p2"/>
          <p:cNvGrpSpPr/>
          <p:nvPr/>
        </p:nvGrpSpPr>
        <p:grpSpPr>
          <a:xfrm>
            <a:off x="4733515" y="1265650"/>
            <a:ext cx="1767536" cy="246300"/>
            <a:chOff x="2328828" y="832764"/>
            <a:chExt cx="1767536" cy="246300"/>
          </a:xfrm>
        </p:grpSpPr>
        <p:sp>
          <p:nvSpPr>
            <p:cNvPr id="151" name="Google Shape;151;p2"/>
            <p:cNvSpPr txBox="1"/>
            <p:nvPr/>
          </p:nvSpPr>
          <p:spPr>
            <a:xfrm>
              <a:off x="2485964" y="832764"/>
              <a:ext cx="16104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Ver alertas recientes</a:t>
              </a:r>
              <a:endPara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2328828" y="877469"/>
              <a:ext cx="179400" cy="1575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3" name="Google Shape;153;p2"/>
          <p:cNvSpPr/>
          <p:nvPr/>
        </p:nvSpPr>
        <p:spPr>
          <a:xfrm>
            <a:off x="2328819" y="877775"/>
            <a:ext cx="205014" cy="153630"/>
          </a:xfrm>
          <a:custGeom>
            <a:rect b="b" l="l" r="r" t="t"/>
            <a:pathLst>
              <a:path extrusionOk="0" h="13244" w="18171">
                <a:moveTo>
                  <a:pt x="0" y="5236"/>
                </a:moveTo>
                <a:lnTo>
                  <a:pt x="4928" y="9240"/>
                </a:lnTo>
                <a:lnTo>
                  <a:pt x="18171" y="0"/>
                </a:lnTo>
                <a:lnTo>
                  <a:pt x="5236" y="1324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</p:sp>
      <p:sp>
        <p:nvSpPr>
          <p:cNvPr id="154" name="Google Shape;154;p2"/>
          <p:cNvSpPr/>
          <p:nvPr/>
        </p:nvSpPr>
        <p:spPr>
          <a:xfrm>
            <a:off x="2328819" y="1095575"/>
            <a:ext cx="205014" cy="153630"/>
          </a:xfrm>
          <a:custGeom>
            <a:rect b="b" l="l" r="r" t="t"/>
            <a:pathLst>
              <a:path extrusionOk="0" h="13244" w="18171">
                <a:moveTo>
                  <a:pt x="0" y="5236"/>
                </a:moveTo>
                <a:lnTo>
                  <a:pt x="4928" y="9240"/>
                </a:lnTo>
                <a:lnTo>
                  <a:pt x="18171" y="0"/>
                </a:lnTo>
                <a:lnTo>
                  <a:pt x="5236" y="1324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</p:sp>
      <p:sp>
        <p:nvSpPr>
          <p:cNvPr id="155" name="Google Shape;155;p2"/>
          <p:cNvSpPr/>
          <p:nvPr/>
        </p:nvSpPr>
        <p:spPr>
          <a:xfrm>
            <a:off x="2328819" y="1315850"/>
            <a:ext cx="205014" cy="153630"/>
          </a:xfrm>
          <a:custGeom>
            <a:rect b="b" l="l" r="r" t="t"/>
            <a:pathLst>
              <a:path extrusionOk="0" h="13244" w="18171">
                <a:moveTo>
                  <a:pt x="0" y="5236"/>
                </a:moveTo>
                <a:lnTo>
                  <a:pt x="4928" y="9240"/>
                </a:lnTo>
                <a:lnTo>
                  <a:pt x="18171" y="0"/>
                </a:lnTo>
                <a:lnTo>
                  <a:pt x="5236" y="1324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</p:sp>
      <p:sp>
        <p:nvSpPr>
          <p:cNvPr id="156" name="Google Shape;156;p2"/>
          <p:cNvSpPr/>
          <p:nvPr/>
        </p:nvSpPr>
        <p:spPr>
          <a:xfrm>
            <a:off x="2328819" y="1552338"/>
            <a:ext cx="205014" cy="153630"/>
          </a:xfrm>
          <a:custGeom>
            <a:rect b="b" l="l" r="r" t="t"/>
            <a:pathLst>
              <a:path extrusionOk="0" h="13244" w="18171">
                <a:moveTo>
                  <a:pt x="0" y="5236"/>
                </a:moveTo>
                <a:lnTo>
                  <a:pt x="4928" y="9240"/>
                </a:lnTo>
                <a:lnTo>
                  <a:pt x="18171" y="0"/>
                </a:lnTo>
                <a:lnTo>
                  <a:pt x="5236" y="1324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</p:sp>
      <p:sp>
        <p:nvSpPr>
          <p:cNvPr id="157" name="Google Shape;157;p2"/>
          <p:cNvSpPr/>
          <p:nvPr/>
        </p:nvSpPr>
        <p:spPr>
          <a:xfrm>
            <a:off x="2328819" y="1790338"/>
            <a:ext cx="205014" cy="153630"/>
          </a:xfrm>
          <a:custGeom>
            <a:rect b="b" l="l" r="r" t="t"/>
            <a:pathLst>
              <a:path extrusionOk="0" h="13244" w="18171">
                <a:moveTo>
                  <a:pt x="0" y="5236"/>
                </a:moveTo>
                <a:lnTo>
                  <a:pt x="4928" y="9240"/>
                </a:lnTo>
                <a:lnTo>
                  <a:pt x="18171" y="0"/>
                </a:lnTo>
                <a:lnTo>
                  <a:pt x="5236" y="1324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</p:sp>
      <p:sp>
        <p:nvSpPr>
          <p:cNvPr id="158" name="Google Shape;158;p2"/>
          <p:cNvSpPr/>
          <p:nvPr/>
        </p:nvSpPr>
        <p:spPr>
          <a:xfrm>
            <a:off x="2328819" y="2037063"/>
            <a:ext cx="205014" cy="153630"/>
          </a:xfrm>
          <a:custGeom>
            <a:rect b="b" l="l" r="r" t="t"/>
            <a:pathLst>
              <a:path extrusionOk="0" h="13244" w="18171">
                <a:moveTo>
                  <a:pt x="0" y="5236"/>
                </a:moveTo>
                <a:lnTo>
                  <a:pt x="4928" y="9240"/>
                </a:lnTo>
                <a:lnTo>
                  <a:pt x="18171" y="0"/>
                </a:lnTo>
                <a:lnTo>
                  <a:pt x="5236" y="1324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</p:sp>
      <p:sp>
        <p:nvSpPr>
          <p:cNvPr id="159" name="Google Shape;159;p2"/>
          <p:cNvSpPr/>
          <p:nvPr/>
        </p:nvSpPr>
        <p:spPr>
          <a:xfrm>
            <a:off x="4733494" y="877775"/>
            <a:ext cx="205014" cy="153630"/>
          </a:xfrm>
          <a:custGeom>
            <a:rect b="b" l="l" r="r" t="t"/>
            <a:pathLst>
              <a:path extrusionOk="0" h="13244" w="18171">
                <a:moveTo>
                  <a:pt x="0" y="5236"/>
                </a:moveTo>
                <a:lnTo>
                  <a:pt x="4928" y="9240"/>
                </a:lnTo>
                <a:lnTo>
                  <a:pt x="18171" y="0"/>
                </a:lnTo>
                <a:lnTo>
                  <a:pt x="5236" y="1324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</p:sp>
      <p:sp>
        <p:nvSpPr>
          <p:cNvPr id="160" name="Google Shape;160;p2"/>
          <p:cNvSpPr/>
          <p:nvPr/>
        </p:nvSpPr>
        <p:spPr>
          <a:xfrm>
            <a:off x="4733494" y="1095525"/>
            <a:ext cx="205014" cy="153630"/>
          </a:xfrm>
          <a:custGeom>
            <a:rect b="b" l="l" r="r" t="t"/>
            <a:pathLst>
              <a:path extrusionOk="0" h="13244" w="18171">
                <a:moveTo>
                  <a:pt x="0" y="5236"/>
                </a:moveTo>
                <a:lnTo>
                  <a:pt x="4928" y="9240"/>
                </a:lnTo>
                <a:lnTo>
                  <a:pt x="18171" y="0"/>
                </a:lnTo>
                <a:lnTo>
                  <a:pt x="5236" y="1324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</p:sp>
      <p:sp>
        <p:nvSpPr>
          <p:cNvPr id="161" name="Google Shape;161;p2"/>
          <p:cNvSpPr/>
          <p:nvPr/>
        </p:nvSpPr>
        <p:spPr>
          <a:xfrm>
            <a:off x="4733494" y="1313275"/>
            <a:ext cx="205014" cy="153630"/>
          </a:xfrm>
          <a:custGeom>
            <a:rect b="b" l="l" r="r" t="t"/>
            <a:pathLst>
              <a:path extrusionOk="0" h="13244" w="18171">
                <a:moveTo>
                  <a:pt x="0" y="5236"/>
                </a:moveTo>
                <a:lnTo>
                  <a:pt x="4928" y="9240"/>
                </a:lnTo>
                <a:lnTo>
                  <a:pt x="18171" y="0"/>
                </a:lnTo>
                <a:lnTo>
                  <a:pt x="5236" y="1324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</p:sp>
      <p:sp>
        <p:nvSpPr>
          <p:cNvPr id="162" name="Google Shape;162;p2"/>
          <p:cNvSpPr/>
          <p:nvPr/>
        </p:nvSpPr>
        <p:spPr>
          <a:xfrm>
            <a:off x="7138219" y="877775"/>
            <a:ext cx="205014" cy="153630"/>
          </a:xfrm>
          <a:custGeom>
            <a:rect b="b" l="l" r="r" t="t"/>
            <a:pathLst>
              <a:path extrusionOk="0" h="13244" w="18171">
                <a:moveTo>
                  <a:pt x="0" y="5236"/>
                </a:moveTo>
                <a:lnTo>
                  <a:pt x="4928" y="9240"/>
                </a:lnTo>
                <a:lnTo>
                  <a:pt x="18171" y="0"/>
                </a:lnTo>
                <a:lnTo>
                  <a:pt x="5236" y="1324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</p:sp>
      <p:sp>
        <p:nvSpPr>
          <p:cNvPr id="163" name="Google Shape;163;p2"/>
          <p:cNvSpPr/>
          <p:nvPr/>
        </p:nvSpPr>
        <p:spPr>
          <a:xfrm>
            <a:off x="7138169" y="1104900"/>
            <a:ext cx="205014" cy="153630"/>
          </a:xfrm>
          <a:custGeom>
            <a:rect b="b" l="l" r="r" t="t"/>
            <a:pathLst>
              <a:path extrusionOk="0" h="13244" w="18171">
                <a:moveTo>
                  <a:pt x="0" y="5236"/>
                </a:moveTo>
                <a:lnTo>
                  <a:pt x="4928" y="9240"/>
                </a:lnTo>
                <a:lnTo>
                  <a:pt x="18171" y="0"/>
                </a:lnTo>
                <a:lnTo>
                  <a:pt x="5236" y="1324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</p:sp>
      <p:sp>
        <p:nvSpPr>
          <p:cNvPr id="164" name="Google Shape;164;p2"/>
          <p:cNvSpPr/>
          <p:nvPr/>
        </p:nvSpPr>
        <p:spPr>
          <a:xfrm>
            <a:off x="7138169" y="1305750"/>
            <a:ext cx="205014" cy="153630"/>
          </a:xfrm>
          <a:custGeom>
            <a:rect b="b" l="l" r="r" t="t"/>
            <a:pathLst>
              <a:path extrusionOk="0" h="13244" w="18171">
                <a:moveTo>
                  <a:pt x="0" y="5236"/>
                </a:moveTo>
                <a:lnTo>
                  <a:pt x="4928" y="9240"/>
                </a:lnTo>
                <a:lnTo>
                  <a:pt x="18171" y="0"/>
                </a:lnTo>
                <a:lnTo>
                  <a:pt x="5236" y="1324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</p:sp>
      <p:sp>
        <p:nvSpPr>
          <p:cNvPr id="165" name="Google Shape;165;p2"/>
          <p:cNvSpPr/>
          <p:nvPr/>
        </p:nvSpPr>
        <p:spPr>
          <a:xfrm>
            <a:off x="7138219" y="1552938"/>
            <a:ext cx="205014" cy="153630"/>
          </a:xfrm>
          <a:custGeom>
            <a:rect b="b" l="l" r="r" t="t"/>
            <a:pathLst>
              <a:path extrusionOk="0" h="13244" w="18171">
                <a:moveTo>
                  <a:pt x="0" y="5236"/>
                </a:moveTo>
                <a:lnTo>
                  <a:pt x="4928" y="9240"/>
                </a:lnTo>
                <a:lnTo>
                  <a:pt x="18171" y="0"/>
                </a:lnTo>
                <a:lnTo>
                  <a:pt x="5236" y="1324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</p:sp>
      <p:sp>
        <p:nvSpPr>
          <p:cNvPr id="166" name="Google Shape;166;p2"/>
          <p:cNvSpPr/>
          <p:nvPr/>
        </p:nvSpPr>
        <p:spPr>
          <a:xfrm>
            <a:off x="7138169" y="1800125"/>
            <a:ext cx="205014" cy="153630"/>
          </a:xfrm>
          <a:custGeom>
            <a:rect b="b" l="l" r="r" t="t"/>
            <a:pathLst>
              <a:path extrusionOk="0" h="13244" w="18171">
                <a:moveTo>
                  <a:pt x="0" y="5236"/>
                </a:moveTo>
                <a:lnTo>
                  <a:pt x="4928" y="9240"/>
                </a:lnTo>
                <a:lnTo>
                  <a:pt x="18171" y="0"/>
                </a:lnTo>
                <a:lnTo>
                  <a:pt x="5236" y="1324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</p:sp>
      <p:sp>
        <p:nvSpPr>
          <p:cNvPr id="167" name="Google Shape;167;p2"/>
          <p:cNvSpPr txBox="1"/>
          <p:nvPr/>
        </p:nvSpPr>
        <p:spPr>
          <a:xfrm>
            <a:off x="2386825" y="3254175"/>
            <a:ext cx="1882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900">
                <a:latin typeface="Calibri"/>
                <a:ea typeface="Calibri"/>
                <a:cs typeface="Calibri"/>
                <a:sym typeface="Calibri"/>
              </a:rPr>
              <a:t>Si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2"/>
          <p:cNvSpPr txBox="1"/>
          <p:nvPr/>
        </p:nvSpPr>
        <p:spPr>
          <a:xfrm>
            <a:off x="2386813" y="3699175"/>
            <a:ext cx="1882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900">
                <a:latin typeface="Calibri"/>
                <a:ea typeface="Calibri"/>
                <a:cs typeface="Calibri"/>
                <a:sym typeface="Calibri"/>
              </a:rPr>
              <a:t>Si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2"/>
          <p:cNvSpPr txBox="1"/>
          <p:nvPr/>
        </p:nvSpPr>
        <p:spPr>
          <a:xfrm>
            <a:off x="2386813" y="4144175"/>
            <a:ext cx="1882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900">
                <a:latin typeface="Calibri"/>
                <a:ea typeface="Calibri"/>
                <a:cs typeface="Calibri"/>
                <a:sym typeface="Calibri"/>
              </a:rPr>
              <a:t>Si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2"/>
          <p:cNvSpPr txBox="1"/>
          <p:nvPr/>
        </p:nvSpPr>
        <p:spPr>
          <a:xfrm>
            <a:off x="2386813" y="4589175"/>
            <a:ext cx="1882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900">
                <a:latin typeface="Calibri"/>
                <a:ea typeface="Calibri"/>
                <a:cs typeface="Calibri"/>
                <a:sym typeface="Calibri"/>
              </a:rPr>
              <a:t>No hay </a:t>
            </a:r>
            <a:r>
              <a:rPr lang="es-ES" sz="900">
                <a:latin typeface="Calibri"/>
                <a:ea typeface="Calibri"/>
                <a:cs typeface="Calibri"/>
                <a:sym typeface="Calibri"/>
              </a:rPr>
              <a:t>retroalimentación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2"/>
          <p:cNvSpPr txBox="1"/>
          <p:nvPr/>
        </p:nvSpPr>
        <p:spPr>
          <a:xfrm>
            <a:off x="4807463" y="3254175"/>
            <a:ext cx="1882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900">
                <a:latin typeface="Calibri"/>
                <a:ea typeface="Calibri"/>
                <a:cs typeface="Calibri"/>
                <a:sym typeface="Calibri"/>
              </a:rPr>
              <a:t>Si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2"/>
          <p:cNvSpPr txBox="1"/>
          <p:nvPr/>
        </p:nvSpPr>
        <p:spPr>
          <a:xfrm>
            <a:off x="4807463" y="3699175"/>
            <a:ext cx="1882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900">
                <a:latin typeface="Calibri"/>
                <a:ea typeface="Calibri"/>
                <a:cs typeface="Calibri"/>
                <a:sym typeface="Calibri"/>
              </a:rPr>
              <a:t>Si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2"/>
          <p:cNvSpPr txBox="1"/>
          <p:nvPr/>
        </p:nvSpPr>
        <p:spPr>
          <a:xfrm>
            <a:off x="4807463" y="4144175"/>
            <a:ext cx="1882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900">
                <a:latin typeface="Calibri"/>
                <a:ea typeface="Calibri"/>
                <a:cs typeface="Calibri"/>
                <a:sym typeface="Calibri"/>
              </a:rPr>
              <a:t>Si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2"/>
          <p:cNvSpPr txBox="1"/>
          <p:nvPr/>
        </p:nvSpPr>
        <p:spPr>
          <a:xfrm>
            <a:off x="4807463" y="4589175"/>
            <a:ext cx="1882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900">
                <a:latin typeface="Calibri"/>
                <a:ea typeface="Calibri"/>
                <a:cs typeface="Calibri"/>
                <a:sym typeface="Calibri"/>
              </a:rPr>
              <a:t>No se necesita </a:t>
            </a:r>
            <a:r>
              <a:rPr lang="es-ES" sz="900">
                <a:latin typeface="Calibri"/>
                <a:ea typeface="Calibri"/>
                <a:cs typeface="Calibri"/>
                <a:sym typeface="Calibri"/>
              </a:rPr>
              <a:t>retroalimentación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2"/>
          <p:cNvSpPr txBox="1"/>
          <p:nvPr/>
        </p:nvSpPr>
        <p:spPr>
          <a:xfrm>
            <a:off x="7192813" y="3221775"/>
            <a:ext cx="1882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900">
                <a:latin typeface="Calibri"/>
                <a:ea typeface="Calibri"/>
                <a:cs typeface="Calibri"/>
                <a:sym typeface="Calibri"/>
              </a:rPr>
              <a:t>Si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2"/>
          <p:cNvSpPr txBox="1"/>
          <p:nvPr/>
        </p:nvSpPr>
        <p:spPr>
          <a:xfrm>
            <a:off x="7192813" y="3699175"/>
            <a:ext cx="1882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900">
                <a:latin typeface="Calibri"/>
                <a:ea typeface="Calibri"/>
                <a:cs typeface="Calibri"/>
                <a:sym typeface="Calibri"/>
              </a:rPr>
              <a:t>Si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2"/>
          <p:cNvSpPr txBox="1"/>
          <p:nvPr/>
        </p:nvSpPr>
        <p:spPr>
          <a:xfrm>
            <a:off x="7192813" y="4176575"/>
            <a:ext cx="1882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900">
                <a:latin typeface="Calibri"/>
                <a:ea typeface="Calibri"/>
                <a:cs typeface="Calibri"/>
                <a:sym typeface="Calibri"/>
              </a:rPr>
              <a:t>Si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2"/>
          <p:cNvSpPr txBox="1"/>
          <p:nvPr/>
        </p:nvSpPr>
        <p:spPr>
          <a:xfrm>
            <a:off x="7192813" y="4623175"/>
            <a:ext cx="1882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900">
                <a:latin typeface="Calibri"/>
                <a:ea typeface="Calibri"/>
                <a:cs typeface="Calibri"/>
                <a:sym typeface="Calibri"/>
              </a:rPr>
              <a:t>Si, aunque un mensaje de </a:t>
            </a:r>
            <a:r>
              <a:rPr lang="es-ES" sz="900">
                <a:latin typeface="Calibri"/>
                <a:ea typeface="Calibri"/>
                <a:cs typeface="Calibri"/>
                <a:sym typeface="Calibri"/>
              </a:rPr>
              <a:t>bienvenida</a:t>
            </a:r>
            <a:r>
              <a:rPr lang="es-ES" sz="900">
                <a:latin typeface="Calibri"/>
                <a:ea typeface="Calibri"/>
                <a:cs typeface="Calibri"/>
                <a:sym typeface="Calibri"/>
              </a:rPr>
              <a:t> no estaría mal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07085" y="3191060"/>
            <a:ext cx="1962645" cy="1994815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3"/>
          <p:cNvSpPr/>
          <p:nvPr/>
        </p:nvSpPr>
        <p:spPr>
          <a:xfrm>
            <a:off x="7054450" y="724050"/>
            <a:ext cx="1962600" cy="6081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3"/>
          <p:cNvSpPr txBox="1"/>
          <p:nvPr/>
        </p:nvSpPr>
        <p:spPr>
          <a:xfrm>
            <a:off x="7054450" y="354750"/>
            <a:ext cx="1911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Cerrar sesión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86" name="Google Shape;186;p3"/>
          <p:cNvGrpSpPr/>
          <p:nvPr/>
        </p:nvGrpSpPr>
        <p:grpSpPr>
          <a:xfrm>
            <a:off x="7134624" y="810500"/>
            <a:ext cx="1664062" cy="246300"/>
            <a:chOff x="2328828" y="832763"/>
            <a:chExt cx="1664062" cy="246300"/>
          </a:xfrm>
        </p:grpSpPr>
        <p:sp>
          <p:nvSpPr>
            <p:cNvPr id="187" name="Google Shape;187;p3"/>
            <p:cNvSpPr txBox="1"/>
            <p:nvPr/>
          </p:nvSpPr>
          <p:spPr>
            <a:xfrm>
              <a:off x="2485990" y="832763"/>
              <a:ext cx="15069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Abrir menú lateral</a:t>
              </a:r>
              <a:endPara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3"/>
            <p:cNvSpPr/>
            <p:nvPr/>
          </p:nvSpPr>
          <p:spPr>
            <a:xfrm>
              <a:off x="2328828" y="877469"/>
              <a:ext cx="179422" cy="157581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9" name="Google Shape;189;p3"/>
          <p:cNvGrpSpPr/>
          <p:nvPr/>
        </p:nvGrpSpPr>
        <p:grpSpPr>
          <a:xfrm>
            <a:off x="7134624" y="1019500"/>
            <a:ext cx="1664062" cy="246300"/>
            <a:chOff x="2328828" y="832777"/>
            <a:chExt cx="1664062" cy="246300"/>
          </a:xfrm>
        </p:grpSpPr>
        <p:sp>
          <p:nvSpPr>
            <p:cNvPr id="190" name="Google Shape;190;p3"/>
            <p:cNvSpPr txBox="1"/>
            <p:nvPr/>
          </p:nvSpPr>
          <p:spPr>
            <a:xfrm>
              <a:off x="2485990" y="832777"/>
              <a:ext cx="15069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Seleccionar cerrar sesión</a:t>
              </a:r>
              <a:endPara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3"/>
            <p:cNvSpPr/>
            <p:nvPr/>
          </p:nvSpPr>
          <p:spPr>
            <a:xfrm>
              <a:off x="2328828" y="877469"/>
              <a:ext cx="179422" cy="157581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2" name="Google Shape;192;p3"/>
          <p:cNvSpPr/>
          <p:nvPr/>
        </p:nvSpPr>
        <p:spPr>
          <a:xfrm>
            <a:off x="2355650" y="742800"/>
            <a:ext cx="1991100" cy="1227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3"/>
          <p:cNvSpPr txBox="1"/>
          <p:nvPr/>
        </p:nvSpPr>
        <p:spPr>
          <a:xfrm>
            <a:off x="2355651" y="373450"/>
            <a:ext cx="2297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Recursos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94" name="Google Shape;194;p3"/>
          <p:cNvGrpSpPr/>
          <p:nvPr/>
        </p:nvGrpSpPr>
        <p:grpSpPr>
          <a:xfrm>
            <a:off x="2435819" y="956225"/>
            <a:ext cx="1506824" cy="246300"/>
            <a:chOff x="2328828" y="832756"/>
            <a:chExt cx="1506824" cy="246300"/>
          </a:xfrm>
        </p:grpSpPr>
        <p:sp>
          <p:nvSpPr>
            <p:cNvPr id="195" name="Google Shape;195;p3"/>
            <p:cNvSpPr txBox="1"/>
            <p:nvPr/>
          </p:nvSpPr>
          <p:spPr>
            <a:xfrm>
              <a:off x="2485952" y="832756"/>
              <a:ext cx="13497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Abrir menú lateral</a:t>
              </a:r>
              <a:endPara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3"/>
            <p:cNvSpPr/>
            <p:nvPr/>
          </p:nvSpPr>
          <p:spPr>
            <a:xfrm>
              <a:off x="2328828" y="877469"/>
              <a:ext cx="179422" cy="157581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7" name="Google Shape;197;p3"/>
          <p:cNvGrpSpPr/>
          <p:nvPr/>
        </p:nvGrpSpPr>
        <p:grpSpPr>
          <a:xfrm>
            <a:off x="2435819" y="1165225"/>
            <a:ext cx="1643922" cy="246300"/>
            <a:chOff x="2328828" y="832771"/>
            <a:chExt cx="1643922" cy="246300"/>
          </a:xfrm>
        </p:grpSpPr>
        <p:sp>
          <p:nvSpPr>
            <p:cNvPr id="198" name="Google Shape;198;p3"/>
            <p:cNvSpPr txBox="1"/>
            <p:nvPr/>
          </p:nvSpPr>
          <p:spPr>
            <a:xfrm>
              <a:off x="2485950" y="832771"/>
              <a:ext cx="14868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Seleccionar recursos</a:t>
              </a:r>
              <a:endPara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3"/>
            <p:cNvSpPr/>
            <p:nvPr/>
          </p:nvSpPr>
          <p:spPr>
            <a:xfrm>
              <a:off x="2328828" y="877469"/>
              <a:ext cx="179422" cy="157581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0" name="Google Shape;200;p3"/>
          <p:cNvGrpSpPr/>
          <p:nvPr/>
        </p:nvGrpSpPr>
        <p:grpSpPr>
          <a:xfrm>
            <a:off x="2435819" y="1389175"/>
            <a:ext cx="1643922" cy="246300"/>
            <a:chOff x="2328828" y="832778"/>
            <a:chExt cx="1643922" cy="246300"/>
          </a:xfrm>
        </p:grpSpPr>
        <p:sp>
          <p:nvSpPr>
            <p:cNvPr id="201" name="Google Shape;201;p3"/>
            <p:cNvSpPr txBox="1"/>
            <p:nvPr/>
          </p:nvSpPr>
          <p:spPr>
            <a:xfrm>
              <a:off x="2485950" y="832778"/>
              <a:ext cx="14868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Pulsar </a:t>
              </a:r>
              <a:r>
                <a:rPr lang="es-E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botón</a:t>
              </a:r>
              <a:r>
                <a:rPr lang="es-E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flotante +</a:t>
              </a:r>
              <a:endPara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3"/>
            <p:cNvSpPr/>
            <p:nvPr/>
          </p:nvSpPr>
          <p:spPr>
            <a:xfrm>
              <a:off x="2328828" y="877469"/>
              <a:ext cx="179422" cy="157581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3" name="Google Shape;203;p3"/>
          <p:cNvSpPr txBox="1"/>
          <p:nvPr/>
        </p:nvSpPr>
        <p:spPr>
          <a:xfrm>
            <a:off x="2334912" y="723175"/>
            <a:ext cx="19626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Añadir recurso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3"/>
          <p:cNvSpPr/>
          <p:nvPr/>
        </p:nvSpPr>
        <p:spPr>
          <a:xfrm>
            <a:off x="2355650" y="2192050"/>
            <a:ext cx="1991100" cy="9438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05" name="Google Shape;205;p3"/>
          <p:cNvGrpSpPr/>
          <p:nvPr/>
        </p:nvGrpSpPr>
        <p:grpSpPr>
          <a:xfrm>
            <a:off x="2456531" y="2397425"/>
            <a:ext cx="2555642" cy="246300"/>
            <a:chOff x="2328828" y="832767"/>
            <a:chExt cx="2555642" cy="246300"/>
          </a:xfrm>
        </p:grpSpPr>
        <p:sp>
          <p:nvSpPr>
            <p:cNvPr id="206" name="Google Shape;206;p3"/>
            <p:cNvSpPr txBox="1"/>
            <p:nvPr/>
          </p:nvSpPr>
          <p:spPr>
            <a:xfrm>
              <a:off x="2485970" y="832767"/>
              <a:ext cx="23985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Seleccionar icono de búsqueda</a:t>
              </a:r>
              <a:endPara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07;p3"/>
            <p:cNvSpPr/>
            <p:nvPr/>
          </p:nvSpPr>
          <p:spPr>
            <a:xfrm>
              <a:off x="2328828" y="877469"/>
              <a:ext cx="179422" cy="157581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8" name="Google Shape;208;p3"/>
          <p:cNvGrpSpPr/>
          <p:nvPr/>
        </p:nvGrpSpPr>
        <p:grpSpPr>
          <a:xfrm>
            <a:off x="2446181" y="2614350"/>
            <a:ext cx="1736347" cy="246300"/>
            <a:chOff x="2328828" y="832757"/>
            <a:chExt cx="1736347" cy="246300"/>
          </a:xfrm>
        </p:grpSpPr>
        <p:sp>
          <p:nvSpPr>
            <p:cNvPr id="209" name="Google Shape;209;p3"/>
            <p:cNvSpPr txBox="1"/>
            <p:nvPr/>
          </p:nvSpPr>
          <p:spPr>
            <a:xfrm>
              <a:off x="2485975" y="832757"/>
              <a:ext cx="15792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Introducir búsqueda</a:t>
              </a:r>
              <a:endPara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3"/>
            <p:cNvSpPr/>
            <p:nvPr/>
          </p:nvSpPr>
          <p:spPr>
            <a:xfrm>
              <a:off x="2328828" y="877469"/>
              <a:ext cx="179422" cy="157581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1" name="Google Shape;211;p3"/>
          <p:cNvGrpSpPr/>
          <p:nvPr/>
        </p:nvGrpSpPr>
        <p:grpSpPr>
          <a:xfrm>
            <a:off x="2446181" y="2838300"/>
            <a:ext cx="1643947" cy="246300"/>
            <a:chOff x="2328828" y="832764"/>
            <a:chExt cx="1643947" cy="246300"/>
          </a:xfrm>
        </p:grpSpPr>
        <p:sp>
          <p:nvSpPr>
            <p:cNvPr id="212" name="Google Shape;212;p3"/>
            <p:cNvSpPr txBox="1"/>
            <p:nvPr/>
          </p:nvSpPr>
          <p:spPr>
            <a:xfrm>
              <a:off x="2485975" y="832764"/>
              <a:ext cx="14868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Ver resultados</a:t>
              </a:r>
              <a:endPara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3"/>
            <p:cNvSpPr/>
            <p:nvPr/>
          </p:nvSpPr>
          <p:spPr>
            <a:xfrm>
              <a:off x="2328828" y="877469"/>
              <a:ext cx="179422" cy="157581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4" name="Google Shape;214;p3"/>
          <p:cNvSpPr txBox="1"/>
          <p:nvPr/>
        </p:nvSpPr>
        <p:spPr>
          <a:xfrm>
            <a:off x="2355653" y="2164375"/>
            <a:ext cx="18801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Buscar recurso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5" name="Google Shape;215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871" y="3145136"/>
            <a:ext cx="1962645" cy="1994815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3"/>
          <p:cNvSpPr/>
          <p:nvPr/>
        </p:nvSpPr>
        <p:spPr>
          <a:xfrm>
            <a:off x="94875" y="742775"/>
            <a:ext cx="1962600" cy="12663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3"/>
          <p:cNvSpPr txBox="1"/>
          <p:nvPr/>
        </p:nvSpPr>
        <p:spPr>
          <a:xfrm>
            <a:off x="94876" y="373450"/>
            <a:ext cx="1486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Crear Alerta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18" name="Google Shape;218;p3"/>
          <p:cNvGrpSpPr/>
          <p:nvPr/>
        </p:nvGrpSpPr>
        <p:grpSpPr>
          <a:xfrm>
            <a:off x="175035" y="829225"/>
            <a:ext cx="1753740" cy="246300"/>
            <a:chOff x="2328828" y="832774"/>
            <a:chExt cx="1753740" cy="246300"/>
          </a:xfrm>
        </p:grpSpPr>
        <p:sp>
          <p:nvSpPr>
            <p:cNvPr id="219" name="Google Shape;219;p3"/>
            <p:cNvSpPr txBox="1"/>
            <p:nvPr/>
          </p:nvSpPr>
          <p:spPr>
            <a:xfrm>
              <a:off x="2485968" y="832774"/>
              <a:ext cx="15966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Abrir menú lateral</a:t>
              </a:r>
              <a:endPara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Google Shape;220;p3"/>
            <p:cNvSpPr/>
            <p:nvPr/>
          </p:nvSpPr>
          <p:spPr>
            <a:xfrm>
              <a:off x="2328828" y="877469"/>
              <a:ext cx="179422" cy="157581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21" name="Google Shape;221;p3"/>
          <p:cNvGrpSpPr/>
          <p:nvPr/>
        </p:nvGrpSpPr>
        <p:grpSpPr>
          <a:xfrm>
            <a:off x="175035" y="1038200"/>
            <a:ext cx="1712940" cy="246300"/>
            <a:chOff x="2328828" y="832764"/>
            <a:chExt cx="1712940" cy="246300"/>
          </a:xfrm>
        </p:grpSpPr>
        <p:sp>
          <p:nvSpPr>
            <p:cNvPr id="222" name="Google Shape;222;p3"/>
            <p:cNvSpPr txBox="1"/>
            <p:nvPr/>
          </p:nvSpPr>
          <p:spPr>
            <a:xfrm>
              <a:off x="2485968" y="832764"/>
              <a:ext cx="15558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Seleccionar Alertas</a:t>
              </a:r>
              <a:endPara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223;p3"/>
            <p:cNvSpPr/>
            <p:nvPr/>
          </p:nvSpPr>
          <p:spPr>
            <a:xfrm>
              <a:off x="2328828" y="877469"/>
              <a:ext cx="179422" cy="157581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24" name="Google Shape;224;p3"/>
          <p:cNvGrpSpPr/>
          <p:nvPr/>
        </p:nvGrpSpPr>
        <p:grpSpPr>
          <a:xfrm>
            <a:off x="175035" y="1262150"/>
            <a:ext cx="1753740" cy="246300"/>
            <a:chOff x="2328828" y="832771"/>
            <a:chExt cx="1753740" cy="246300"/>
          </a:xfrm>
        </p:grpSpPr>
        <p:sp>
          <p:nvSpPr>
            <p:cNvPr id="225" name="Google Shape;225;p3"/>
            <p:cNvSpPr txBox="1"/>
            <p:nvPr/>
          </p:nvSpPr>
          <p:spPr>
            <a:xfrm>
              <a:off x="2485968" y="832771"/>
              <a:ext cx="15966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Pulsar botón flotante +</a:t>
              </a:r>
              <a:endPara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Google Shape;226;p3"/>
            <p:cNvSpPr/>
            <p:nvPr/>
          </p:nvSpPr>
          <p:spPr>
            <a:xfrm>
              <a:off x="2328828" y="877469"/>
              <a:ext cx="179422" cy="157581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227" name="Google Shape;227;p3"/>
          <p:cNvCxnSpPr>
            <a:stCxn id="204" idx="0"/>
            <a:endCxn id="192" idx="2"/>
          </p:cNvCxnSpPr>
          <p:nvPr/>
        </p:nvCxnSpPr>
        <p:spPr>
          <a:xfrm rot="10800000">
            <a:off x="3351200" y="1969750"/>
            <a:ext cx="0" cy="222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</p:cxnSp>
      <p:grpSp>
        <p:nvGrpSpPr>
          <p:cNvPr id="228" name="Google Shape;228;p3"/>
          <p:cNvGrpSpPr/>
          <p:nvPr/>
        </p:nvGrpSpPr>
        <p:grpSpPr>
          <a:xfrm>
            <a:off x="2435819" y="1635475"/>
            <a:ext cx="1910933" cy="246300"/>
            <a:chOff x="2328828" y="832778"/>
            <a:chExt cx="1910933" cy="246300"/>
          </a:xfrm>
        </p:grpSpPr>
        <p:sp>
          <p:nvSpPr>
            <p:cNvPr id="229" name="Google Shape;229;p3"/>
            <p:cNvSpPr txBox="1"/>
            <p:nvPr/>
          </p:nvSpPr>
          <p:spPr>
            <a:xfrm>
              <a:off x="2485960" y="832778"/>
              <a:ext cx="17538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Introducir nombre y cantidad</a:t>
              </a:r>
              <a:endPara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Google Shape;230;p3"/>
            <p:cNvSpPr/>
            <p:nvPr/>
          </p:nvSpPr>
          <p:spPr>
            <a:xfrm>
              <a:off x="2328828" y="877469"/>
              <a:ext cx="179400" cy="1575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231" name="Google Shape;231;p3"/>
          <p:cNvCxnSpPr/>
          <p:nvPr/>
        </p:nvCxnSpPr>
        <p:spPr>
          <a:xfrm>
            <a:off x="4329375" y="955000"/>
            <a:ext cx="373200" cy="5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232" name="Google Shape;232;p3"/>
          <p:cNvSpPr/>
          <p:nvPr/>
        </p:nvSpPr>
        <p:spPr>
          <a:xfrm>
            <a:off x="4705050" y="742800"/>
            <a:ext cx="1991100" cy="11862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33" name="Google Shape;233;p3"/>
          <p:cNvGrpSpPr/>
          <p:nvPr/>
        </p:nvGrpSpPr>
        <p:grpSpPr>
          <a:xfrm>
            <a:off x="4785219" y="956225"/>
            <a:ext cx="1506824" cy="246300"/>
            <a:chOff x="2328828" y="832756"/>
            <a:chExt cx="1506824" cy="246300"/>
          </a:xfrm>
        </p:grpSpPr>
        <p:sp>
          <p:nvSpPr>
            <p:cNvPr id="234" name="Google Shape;234;p3"/>
            <p:cNvSpPr txBox="1"/>
            <p:nvPr/>
          </p:nvSpPr>
          <p:spPr>
            <a:xfrm>
              <a:off x="2485952" y="832756"/>
              <a:ext cx="13497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Seleccionar recurso</a:t>
              </a:r>
              <a:endPara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" name="Google Shape;235;p3"/>
            <p:cNvSpPr/>
            <p:nvPr/>
          </p:nvSpPr>
          <p:spPr>
            <a:xfrm>
              <a:off x="2328828" y="877469"/>
              <a:ext cx="179400" cy="1575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36" name="Google Shape;236;p3"/>
          <p:cNvGrpSpPr/>
          <p:nvPr/>
        </p:nvGrpSpPr>
        <p:grpSpPr>
          <a:xfrm>
            <a:off x="4785219" y="1165225"/>
            <a:ext cx="2068131" cy="246300"/>
            <a:chOff x="2328828" y="832771"/>
            <a:chExt cx="2068131" cy="246300"/>
          </a:xfrm>
        </p:grpSpPr>
        <p:sp>
          <p:nvSpPr>
            <p:cNvPr id="237" name="Google Shape;237;p3"/>
            <p:cNvSpPr txBox="1"/>
            <p:nvPr/>
          </p:nvSpPr>
          <p:spPr>
            <a:xfrm>
              <a:off x="2485959" y="832771"/>
              <a:ext cx="19110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Seleccionar Modificar recurso</a:t>
              </a:r>
              <a:endPara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" name="Google Shape;238;p3"/>
            <p:cNvSpPr/>
            <p:nvPr/>
          </p:nvSpPr>
          <p:spPr>
            <a:xfrm>
              <a:off x="2328828" y="877469"/>
              <a:ext cx="179400" cy="1575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39" name="Google Shape;239;p3"/>
          <p:cNvGrpSpPr/>
          <p:nvPr/>
        </p:nvGrpSpPr>
        <p:grpSpPr>
          <a:xfrm>
            <a:off x="4785219" y="1389175"/>
            <a:ext cx="1643922" cy="246300"/>
            <a:chOff x="2328828" y="832778"/>
            <a:chExt cx="1643922" cy="246300"/>
          </a:xfrm>
        </p:grpSpPr>
        <p:sp>
          <p:nvSpPr>
            <p:cNvPr id="240" name="Google Shape;240;p3"/>
            <p:cNvSpPr txBox="1"/>
            <p:nvPr/>
          </p:nvSpPr>
          <p:spPr>
            <a:xfrm>
              <a:off x="2485950" y="832778"/>
              <a:ext cx="14868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Introducir si se va a aumentar o disminuir las unidades del recurso</a:t>
              </a:r>
              <a:endPara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" name="Google Shape;241;p3"/>
            <p:cNvSpPr/>
            <p:nvPr/>
          </p:nvSpPr>
          <p:spPr>
            <a:xfrm>
              <a:off x="2328828" y="877469"/>
              <a:ext cx="179400" cy="1575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2" name="Google Shape;242;p3"/>
          <p:cNvSpPr txBox="1"/>
          <p:nvPr/>
        </p:nvSpPr>
        <p:spPr>
          <a:xfrm>
            <a:off x="4684312" y="723175"/>
            <a:ext cx="19626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Modificar </a:t>
            </a:r>
            <a:r>
              <a:rPr lang="es-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recurso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43" name="Google Shape;243;p3"/>
          <p:cNvCxnSpPr/>
          <p:nvPr/>
        </p:nvCxnSpPr>
        <p:spPr>
          <a:xfrm>
            <a:off x="2065950" y="947475"/>
            <a:ext cx="282300" cy="48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4" name="Google Shape;244;p3"/>
          <p:cNvCxnSpPr/>
          <p:nvPr/>
        </p:nvCxnSpPr>
        <p:spPr>
          <a:xfrm>
            <a:off x="6705696" y="944796"/>
            <a:ext cx="325800" cy="27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45" name="Google Shape;245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85330" y="3145134"/>
            <a:ext cx="1962645" cy="19948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6" name="Google Shape;246;p3"/>
          <p:cNvGrpSpPr/>
          <p:nvPr/>
        </p:nvGrpSpPr>
        <p:grpSpPr>
          <a:xfrm>
            <a:off x="175035" y="1490750"/>
            <a:ext cx="1753740" cy="246300"/>
            <a:chOff x="2328828" y="832771"/>
            <a:chExt cx="1753740" cy="246300"/>
          </a:xfrm>
        </p:grpSpPr>
        <p:sp>
          <p:nvSpPr>
            <p:cNvPr id="247" name="Google Shape;247;p3"/>
            <p:cNvSpPr txBox="1"/>
            <p:nvPr/>
          </p:nvSpPr>
          <p:spPr>
            <a:xfrm>
              <a:off x="2485968" y="832771"/>
              <a:ext cx="15966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Introducir </a:t>
              </a:r>
              <a:r>
                <a:rPr lang="es-E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título</a:t>
              </a:r>
              <a:r>
                <a:rPr lang="es-E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, </a:t>
              </a:r>
              <a:r>
                <a:rPr lang="es-E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descripción</a:t>
              </a:r>
              <a:r>
                <a:rPr lang="es-E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, fecha y si es para clientes o empleados</a:t>
              </a:r>
              <a:endPara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8" name="Google Shape;248;p3"/>
            <p:cNvSpPr/>
            <p:nvPr/>
          </p:nvSpPr>
          <p:spPr>
            <a:xfrm>
              <a:off x="2328828" y="877469"/>
              <a:ext cx="179400" cy="1575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9" name="Google Shape;249;p3"/>
          <p:cNvSpPr/>
          <p:nvPr/>
        </p:nvSpPr>
        <p:spPr>
          <a:xfrm>
            <a:off x="175019" y="869338"/>
            <a:ext cx="205014" cy="153630"/>
          </a:xfrm>
          <a:custGeom>
            <a:rect b="b" l="l" r="r" t="t"/>
            <a:pathLst>
              <a:path extrusionOk="0" h="13244" w="18171">
                <a:moveTo>
                  <a:pt x="0" y="5236"/>
                </a:moveTo>
                <a:lnTo>
                  <a:pt x="4928" y="9240"/>
                </a:lnTo>
                <a:lnTo>
                  <a:pt x="18171" y="0"/>
                </a:lnTo>
                <a:lnTo>
                  <a:pt x="5236" y="1324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</p:sp>
      <p:sp>
        <p:nvSpPr>
          <p:cNvPr id="250" name="Google Shape;250;p3"/>
          <p:cNvSpPr/>
          <p:nvPr/>
        </p:nvSpPr>
        <p:spPr>
          <a:xfrm>
            <a:off x="175019" y="1092025"/>
            <a:ext cx="205014" cy="153630"/>
          </a:xfrm>
          <a:custGeom>
            <a:rect b="b" l="l" r="r" t="t"/>
            <a:pathLst>
              <a:path extrusionOk="0" h="13244" w="18171">
                <a:moveTo>
                  <a:pt x="0" y="5236"/>
                </a:moveTo>
                <a:lnTo>
                  <a:pt x="4928" y="9240"/>
                </a:lnTo>
                <a:lnTo>
                  <a:pt x="18171" y="0"/>
                </a:lnTo>
                <a:lnTo>
                  <a:pt x="5236" y="1324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</p:sp>
      <p:sp>
        <p:nvSpPr>
          <p:cNvPr id="251" name="Google Shape;251;p3"/>
          <p:cNvSpPr/>
          <p:nvPr/>
        </p:nvSpPr>
        <p:spPr>
          <a:xfrm>
            <a:off x="175019" y="1310813"/>
            <a:ext cx="205014" cy="153630"/>
          </a:xfrm>
          <a:custGeom>
            <a:rect b="b" l="l" r="r" t="t"/>
            <a:pathLst>
              <a:path extrusionOk="0" h="13244" w="18171">
                <a:moveTo>
                  <a:pt x="0" y="5236"/>
                </a:moveTo>
                <a:lnTo>
                  <a:pt x="4928" y="9240"/>
                </a:lnTo>
                <a:lnTo>
                  <a:pt x="18171" y="0"/>
                </a:lnTo>
                <a:lnTo>
                  <a:pt x="5236" y="1324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</p:sp>
      <p:sp>
        <p:nvSpPr>
          <p:cNvPr id="252" name="Google Shape;252;p3"/>
          <p:cNvSpPr/>
          <p:nvPr/>
        </p:nvSpPr>
        <p:spPr>
          <a:xfrm>
            <a:off x="175019" y="1524950"/>
            <a:ext cx="205014" cy="153630"/>
          </a:xfrm>
          <a:custGeom>
            <a:rect b="b" l="l" r="r" t="t"/>
            <a:pathLst>
              <a:path extrusionOk="0" h="13244" w="18171">
                <a:moveTo>
                  <a:pt x="0" y="5236"/>
                </a:moveTo>
                <a:lnTo>
                  <a:pt x="4928" y="9240"/>
                </a:lnTo>
                <a:lnTo>
                  <a:pt x="18171" y="0"/>
                </a:lnTo>
                <a:lnTo>
                  <a:pt x="5236" y="1324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</p:sp>
      <p:sp>
        <p:nvSpPr>
          <p:cNvPr id="253" name="Google Shape;253;p3"/>
          <p:cNvSpPr/>
          <p:nvPr/>
        </p:nvSpPr>
        <p:spPr>
          <a:xfrm>
            <a:off x="2440031" y="1002563"/>
            <a:ext cx="205014" cy="153630"/>
          </a:xfrm>
          <a:custGeom>
            <a:rect b="b" l="l" r="r" t="t"/>
            <a:pathLst>
              <a:path extrusionOk="0" h="13244" w="18171">
                <a:moveTo>
                  <a:pt x="0" y="5236"/>
                </a:moveTo>
                <a:lnTo>
                  <a:pt x="4928" y="9240"/>
                </a:lnTo>
                <a:lnTo>
                  <a:pt x="18171" y="0"/>
                </a:lnTo>
                <a:lnTo>
                  <a:pt x="5236" y="1324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</p:sp>
      <p:sp>
        <p:nvSpPr>
          <p:cNvPr id="254" name="Google Shape;254;p3"/>
          <p:cNvSpPr/>
          <p:nvPr/>
        </p:nvSpPr>
        <p:spPr>
          <a:xfrm>
            <a:off x="2440031" y="1195863"/>
            <a:ext cx="205014" cy="153630"/>
          </a:xfrm>
          <a:custGeom>
            <a:rect b="b" l="l" r="r" t="t"/>
            <a:pathLst>
              <a:path extrusionOk="0" h="13244" w="18171">
                <a:moveTo>
                  <a:pt x="0" y="5236"/>
                </a:moveTo>
                <a:lnTo>
                  <a:pt x="4928" y="9240"/>
                </a:lnTo>
                <a:lnTo>
                  <a:pt x="18171" y="0"/>
                </a:lnTo>
                <a:lnTo>
                  <a:pt x="5236" y="1324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</p:sp>
      <p:sp>
        <p:nvSpPr>
          <p:cNvPr id="255" name="Google Shape;255;p3"/>
          <p:cNvSpPr/>
          <p:nvPr/>
        </p:nvSpPr>
        <p:spPr>
          <a:xfrm>
            <a:off x="2440031" y="1446675"/>
            <a:ext cx="205014" cy="153630"/>
          </a:xfrm>
          <a:custGeom>
            <a:rect b="b" l="l" r="r" t="t"/>
            <a:pathLst>
              <a:path extrusionOk="0" h="13244" w="18171">
                <a:moveTo>
                  <a:pt x="0" y="5236"/>
                </a:moveTo>
                <a:lnTo>
                  <a:pt x="4928" y="9240"/>
                </a:lnTo>
                <a:lnTo>
                  <a:pt x="18171" y="0"/>
                </a:lnTo>
                <a:lnTo>
                  <a:pt x="5236" y="1324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</p:sp>
      <p:sp>
        <p:nvSpPr>
          <p:cNvPr id="256" name="Google Shape;256;p3"/>
          <p:cNvSpPr/>
          <p:nvPr/>
        </p:nvSpPr>
        <p:spPr>
          <a:xfrm>
            <a:off x="2440031" y="1680113"/>
            <a:ext cx="205014" cy="153630"/>
          </a:xfrm>
          <a:custGeom>
            <a:rect b="b" l="l" r="r" t="t"/>
            <a:pathLst>
              <a:path extrusionOk="0" h="13244" w="18171">
                <a:moveTo>
                  <a:pt x="0" y="5236"/>
                </a:moveTo>
                <a:lnTo>
                  <a:pt x="4928" y="9240"/>
                </a:lnTo>
                <a:lnTo>
                  <a:pt x="18171" y="0"/>
                </a:lnTo>
                <a:lnTo>
                  <a:pt x="5236" y="1324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</p:sp>
      <p:sp>
        <p:nvSpPr>
          <p:cNvPr id="257" name="Google Shape;257;p3"/>
          <p:cNvSpPr/>
          <p:nvPr/>
        </p:nvSpPr>
        <p:spPr>
          <a:xfrm>
            <a:off x="2456531" y="2435575"/>
            <a:ext cx="205014" cy="153630"/>
          </a:xfrm>
          <a:custGeom>
            <a:rect b="b" l="l" r="r" t="t"/>
            <a:pathLst>
              <a:path extrusionOk="0" h="13244" w="18171">
                <a:moveTo>
                  <a:pt x="0" y="5236"/>
                </a:moveTo>
                <a:lnTo>
                  <a:pt x="4928" y="9240"/>
                </a:lnTo>
                <a:lnTo>
                  <a:pt x="18171" y="0"/>
                </a:lnTo>
                <a:lnTo>
                  <a:pt x="5236" y="1324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</p:sp>
      <p:sp>
        <p:nvSpPr>
          <p:cNvPr id="258" name="Google Shape;258;p3"/>
          <p:cNvSpPr/>
          <p:nvPr/>
        </p:nvSpPr>
        <p:spPr>
          <a:xfrm>
            <a:off x="2440031" y="2664188"/>
            <a:ext cx="205014" cy="153630"/>
          </a:xfrm>
          <a:custGeom>
            <a:rect b="b" l="l" r="r" t="t"/>
            <a:pathLst>
              <a:path extrusionOk="0" h="13244" w="18171">
                <a:moveTo>
                  <a:pt x="0" y="5236"/>
                </a:moveTo>
                <a:lnTo>
                  <a:pt x="4928" y="9240"/>
                </a:lnTo>
                <a:lnTo>
                  <a:pt x="18171" y="0"/>
                </a:lnTo>
                <a:lnTo>
                  <a:pt x="5236" y="1324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</p:sp>
      <p:sp>
        <p:nvSpPr>
          <p:cNvPr id="259" name="Google Shape;259;p3"/>
          <p:cNvSpPr/>
          <p:nvPr/>
        </p:nvSpPr>
        <p:spPr>
          <a:xfrm>
            <a:off x="2456531" y="2885788"/>
            <a:ext cx="205014" cy="153630"/>
          </a:xfrm>
          <a:custGeom>
            <a:rect b="b" l="l" r="r" t="t"/>
            <a:pathLst>
              <a:path extrusionOk="0" h="13244" w="18171">
                <a:moveTo>
                  <a:pt x="0" y="5236"/>
                </a:moveTo>
                <a:lnTo>
                  <a:pt x="4928" y="9240"/>
                </a:lnTo>
                <a:lnTo>
                  <a:pt x="18171" y="0"/>
                </a:lnTo>
                <a:lnTo>
                  <a:pt x="5236" y="1324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</p:sp>
      <p:sp>
        <p:nvSpPr>
          <p:cNvPr id="260" name="Google Shape;260;p3"/>
          <p:cNvSpPr/>
          <p:nvPr/>
        </p:nvSpPr>
        <p:spPr>
          <a:xfrm>
            <a:off x="4787331" y="1002550"/>
            <a:ext cx="205014" cy="153630"/>
          </a:xfrm>
          <a:custGeom>
            <a:rect b="b" l="l" r="r" t="t"/>
            <a:pathLst>
              <a:path extrusionOk="0" h="13244" w="18171">
                <a:moveTo>
                  <a:pt x="0" y="5236"/>
                </a:moveTo>
                <a:lnTo>
                  <a:pt x="4928" y="9240"/>
                </a:lnTo>
                <a:lnTo>
                  <a:pt x="18171" y="0"/>
                </a:lnTo>
                <a:lnTo>
                  <a:pt x="5236" y="1324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</p:sp>
      <p:sp>
        <p:nvSpPr>
          <p:cNvPr id="261" name="Google Shape;261;p3"/>
          <p:cNvSpPr/>
          <p:nvPr/>
        </p:nvSpPr>
        <p:spPr>
          <a:xfrm>
            <a:off x="4787331" y="1219025"/>
            <a:ext cx="205014" cy="153630"/>
          </a:xfrm>
          <a:custGeom>
            <a:rect b="b" l="l" r="r" t="t"/>
            <a:pathLst>
              <a:path extrusionOk="0" h="13244" w="18171">
                <a:moveTo>
                  <a:pt x="0" y="5236"/>
                </a:moveTo>
                <a:lnTo>
                  <a:pt x="4928" y="9240"/>
                </a:lnTo>
                <a:lnTo>
                  <a:pt x="18171" y="0"/>
                </a:lnTo>
                <a:lnTo>
                  <a:pt x="5236" y="1324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</p:sp>
      <p:sp>
        <p:nvSpPr>
          <p:cNvPr id="262" name="Google Shape;262;p3"/>
          <p:cNvSpPr/>
          <p:nvPr/>
        </p:nvSpPr>
        <p:spPr>
          <a:xfrm>
            <a:off x="4787331" y="1420563"/>
            <a:ext cx="205014" cy="153630"/>
          </a:xfrm>
          <a:custGeom>
            <a:rect b="b" l="l" r="r" t="t"/>
            <a:pathLst>
              <a:path extrusionOk="0" h="13244" w="18171">
                <a:moveTo>
                  <a:pt x="0" y="5236"/>
                </a:moveTo>
                <a:lnTo>
                  <a:pt x="4928" y="9240"/>
                </a:lnTo>
                <a:lnTo>
                  <a:pt x="18171" y="0"/>
                </a:lnTo>
                <a:lnTo>
                  <a:pt x="5236" y="1324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</p:sp>
      <p:sp>
        <p:nvSpPr>
          <p:cNvPr id="263" name="Google Shape;263;p3"/>
          <p:cNvSpPr/>
          <p:nvPr/>
        </p:nvSpPr>
        <p:spPr>
          <a:xfrm>
            <a:off x="7134631" y="856825"/>
            <a:ext cx="205014" cy="153630"/>
          </a:xfrm>
          <a:custGeom>
            <a:rect b="b" l="l" r="r" t="t"/>
            <a:pathLst>
              <a:path extrusionOk="0" h="13244" w="18171">
                <a:moveTo>
                  <a:pt x="0" y="5236"/>
                </a:moveTo>
                <a:lnTo>
                  <a:pt x="4928" y="9240"/>
                </a:lnTo>
                <a:lnTo>
                  <a:pt x="18171" y="0"/>
                </a:lnTo>
                <a:lnTo>
                  <a:pt x="5236" y="1324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</p:sp>
      <p:sp>
        <p:nvSpPr>
          <p:cNvPr id="264" name="Google Shape;264;p3"/>
          <p:cNvSpPr/>
          <p:nvPr/>
        </p:nvSpPr>
        <p:spPr>
          <a:xfrm>
            <a:off x="7134631" y="1065825"/>
            <a:ext cx="205014" cy="153630"/>
          </a:xfrm>
          <a:custGeom>
            <a:rect b="b" l="l" r="r" t="t"/>
            <a:pathLst>
              <a:path extrusionOk="0" h="13244" w="18171">
                <a:moveTo>
                  <a:pt x="0" y="5236"/>
                </a:moveTo>
                <a:lnTo>
                  <a:pt x="4928" y="9240"/>
                </a:lnTo>
                <a:lnTo>
                  <a:pt x="18171" y="0"/>
                </a:lnTo>
                <a:lnTo>
                  <a:pt x="5236" y="1324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</p:sp>
      <p:sp>
        <p:nvSpPr>
          <p:cNvPr id="265" name="Google Shape;265;p3"/>
          <p:cNvSpPr txBox="1"/>
          <p:nvPr/>
        </p:nvSpPr>
        <p:spPr>
          <a:xfrm>
            <a:off x="183450" y="3290375"/>
            <a:ext cx="1882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900">
                <a:latin typeface="Calibri"/>
                <a:ea typeface="Calibri"/>
                <a:cs typeface="Calibri"/>
                <a:sym typeface="Calibri"/>
              </a:rPr>
              <a:t>Si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Google Shape;266;p3"/>
          <p:cNvSpPr txBox="1"/>
          <p:nvPr/>
        </p:nvSpPr>
        <p:spPr>
          <a:xfrm>
            <a:off x="183438" y="3735375"/>
            <a:ext cx="1882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900">
                <a:latin typeface="Calibri"/>
                <a:ea typeface="Calibri"/>
                <a:cs typeface="Calibri"/>
                <a:sym typeface="Calibri"/>
              </a:rPr>
              <a:t>Si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" name="Google Shape;267;p3"/>
          <p:cNvSpPr txBox="1"/>
          <p:nvPr/>
        </p:nvSpPr>
        <p:spPr>
          <a:xfrm>
            <a:off x="183438" y="4180375"/>
            <a:ext cx="1882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900">
                <a:latin typeface="Calibri"/>
                <a:ea typeface="Calibri"/>
                <a:cs typeface="Calibri"/>
                <a:sym typeface="Calibri"/>
              </a:rPr>
              <a:t>Si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p3"/>
          <p:cNvSpPr txBox="1"/>
          <p:nvPr/>
        </p:nvSpPr>
        <p:spPr>
          <a:xfrm>
            <a:off x="183438" y="4625375"/>
            <a:ext cx="1882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900">
                <a:latin typeface="Calibri"/>
                <a:ea typeface="Calibri"/>
                <a:cs typeface="Calibri"/>
                <a:sym typeface="Calibri"/>
              </a:rPr>
              <a:t>No hay retroalimentación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Google Shape;269;p3"/>
          <p:cNvSpPr txBox="1"/>
          <p:nvPr/>
        </p:nvSpPr>
        <p:spPr>
          <a:xfrm>
            <a:off x="2409950" y="3333700"/>
            <a:ext cx="1882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900">
                <a:latin typeface="Calibri"/>
                <a:ea typeface="Calibri"/>
                <a:cs typeface="Calibri"/>
                <a:sym typeface="Calibri"/>
              </a:rPr>
              <a:t>Si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Google Shape;270;p3"/>
          <p:cNvSpPr txBox="1"/>
          <p:nvPr/>
        </p:nvSpPr>
        <p:spPr>
          <a:xfrm>
            <a:off x="2409950" y="3778700"/>
            <a:ext cx="1882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900">
                <a:latin typeface="Calibri"/>
                <a:ea typeface="Calibri"/>
                <a:cs typeface="Calibri"/>
                <a:sym typeface="Calibri"/>
              </a:rPr>
              <a:t>Si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Google Shape;271;p3"/>
          <p:cNvSpPr txBox="1"/>
          <p:nvPr/>
        </p:nvSpPr>
        <p:spPr>
          <a:xfrm>
            <a:off x="2409950" y="4223700"/>
            <a:ext cx="1882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900">
                <a:latin typeface="Calibri"/>
                <a:ea typeface="Calibri"/>
                <a:cs typeface="Calibri"/>
                <a:sym typeface="Calibri"/>
              </a:rPr>
              <a:t>Si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Google Shape;272;p3"/>
          <p:cNvSpPr txBox="1"/>
          <p:nvPr/>
        </p:nvSpPr>
        <p:spPr>
          <a:xfrm>
            <a:off x="2409950" y="4668700"/>
            <a:ext cx="2162100" cy="47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900">
                <a:latin typeface="Calibri"/>
                <a:ea typeface="Calibri"/>
                <a:cs typeface="Calibri"/>
                <a:sym typeface="Calibri"/>
              </a:rPr>
              <a:t>En los casos en los que la </a:t>
            </a:r>
            <a:r>
              <a:rPr lang="es-ES" sz="900">
                <a:latin typeface="Calibri"/>
                <a:ea typeface="Calibri"/>
                <a:cs typeface="Calibri"/>
                <a:sym typeface="Calibri"/>
              </a:rPr>
              <a:t>retroalimentación</a:t>
            </a:r>
            <a:r>
              <a:rPr lang="es-ES" sz="900">
                <a:latin typeface="Calibri"/>
                <a:ea typeface="Calibri"/>
                <a:cs typeface="Calibri"/>
                <a:sym typeface="Calibri"/>
              </a:rPr>
              <a:t> es necesaria, no existe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Google Shape;273;p3"/>
          <p:cNvSpPr txBox="1"/>
          <p:nvPr/>
        </p:nvSpPr>
        <p:spPr>
          <a:xfrm>
            <a:off x="7094500" y="3247400"/>
            <a:ext cx="1882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900">
                <a:latin typeface="Calibri"/>
                <a:ea typeface="Calibri"/>
                <a:cs typeface="Calibri"/>
                <a:sym typeface="Calibri"/>
              </a:rPr>
              <a:t>Si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Google Shape;274;p3"/>
          <p:cNvSpPr txBox="1"/>
          <p:nvPr/>
        </p:nvSpPr>
        <p:spPr>
          <a:xfrm>
            <a:off x="7094500" y="3703000"/>
            <a:ext cx="1882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900">
                <a:latin typeface="Calibri"/>
                <a:ea typeface="Calibri"/>
                <a:cs typeface="Calibri"/>
                <a:sym typeface="Calibri"/>
              </a:rPr>
              <a:t>Si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Google Shape;275;p3"/>
          <p:cNvSpPr txBox="1"/>
          <p:nvPr/>
        </p:nvSpPr>
        <p:spPr>
          <a:xfrm>
            <a:off x="7094500" y="4158600"/>
            <a:ext cx="1882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900">
                <a:latin typeface="Calibri"/>
                <a:ea typeface="Calibri"/>
                <a:cs typeface="Calibri"/>
                <a:sym typeface="Calibri"/>
              </a:rPr>
              <a:t>Si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" name="Google Shape;276;p3"/>
          <p:cNvSpPr txBox="1"/>
          <p:nvPr/>
        </p:nvSpPr>
        <p:spPr>
          <a:xfrm>
            <a:off x="7094488" y="4625375"/>
            <a:ext cx="1882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900">
                <a:latin typeface="Calibri"/>
                <a:ea typeface="Calibri"/>
                <a:cs typeface="Calibri"/>
                <a:sym typeface="Calibri"/>
              </a:rPr>
              <a:t>No. N</a:t>
            </a:r>
            <a:r>
              <a:rPr lang="es-ES" sz="900">
                <a:latin typeface="Calibri"/>
                <a:ea typeface="Calibri"/>
                <a:cs typeface="Calibri"/>
                <a:sym typeface="Calibri"/>
              </a:rPr>
              <a:t>o </a:t>
            </a:r>
            <a:r>
              <a:rPr lang="es-ES" sz="900">
                <a:latin typeface="Calibri"/>
                <a:ea typeface="Calibri"/>
                <a:cs typeface="Calibri"/>
                <a:sym typeface="Calibri"/>
              </a:rPr>
              <a:t>estaría</a:t>
            </a:r>
            <a:r>
              <a:rPr lang="es-ES" sz="900">
                <a:latin typeface="Calibri"/>
                <a:ea typeface="Calibri"/>
                <a:cs typeface="Calibri"/>
                <a:sym typeface="Calibri"/>
              </a:rPr>
              <a:t> mal un mensaje de la </a:t>
            </a:r>
            <a:r>
              <a:rPr lang="es-ES" sz="900">
                <a:latin typeface="Calibri"/>
                <a:ea typeface="Calibri"/>
                <a:cs typeface="Calibri"/>
                <a:sym typeface="Calibri"/>
              </a:rPr>
              <a:t>sesión</a:t>
            </a:r>
            <a:r>
              <a:rPr lang="es-ES" sz="900">
                <a:latin typeface="Calibri"/>
                <a:ea typeface="Calibri"/>
                <a:cs typeface="Calibri"/>
                <a:sym typeface="Calibri"/>
              </a:rPr>
              <a:t> ha sido cerrada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2010-04-12T23:12:02Z</dcterms:created>
  <dc:creator>Diana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