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hUFjnDg52tvOew5gVkdnRyfb1w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PlaniCOVID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Test de recorridos cognitivos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DESSI (Desarrollo y Evaluación de Sistemas Software Interactivos) – Universidad de Granada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" y="1050721"/>
            <a:ext cx="2021549" cy="163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3964"/>
            <a:ext cx="2114116" cy="20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866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2248675" y="746325"/>
            <a:ext cx="1962600" cy="159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149075" y="386313"/>
            <a:ext cx="21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Aforo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2"/>
          <p:cNvGrpSpPr/>
          <p:nvPr/>
        </p:nvGrpSpPr>
        <p:grpSpPr>
          <a:xfrm>
            <a:off x="2328828" y="832775"/>
            <a:ext cx="1610353" cy="246300"/>
            <a:chOff x="2328828" y="832775"/>
            <a:chExt cx="1610353" cy="246300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2485981" y="832775"/>
              <a:ext cx="145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Encender dispositivo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2328828" y="1041750"/>
            <a:ext cx="1325651" cy="246300"/>
            <a:chOff x="2328828" y="832765"/>
            <a:chExt cx="1325651" cy="246300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2485979" y="832765"/>
              <a:ext cx="116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PlaniCOVID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2328828" y="1265700"/>
            <a:ext cx="1562947" cy="246300"/>
            <a:chOff x="2328828" y="832772"/>
            <a:chExt cx="1562947" cy="246300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2485975" y="832772"/>
              <a:ext cx="1405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buscador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2328828" y="1497275"/>
            <a:ext cx="1482847" cy="246300"/>
            <a:chOff x="2328828" y="832774"/>
            <a:chExt cx="1482847" cy="246300"/>
          </a:xfrm>
        </p:grpSpPr>
        <p:sp>
          <p:nvSpPr>
            <p:cNvPr id="106" name="Google Shape;106;p2"/>
            <p:cNvSpPr txBox="1"/>
            <p:nvPr/>
          </p:nvSpPr>
          <p:spPr>
            <a:xfrm>
              <a:off x="2485975" y="832774"/>
              <a:ext cx="132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búsqueda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 txBox="1"/>
          <p:nvPr/>
        </p:nvSpPr>
        <p:spPr>
          <a:xfrm>
            <a:off x="4651551" y="386323"/>
            <a:ext cx="894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Alertas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058025" y="755651"/>
            <a:ext cx="1962600" cy="131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058023" y="386325"/>
            <a:ext cx="18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sesión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7138178" y="842100"/>
            <a:ext cx="1726154" cy="246300"/>
            <a:chOff x="2328828" y="832767"/>
            <a:chExt cx="1726154" cy="246300"/>
          </a:xfrm>
        </p:grpSpPr>
        <p:sp>
          <p:nvSpPr>
            <p:cNvPr id="112" name="Google Shape;112;p2"/>
            <p:cNvSpPr txBox="1"/>
            <p:nvPr/>
          </p:nvSpPr>
          <p:spPr>
            <a:xfrm>
              <a:off x="2485982" y="832767"/>
              <a:ext cx="1569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7138178" y="1051075"/>
            <a:ext cx="1726155" cy="246300"/>
            <a:chOff x="2328828" y="832757"/>
            <a:chExt cx="1726155" cy="246300"/>
          </a:xfrm>
        </p:grpSpPr>
        <p:sp>
          <p:nvSpPr>
            <p:cNvPr id="115" name="Google Shape;115;p2"/>
            <p:cNvSpPr txBox="1"/>
            <p:nvPr/>
          </p:nvSpPr>
          <p:spPr>
            <a:xfrm>
              <a:off x="2485983" y="832757"/>
              <a:ext cx="1569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iniciar sesión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7138178" y="1275025"/>
            <a:ext cx="1681154" cy="246300"/>
            <a:chOff x="2328828" y="832764"/>
            <a:chExt cx="1681154" cy="246300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2485982" y="832764"/>
              <a:ext cx="1524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usuario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7138178" y="1506600"/>
            <a:ext cx="1640054" cy="246300"/>
            <a:chOff x="2328828" y="832766"/>
            <a:chExt cx="1640054" cy="246300"/>
          </a:xfrm>
        </p:grpSpPr>
        <p:sp>
          <p:nvSpPr>
            <p:cNvPr id="121" name="Google Shape;121;p2"/>
            <p:cNvSpPr txBox="1"/>
            <p:nvPr/>
          </p:nvSpPr>
          <p:spPr>
            <a:xfrm>
              <a:off x="2485982" y="832766"/>
              <a:ext cx="1482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contraseña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7138178" y="1738175"/>
            <a:ext cx="1482852" cy="246300"/>
            <a:chOff x="2328828" y="832768"/>
            <a:chExt cx="1482852" cy="246300"/>
          </a:xfrm>
        </p:grpSpPr>
        <p:sp>
          <p:nvSpPr>
            <p:cNvPr id="124" name="Google Shape;124;p2"/>
            <p:cNvSpPr txBox="1"/>
            <p:nvPr/>
          </p:nvSpPr>
          <p:spPr>
            <a:xfrm>
              <a:off x="2485980" y="832768"/>
              <a:ext cx="132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Pulsar aceptar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6" name="Google Shape;12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1551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801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Evaluación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Recorridos Cognitivos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App: Planicovid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2"/>
          <p:cNvCxnSpPr/>
          <p:nvPr/>
        </p:nvCxnSpPr>
        <p:spPr>
          <a:xfrm flipH="1" rot="10800000">
            <a:off x="4211309" y="1050721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"/>
          <p:cNvCxnSpPr/>
          <p:nvPr/>
        </p:nvCxnSpPr>
        <p:spPr>
          <a:xfrm flipH="1" rot="10800000">
            <a:off x="6638492" y="1012677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1" name="Google Shape;131;p2"/>
          <p:cNvGrpSpPr/>
          <p:nvPr/>
        </p:nvGrpSpPr>
        <p:grpSpPr>
          <a:xfrm>
            <a:off x="4733515" y="832725"/>
            <a:ext cx="1610353" cy="246300"/>
            <a:chOff x="2328828" y="832775"/>
            <a:chExt cx="1610353" cy="246300"/>
          </a:xfrm>
        </p:grpSpPr>
        <p:sp>
          <p:nvSpPr>
            <p:cNvPr id="132" name="Google Shape;132;p2"/>
            <p:cNvSpPr txBox="1"/>
            <p:nvPr/>
          </p:nvSpPr>
          <p:spPr>
            <a:xfrm>
              <a:off x="2485981" y="832775"/>
              <a:ext cx="1453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Volver al inicio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4733515" y="1041700"/>
            <a:ext cx="1806260" cy="246300"/>
            <a:chOff x="2328828" y="832765"/>
            <a:chExt cx="1806260" cy="246300"/>
          </a:xfrm>
        </p:grpSpPr>
        <p:sp>
          <p:nvSpPr>
            <p:cNvPr id="135" name="Google Shape;135;p2"/>
            <p:cNvSpPr txBox="1"/>
            <p:nvPr/>
          </p:nvSpPr>
          <p:spPr>
            <a:xfrm>
              <a:off x="2485988" y="832765"/>
              <a:ext cx="1649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establecimiento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"/>
          <p:cNvSpPr/>
          <p:nvPr/>
        </p:nvSpPr>
        <p:spPr>
          <a:xfrm>
            <a:off x="4653350" y="746274"/>
            <a:ext cx="1962600" cy="91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2"/>
          <p:cNvGrpSpPr/>
          <p:nvPr/>
        </p:nvGrpSpPr>
        <p:grpSpPr>
          <a:xfrm>
            <a:off x="2328828" y="1746300"/>
            <a:ext cx="1882447" cy="246300"/>
            <a:chOff x="2328828" y="832774"/>
            <a:chExt cx="1882447" cy="246300"/>
          </a:xfrm>
        </p:grpSpPr>
        <p:sp>
          <p:nvSpPr>
            <p:cNvPr id="139" name="Google Shape;139;p2"/>
            <p:cNvSpPr txBox="1"/>
            <p:nvPr/>
          </p:nvSpPr>
          <p:spPr>
            <a:xfrm>
              <a:off x="2485975" y="832774"/>
              <a:ext cx="1725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establecimiento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2328815" y="1990719"/>
            <a:ext cx="919140" cy="246300"/>
            <a:chOff x="2328828" y="832766"/>
            <a:chExt cx="919140" cy="246300"/>
          </a:xfrm>
        </p:grpSpPr>
        <p:sp>
          <p:nvSpPr>
            <p:cNvPr id="142" name="Google Shape;142;p2"/>
            <p:cNvSpPr txBox="1"/>
            <p:nvPr/>
          </p:nvSpPr>
          <p:spPr>
            <a:xfrm>
              <a:off x="2485968" y="832766"/>
              <a:ext cx="76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Aforo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4733515" y="832725"/>
            <a:ext cx="1444431" cy="246300"/>
            <a:chOff x="2328828" y="832767"/>
            <a:chExt cx="1444431" cy="246300"/>
          </a:xfrm>
        </p:grpSpPr>
        <p:sp>
          <p:nvSpPr>
            <p:cNvPr id="145" name="Google Shape;145;p2"/>
            <p:cNvSpPr txBox="1"/>
            <p:nvPr/>
          </p:nvSpPr>
          <p:spPr>
            <a:xfrm>
              <a:off x="2485959" y="832767"/>
              <a:ext cx="1287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4733515" y="1041700"/>
            <a:ext cx="1444431" cy="246300"/>
            <a:chOff x="2328828" y="832757"/>
            <a:chExt cx="1444431" cy="246300"/>
          </a:xfrm>
        </p:grpSpPr>
        <p:sp>
          <p:nvSpPr>
            <p:cNvPr id="148" name="Google Shape;148;p2"/>
            <p:cNvSpPr txBox="1"/>
            <p:nvPr/>
          </p:nvSpPr>
          <p:spPr>
            <a:xfrm>
              <a:off x="2485959" y="832757"/>
              <a:ext cx="1287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alertas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4733515" y="1265650"/>
            <a:ext cx="1767536" cy="246300"/>
            <a:chOff x="2328828" y="832764"/>
            <a:chExt cx="1767536" cy="246300"/>
          </a:xfrm>
        </p:grpSpPr>
        <p:sp>
          <p:nvSpPr>
            <p:cNvPr id="151" name="Google Shape;151;p2"/>
            <p:cNvSpPr txBox="1"/>
            <p:nvPr/>
          </p:nvSpPr>
          <p:spPr>
            <a:xfrm>
              <a:off x="2485964" y="832764"/>
              <a:ext cx="1610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alertas recientes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2"/>
          <p:cNvSpPr/>
          <p:nvPr/>
        </p:nvSpPr>
        <p:spPr>
          <a:xfrm>
            <a:off x="2328819" y="87776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4" name="Google Shape;154;p2"/>
          <p:cNvSpPr/>
          <p:nvPr/>
        </p:nvSpPr>
        <p:spPr>
          <a:xfrm>
            <a:off x="1586175" y="177100"/>
            <a:ext cx="54000" cy="54000"/>
          </a:xfrm>
          <a:prstGeom prst="flowChartConnector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2387450" y="1365663"/>
            <a:ext cx="54000" cy="54000"/>
          </a:xfrm>
          <a:prstGeom prst="flowChartConnector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2328819" y="154313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7" name="Google Shape;157;p2"/>
          <p:cNvSpPr/>
          <p:nvPr/>
        </p:nvSpPr>
        <p:spPr>
          <a:xfrm>
            <a:off x="2328819" y="17903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8" name="Google Shape;158;p2"/>
          <p:cNvSpPr/>
          <p:nvPr/>
        </p:nvSpPr>
        <p:spPr>
          <a:xfrm>
            <a:off x="2328819" y="203705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9" name="Google Shape;159;p2"/>
          <p:cNvSpPr/>
          <p:nvPr/>
        </p:nvSpPr>
        <p:spPr>
          <a:xfrm>
            <a:off x="2387450" y="1145375"/>
            <a:ext cx="54000" cy="54000"/>
          </a:xfrm>
          <a:prstGeom prst="flowChartConnector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4719369" y="109551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1" name="Google Shape;161;p2"/>
          <p:cNvSpPr/>
          <p:nvPr/>
        </p:nvSpPr>
        <p:spPr>
          <a:xfrm>
            <a:off x="4733519" y="13120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2" name="Google Shape;162;p2"/>
          <p:cNvSpPr/>
          <p:nvPr/>
        </p:nvSpPr>
        <p:spPr>
          <a:xfrm>
            <a:off x="7138219" y="110488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3" name="Google Shape;163;p2"/>
          <p:cNvSpPr/>
          <p:nvPr/>
        </p:nvSpPr>
        <p:spPr>
          <a:xfrm>
            <a:off x="7138219" y="132516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4" name="Google Shape;164;p2"/>
          <p:cNvSpPr/>
          <p:nvPr/>
        </p:nvSpPr>
        <p:spPr>
          <a:xfrm>
            <a:off x="7138219" y="156631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5" name="Google Shape;165;p2"/>
          <p:cNvSpPr/>
          <p:nvPr/>
        </p:nvSpPr>
        <p:spPr>
          <a:xfrm>
            <a:off x="7138219" y="178068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6" name="Google Shape;166;p2"/>
          <p:cNvSpPr/>
          <p:nvPr/>
        </p:nvSpPr>
        <p:spPr>
          <a:xfrm>
            <a:off x="4794875" y="928913"/>
            <a:ext cx="54000" cy="54000"/>
          </a:xfrm>
          <a:prstGeom prst="flowChartConnector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7138219" y="88461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8" name="Google Shape;168;p2"/>
          <p:cNvSpPr txBox="1"/>
          <p:nvPr/>
        </p:nvSpPr>
        <p:spPr>
          <a:xfrm>
            <a:off x="2387450" y="328085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352425" y="350520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2387450" y="37428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2387450" y="418355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2387450" y="46243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4787750" y="328085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4787750" y="37428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4787750" y="418355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4755988" y="46243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---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7188050" y="328085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7166750" y="37190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188050" y="418355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7183200" y="46481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se ve si se ha iniciado 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sesión</a:t>
            </a: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 hasta que se abre el menú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085" y="3191060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"/>
          <p:cNvSpPr/>
          <p:nvPr/>
        </p:nvSpPr>
        <p:spPr>
          <a:xfrm>
            <a:off x="7054450" y="724050"/>
            <a:ext cx="1962600" cy="608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7054450" y="354750"/>
            <a:ext cx="19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Cerrar sesión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3"/>
          <p:cNvGrpSpPr/>
          <p:nvPr/>
        </p:nvGrpSpPr>
        <p:grpSpPr>
          <a:xfrm>
            <a:off x="7134624" y="810500"/>
            <a:ext cx="1664062" cy="246300"/>
            <a:chOff x="2328828" y="832763"/>
            <a:chExt cx="1664062" cy="246300"/>
          </a:xfrm>
        </p:grpSpPr>
        <p:sp>
          <p:nvSpPr>
            <p:cNvPr id="189" name="Google Shape;189;p3"/>
            <p:cNvSpPr txBox="1"/>
            <p:nvPr/>
          </p:nvSpPr>
          <p:spPr>
            <a:xfrm>
              <a:off x="2485990" y="832763"/>
              <a:ext cx="1506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7134624" y="1019500"/>
            <a:ext cx="1664062" cy="246300"/>
            <a:chOff x="2328828" y="832777"/>
            <a:chExt cx="1664062" cy="246300"/>
          </a:xfrm>
        </p:grpSpPr>
        <p:sp>
          <p:nvSpPr>
            <p:cNvPr id="192" name="Google Shape;192;p3"/>
            <p:cNvSpPr txBox="1"/>
            <p:nvPr/>
          </p:nvSpPr>
          <p:spPr>
            <a:xfrm>
              <a:off x="2485990" y="832777"/>
              <a:ext cx="1506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cerrar sesión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3"/>
          <p:cNvSpPr/>
          <p:nvPr/>
        </p:nvSpPr>
        <p:spPr>
          <a:xfrm>
            <a:off x="2355650" y="742800"/>
            <a:ext cx="1991100" cy="1227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2355651" y="373450"/>
            <a:ext cx="22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3"/>
          <p:cNvGrpSpPr/>
          <p:nvPr/>
        </p:nvGrpSpPr>
        <p:grpSpPr>
          <a:xfrm>
            <a:off x="2435819" y="956225"/>
            <a:ext cx="1506824" cy="246300"/>
            <a:chOff x="2328828" y="832756"/>
            <a:chExt cx="1506824" cy="246300"/>
          </a:xfrm>
        </p:grpSpPr>
        <p:sp>
          <p:nvSpPr>
            <p:cNvPr id="197" name="Google Shape;197;p3"/>
            <p:cNvSpPr txBox="1"/>
            <p:nvPr/>
          </p:nvSpPr>
          <p:spPr>
            <a:xfrm>
              <a:off x="2485952" y="832756"/>
              <a:ext cx="1349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>
            <a:off x="2435819" y="1165225"/>
            <a:ext cx="1643922" cy="246300"/>
            <a:chOff x="2328828" y="832771"/>
            <a:chExt cx="1643922" cy="246300"/>
          </a:xfrm>
        </p:grpSpPr>
        <p:sp>
          <p:nvSpPr>
            <p:cNvPr id="200" name="Google Shape;200;p3"/>
            <p:cNvSpPr txBox="1"/>
            <p:nvPr/>
          </p:nvSpPr>
          <p:spPr>
            <a:xfrm>
              <a:off x="2485950" y="832771"/>
              <a:ext cx="1486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recursos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435819" y="1389175"/>
            <a:ext cx="1643922" cy="246300"/>
            <a:chOff x="2328828" y="832778"/>
            <a:chExt cx="1643922" cy="246300"/>
          </a:xfrm>
        </p:grpSpPr>
        <p:sp>
          <p:nvSpPr>
            <p:cNvPr id="203" name="Google Shape;203;p3"/>
            <p:cNvSpPr txBox="1"/>
            <p:nvPr/>
          </p:nvSpPr>
          <p:spPr>
            <a:xfrm>
              <a:off x="2485950" y="832778"/>
              <a:ext cx="1486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Pulsar botón flotante +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3"/>
          <p:cNvSpPr txBox="1"/>
          <p:nvPr/>
        </p:nvSpPr>
        <p:spPr>
          <a:xfrm>
            <a:off x="2334912" y="723175"/>
            <a:ext cx="196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Añadir recurso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2355650" y="2192050"/>
            <a:ext cx="1991100" cy="943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3"/>
          <p:cNvGrpSpPr/>
          <p:nvPr/>
        </p:nvGrpSpPr>
        <p:grpSpPr>
          <a:xfrm>
            <a:off x="2456531" y="2397425"/>
            <a:ext cx="2555642" cy="246300"/>
            <a:chOff x="2328828" y="832767"/>
            <a:chExt cx="2555642" cy="246300"/>
          </a:xfrm>
        </p:grpSpPr>
        <p:sp>
          <p:nvSpPr>
            <p:cNvPr id="208" name="Google Shape;208;p3"/>
            <p:cNvSpPr txBox="1"/>
            <p:nvPr/>
          </p:nvSpPr>
          <p:spPr>
            <a:xfrm>
              <a:off x="2485970" y="832767"/>
              <a:ext cx="2398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icono de búsqueda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3"/>
          <p:cNvGrpSpPr/>
          <p:nvPr/>
        </p:nvGrpSpPr>
        <p:grpSpPr>
          <a:xfrm>
            <a:off x="2446181" y="2614350"/>
            <a:ext cx="1736347" cy="246300"/>
            <a:chOff x="2328828" y="832757"/>
            <a:chExt cx="1736347" cy="246300"/>
          </a:xfrm>
        </p:grpSpPr>
        <p:sp>
          <p:nvSpPr>
            <p:cNvPr id="211" name="Google Shape;211;p3"/>
            <p:cNvSpPr txBox="1"/>
            <p:nvPr/>
          </p:nvSpPr>
          <p:spPr>
            <a:xfrm>
              <a:off x="2485975" y="832757"/>
              <a:ext cx="1579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búsqueda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3"/>
          <p:cNvGrpSpPr/>
          <p:nvPr/>
        </p:nvGrpSpPr>
        <p:grpSpPr>
          <a:xfrm>
            <a:off x="2446181" y="2838300"/>
            <a:ext cx="1643947" cy="246300"/>
            <a:chOff x="2328828" y="832764"/>
            <a:chExt cx="1643947" cy="246300"/>
          </a:xfrm>
        </p:grpSpPr>
        <p:sp>
          <p:nvSpPr>
            <p:cNvPr id="214" name="Google Shape;214;p3"/>
            <p:cNvSpPr txBox="1"/>
            <p:nvPr/>
          </p:nvSpPr>
          <p:spPr>
            <a:xfrm>
              <a:off x="2485975" y="832764"/>
              <a:ext cx="1486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resultados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3"/>
          <p:cNvSpPr txBox="1"/>
          <p:nvPr/>
        </p:nvSpPr>
        <p:spPr>
          <a:xfrm>
            <a:off x="2355653" y="2164375"/>
            <a:ext cx="188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recurso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6280" y="3179921"/>
            <a:ext cx="1962645" cy="199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71" y="3145136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"/>
          <p:cNvSpPr/>
          <p:nvPr/>
        </p:nvSpPr>
        <p:spPr>
          <a:xfrm>
            <a:off x="94875" y="742775"/>
            <a:ext cx="1962600" cy="1266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94876" y="373450"/>
            <a:ext cx="14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Alerta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3"/>
          <p:cNvGrpSpPr/>
          <p:nvPr/>
        </p:nvGrpSpPr>
        <p:grpSpPr>
          <a:xfrm>
            <a:off x="175035" y="829225"/>
            <a:ext cx="1753740" cy="246300"/>
            <a:chOff x="2328828" y="832774"/>
            <a:chExt cx="1753740" cy="246300"/>
          </a:xfrm>
        </p:grpSpPr>
        <p:sp>
          <p:nvSpPr>
            <p:cNvPr id="222" name="Google Shape;222;p3"/>
            <p:cNvSpPr txBox="1"/>
            <p:nvPr/>
          </p:nvSpPr>
          <p:spPr>
            <a:xfrm>
              <a:off x="2485968" y="832774"/>
              <a:ext cx="159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Abrir menú lateral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175035" y="1038200"/>
            <a:ext cx="1712940" cy="246300"/>
            <a:chOff x="2328828" y="832764"/>
            <a:chExt cx="1712940" cy="246300"/>
          </a:xfrm>
        </p:grpSpPr>
        <p:sp>
          <p:nvSpPr>
            <p:cNvPr id="225" name="Google Shape;225;p3"/>
            <p:cNvSpPr txBox="1"/>
            <p:nvPr/>
          </p:nvSpPr>
          <p:spPr>
            <a:xfrm>
              <a:off x="2485968" y="832764"/>
              <a:ext cx="1555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Alertas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3"/>
          <p:cNvGrpSpPr/>
          <p:nvPr/>
        </p:nvGrpSpPr>
        <p:grpSpPr>
          <a:xfrm>
            <a:off x="175035" y="1262150"/>
            <a:ext cx="1753740" cy="246300"/>
            <a:chOff x="2328828" y="832771"/>
            <a:chExt cx="1753740" cy="246300"/>
          </a:xfrm>
        </p:grpSpPr>
        <p:sp>
          <p:nvSpPr>
            <p:cNvPr id="228" name="Google Shape;228;p3"/>
            <p:cNvSpPr txBox="1"/>
            <p:nvPr/>
          </p:nvSpPr>
          <p:spPr>
            <a:xfrm>
              <a:off x="2485968" y="832771"/>
              <a:ext cx="159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Pulsar botón flotante +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0" name="Google Shape;230;p3"/>
          <p:cNvCxnSpPr>
            <a:stCxn id="206" idx="0"/>
            <a:endCxn id="194" idx="2"/>
          </p:cNvCxnSpPr>
          <p:nvPr/>
        </p:nvCxnSpPr>
        <p:spPr>
          <a:xfrm rot="10800000">
            <a:off x="3351200" y="19697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31" name="Google Shape;231;p3"/>
          <p:cNvGrpSpPr/>
          <p:nvPr/>
        </p:nvGrpSpPr>
        <p:grpSpPr>
          <a:xfrm>
            <a:off x="2435819" y="1635475"/>
            <a:ext cx="1910932" cy="246300"/>
            <a:chOff x="2328828" y="832778"/>
            <a:chExt cx="1910932" cy="246300"/>
          </a:xfrm>
        </p:grpSpPr>
        <p:sp>
          <p:nvSpPr>
            <p:cNvPr id="232" name="Google Shape;232;p3"/>
            <p:cNvSpPr txBox="1"/>
            <p:nvPr/>
          </p:nvSpPr>
          <p:spPr>
            <a:xfrm>
              <a:off x="2485960" y="832778"/>
              <a:ext cx="1753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nombre y cantidad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4" name="Google Shape;234;p3"/>
          <p:cNvCxnSpPr/>
          <p:nvPr/>
        </p:nvCxnSpPr>
        <p:spPr>
          <a:xfrm>
            <a:off x="4329375" y="955000"/>
            <a:ext cx="3732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5" name="Google Shape;235;p3"/>
          <p:cNvSpPr/>
          <p:nvPr/>
        </p:nvSpPr>
        <p:spPr>
          <a:xfrm>
            <a:off x="4705050" y="742800"/>
            <a:ext cx="1991100" cy="118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"/>
          <p:cNvGrpSpPr/>
          <p:nvPr/>
        </p:nvGrpSpPr>
        <p:grpSpPr>
          <a:xfrm>
            <a:off x="4785219" y="956225"/>
            <a:ext cx="1506824" cy="246300"/>
            <a:chOff x="2328828" y="832756"/>
            <a:chExt cx="1506824" cy="246300"/>
          </a:xfrm>
        </p:grpSpPr>
        <p:sp>
          <p:nvSpPr>
            <p:cNvPr id="237" name="Google Shape;237;p3"/>
            <p:cNvSpPr txBox="1"/>
            <p:nvPr/>
          </p:nvSpPr>
          <p:spPr>
            <a:xfrm>
              <a:off x="2485952" y="832756"/>
              <a:ext cx="1349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recurso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3"/>
          <p:cNvGrpSpPr/>
          <p:nvPr/>
        </p:nvGrpSpPr>
        <p:grpSpPr>
          <a:xfrm>
            <a:off x="4785219" y="1165225"/>
            <a:ext cx="2068131" cy="246300"/>
            <a:chOff x="2328828" y="832771"/>
            <a:chExt cx="2068131" cy="246300"/>
          </a:xfrm>
        </p:grpSpPr>
        <p:sp>
          <p:nvSpPr>
            <p:cNvPr id="240" name="Google Shape;240;p3"/>
            <p:cNvSpPr txBox="1"/>
            <p:nvPr/>
          </p:nvSpPr>
          <p:spPr>
            <a:xfrm>
              <a:off x="2485959" y="832771"/>
              <a:ext cx="1911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Modificar recurso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3"/>
          <p:cNvGrpSpPr/>
          <p:nvPr/>
        </p:nvGrpSpPr>
        <p:grpSpPr>
          <a:xfrm>
            <a:off x="4785219" y="1389175"/>
            <a:ext cx="1643922" cy="246300"/>
            <a:chOff x="2328828" y="832778"/>
            <a:chExt cx="1643922" cy="246300"/>
          </a:xfrm>
        </p:grpSpPr>
        <p:sp>
          <p:nvSpPr>
            <p:cNvPr id="243" name="Google Shape;243;p3"/>
            <p:cNvSpPr txBox="1"/>
            <p:nvPr/>
          </p:nvSpPr>
          <p:spPr>
            <a:xfrm>
              <a:off x="2485950" y="832778"/>
              <a:ext cx="1486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si se va a aumentar o disminuir las unidades del recurso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3"/>
          <p:cNvSpPr txBox="1"/>
          <p:nvPr/>
        </p:nvSpPr>
        <p:spPr>
          <a:xfrm>
            <a:off x="4684312" y="723175"/>
            <a:ext cx="196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recurso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"/>
          <p:cNvCxnSpPr/>
          <p:nvPr/>
        </p:nvCxnSpPr>
        <p:spPr>
          <a:xfrm>
            <a:off x="2065950" y="947475"/>
            <a:ext cx="282300" cy="4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3"/>
          <p:cNvCxnSpPr/>
          <p:nvPr/>
        </p:nvCxnSpPr>
        <p:spPr>
          <a:xfrm>
            <a:off x="6705696" y="944796"/>
            <a:ext cx="325800" cy="2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8" name="Google Shape;2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330" y="3145134"/>
            <a:ext cx="1962645" cy="1994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3"/>
          <p:cNvGrpSpPr/>
          <p:nvPr/>
        </p:nvGrpSpPr>
        <p:grpSpPr>
          <a:xfrm>
            <a:off x="175035" y="1490750"/>
            <a:ext cx="1753740" cy="246300"/>
            <a:chOff x="2328828" y="832771"/>
            <a:chExt cx="1753740" cy="246300"/>
          </a:xfrm>
        </p:grpSpPr>
        <p:sp>
          <p:nvSpPr>
            <p:cNvPr id="250" name="Google Shape;250;p3"/>
            <p:cNvSpPr txBox="1"/>
            <p:nvPr/>
          </p:nvSpPr>
          <p:spPr>
            <a:xfrm>
              <a:off x="2485968" y="832771"/>
              <a:ext cx="159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Introducir título, descripción, fecha y si es para clientes o empleados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3"/>
          <p:cNvSpPr/>
          <p:nvPr/>
        </p:nvSpPr>
        <p:spPr>
          <a:xfrm>
            <a:off x="175019" y="87305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3" name="Google Shape;253;p3"/>
          <p:cNvSpPr/>
          <p:nvPr/>
        </p:nvSpPr>
        <p:spPr>
          <a:xfrm>
            <a:off x="175019" y="10920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4" name="Google Shape;254;p3"/>
          <p:cNvSpPr/>
          <p:nvPr/>
        </p:nvSpPr>
        <p:spPr>
          <a:xfrm>
            <a:off x="245850" y="1360625"/>
            <a:ext cx="54000" cy="54000"/>
          </a:xfrm>
          <a:prstGeom prst="flowChartConnector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"/>
          <p:cNvSpPr/>
          <p:nvPr/>
        </p:nvSpPr>
        <p:spPr>
          <a:xfrm>
            <a:off x="2440031" y="100583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6" name="Google Shape;256;p3"/>
          <p:cNvSpPr/>
          <p:nvPr/>
        </p:nvSpPr>
        <p:spPr>
          <a:xfrm>
            <a:off x="2440031" y="1197513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7" name="Google Shape;257;p3"/>
          <p:cNvSpPr/>
          <p:nvPr/>
        </p:nvSpPr>
        <p:spPr>
          <a:xfrm>
            <a:off x="4850925" y="1485313"/>
            <a:ext cx="54000" cy="54000"/>
          </a:xfrm>
          <a:prstGeom prst="flowChartConnector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"/>
          <p:cNvSpPr/>
          <p:nvPr/>
        </p:nvSpPr>
        <p:spPr>
          <a:xfrm>
            <a:off x="2440044" y="266418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59" name="Google Shape;259;p3"/>
          <p:cNvSpPr/>
          <p:nvPr/>
        </p:nvSpPr>
        <p:spPr>
          <a:xfrm>
            <a:off x="2440044" y="28846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0" name="Google Shape;260;p3"/>
          <p:cNvSpPr/>
          <p:nvPr/>
        </p:nvSpPr>
        <p:spPr>
          <a:xfrm>
            <a:off x="4787331" y="100255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1" name="Google Shape;261;p3"/>
          <p:cNvSpPr/>
          <p:nvPr/>
        </p:nvSpPr>
        <p:spPr>
          <a:xfrm>
            <a:off x="4787331" y="119585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2" name="Google Shape;262;p3"/>
          <p:cNvSpPr/>
          <p:nvPr/>
        </p:nvSpPr>
        <p:spPr>
          <a:xfrm>
            <a:off x="7134631" y="8568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3" name="Google Shape;263;p3"/>
          <p:cNvSpPr/>
          <p:nvPr/>
        </p:nvSpPr>
        <p:spPr>
          <a:xfrm>
            <a:off x="7134631" y="1065825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4" name="Google Shape;264;p3"/>
          <p:cNvSpPr/>
          <p:nvPr/>
        </p:nvSpPr>
        <p:spPr>
          <a:xfrm>
            <a:off x="175019" y="1529600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5" name="Google Shape;265;p3"/>
          <p:cNvSpPr/>
          <p:nvPr/>
        </p:nvSpPr>
        <p:spPr>
          <a:xfrm>
            <a:off x="2440031" y="141648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6" name="Google Shape;266;p3"/>
          <p:cNvSpPr/>
          <p:nvPr/>
        </p:nvSpPr>
        <p:spPr>
          <a:xfrm>
            <a:off x="2440031" y="168093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7" name="Google Shape;267;p3"/>
          <p:cNvSpPr/>
          <p:nvPr/>
        </p:nvSpPr>
        <p:spPr>
          <a:xfrm>
            <a:off x="2456531" y="2435988"/>
            <a:ext cx="205014" cy="153630"/>
          </a:xfrm>
          <a:custGeom>
            <a:rect b="b" l="l" r="r" t="t"/>
            <a:pathLst>
              <a:path extrusionOk="0" h="13244" w="18171">
                <a:moveTo>
                  <a:pt x="0" y="5236"/>
                </a:moveTo>
                <a:lnTo>
                  <a:pt x="4928" y="9240"/>
                </a:lnTo>
                <a:lnTo>
                  <a:pt x="18171" y="0"/>
                </a:lnTo>
                <a:lnTo>
                  <a:pt x="5236" y="13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68" name="Google Shape;268;p3"/>
          <p:cNvSpPr txBox="1"/>
          <p:nvPr/>
        </p:nvSpPr>
        <p:spPr>
          <a:xfrm>
            <a:off x="183450" y="32618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"/>
          <p:cNvSpPr txBox="1"/>
          <p:nvPr/>
        </p:nvSpPr>
        <p:spPr>
          <a:xfrm>
            <a:off x="183450" y="372852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"/>
          <p:cNvSpPr txBox="1"/>
          <p:nvPr/>
        </p:nvSpPr>
        <p:spPr>
          <a:xfrm>
            <a:off x="207275" y="419525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"/>
          <p:cNvSpPr txBox="1"/>
          <p:nvPr/>
        </p:nvSpPr>
        <p:spPr>
          <a:xfrm>
            <a:off x="183450" y="46334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"/>
          <p:cNvSpPr txBox="1"/>
          <p:nvPr/>
        </p:nvSpPr>
        <p:spPr>
          <a:xfrm>
            <a:off x="2409938" y="33332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"/>
          <p:cNvSpPr txBox="1"/>
          <p:nvPr/>
        </p:nvSpPr>
        <p:spPr>
          <a:xfrm>
            <a:off x="2409950" y="37857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"/>
          <p:cNvSpPr txBox="1"/>
          <p:nvPr/>
        </p:nvSpPr>
        <p:spPr>
          <a:xfrm>
            <a:off x="2409950" y="421802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"/>
          <p:cNvSpPr txBox="1"/>
          <p:nvPr/>
        </p:nvSpPr>
        <p:spPr>
          <a:xfrm>
            <a:off x="2409950" y="46918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aparece el recurso añadido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"/>
          <p:cNvSpPr txBox="1"/>
          <p:nvPr/>
        </p:nvSpPr>
        <p:spPr>
          <a:xfrm>
            <a:off x="4697638" y="329995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"/>
          <p:cNvSpPr txBox="1"/>
          <p:nvPr/>
        </p:nvSpPr>
        <p:spPr>
          <a:xfrm>
            <a:off x="4697638" y="375712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"/>
          <p:cNvSpPr txBox="1"/>
          <p:nvPr/>
        </p:nvSpPr>
        <p:spPr>
          <a:xfrm>
            <a:off x="4697625" y="42143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"/>
          <p:cNvSpPr txBox="1"/>
          <p:nvPr/>
        </p:nvSpPr>
        <p:spPr>
          <a:xfrm>
            <a:off x="4697625" y="467147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El recurso modificado no cambia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"/>
          <p:cNvSpPr txBox="1"/>
          <p:nvPr/>
        </p:nvSpPr>
        <p:spPr>
          <a:xfrm>
            <a:off x="7094488" y="32618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"/>
          <p:cNvSpPr txBox="1"/>
          <p:nvPr/>
        </p:nvSpPr>
        <p:spPr>
          <a:xfrm>
            <a:off x="7094488" y="3728525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"/>
          <p:cNvSpPr txBox="1"/>
          <p:nvPr/>
        </p:nvSpPr>
        <p:spPr>
          <a:xfrm>
            <a:off x="7094488" y="419525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Si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"/>
          <p:cNvSpPr txBox="1"/>
          <p:nvPr/>
        </p:nvSpPr>
        <p:spPr>
          <a:xfrm>
            <a:off x="7094488" y="4633400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Calibri"/>
                <a:ea typeface="Calibri"/>
                <a:cs typeface="Calibri"/>
                <a:sym typeface="Calibri"/>
              </a:rPr>
              <a:t>No se ve directamente que se ha cerrado la sesión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