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9" roundtripDataSignature="AMtx7miNoSVR1lNGIvDfmJH0FV4dyA18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>
              <a:solidFill>
                <a:srgbClr val="88A44E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PlaniCOVID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s-ES"/>
              <a:t>Test de recorridos cognitivos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3065037" y="4788092"/>
            <a:ext cx="59170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DESSI (Desarrollo y Evaluación de Sistemas Software Interactivos) – Universidad de Granada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67" y="1050721"/>
            <a:ext cx="2021549" cy="1637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043964"/>
            <a:ext cx="2114116" cy="2099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48664" y="3148685"/>
            <a:ext cx="1962645" cy="199481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/>
          <p:nvPr/>
        </p:nvSpPr>
        <p:spPr>
          <a:xfrm>
            <a:off x="2248675" y="746325"/>
            <a:ext cx="1962600" cy="1593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2149075" y="386313"/>
            <a:ext cx="216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Aforo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" name="Google Shape;96;p2"/>
          <p:cNvGrpSpPr/>
          <p:nvPr/>
        </p:nvGrpSpPr>
        <p:grpSpPr>
          <a:xfrm>
            <a:off x="2328828" y="832775"/>
            <a:ext cx="1610353" cy="246300"/>
            <a:chOff x="2328828" y="832775"/>
            <a:chExt cx="1610353" cy="246300"/>
          </a:xfrm>
        </p:grpSpPr>
        <p:sp>
          <p:nvSpPr>
            <p:cNvPr id="97" name="Google Shape;97;p2"/>
            <p:cNvSpPr txBox="1"/>
            <p:nvPr/>
          </p:nvSpPr>
          <p:spPr>
            <a:xfrm>
              <a:off x="2485981" y="832775"/>
              <a:ext cx="1453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Encender dispositivo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2"/>
          <p:cNvGrpSpPr/>
          <p:nvPr/>
        </p:nvGrpSpPr>
        <p:grpSpPr>
          <a:xfrm>
            <a:off x="2328828" y="1041750"/>
            <a:ext cx="1325651" cy="246300"/>
            <a:chOff x="2328828" y="832765"/>
            <a:chExt cx="1325651" cy="246300"/>
          </a:xfrm>
        </p:grpSpPr>
        <p:sp>
          <p:nvSpPr>
            <p:cNvPr id="100" name="Google Shape;100;p2"/>
            <p:cNvSpPr txBox="1"/>
            <p:nvPr/>
          </p:nvSpPr>
          <p:spPr>
            <a:xfrm>
              <a:off x="2485979" y="832765"/>
              <a:ext cx="11685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Abrir PlaniCOVID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Google Shape;102;p2"/>
          <p:cNvGrpSpPr/>
          <p:nvPr/>
        </p:nvGrpSpPr>
        <p:grpSpPr>
          <a:xfrm>
            <a:off x="2328828" y="1265700"/>
            <a:ext cx="1562947" cy="246300"/>
            <a:chOff x="2328828" y="832772"/>
            <a:chExt cx="1562947" cy="246300"/>
          </a:xfrm>
        </p:grpSpPr>
        <p:sp>
          <p:nvSpPr>
            <p:cNvPr id="103" name="Google Shape;103;p2"/>
            <p:cNvSpPr txBox="1"/>
            <p:nvPr/>
          </p:nvSpPr>
          <p:spPr>
            <a:xfrm>
              <a:off x="2485975" y="832772"/>
              <a:ext cx="14058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buscador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p2"/>
          <p:cNvGrpSpPr/>
          <p:nvPr/>
        </p:nvGrpSpPr>
        <p:grpSpPr>
          <a:xfrm>
            <a:off x="2328828" y="1497275"/>
            <a:ext cx="1482847" cy="246300"/>
            <a:chOff x="2328828" y="832774"/>
            <a:chExt cx="1482847" cy="246300"/>
          </a:xfrm>
        </p:grpSpPr>
        <p:sp>
          <p:nvSpPr>
            <p:cNvPr id="106" name="Google Shape;106;p2"/>
            <p:cNvSpPr txBox="1"/>
            <p:nvPr/>
          </p:nvSpPr>
          <p:spPr>
            <a:xfrm>
              <a:off x="2485975" y="832774"/>
              <a:ext cx="1325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Introducir búsqueda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2"/>
          <p:cNvSpPr txBox="1"/>
          <p:nvPr/>
        </p:nvSpPr>
        <p:spPr>
          <a:xfrm>
            <a:off x="4651551" y="386323"/>
            <a:ext cx="8942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Alertas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7058025" y="755651"/>
            <a:ext cx="1962600" cy="1317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7058023" y="386325"/>
            <a:ext cx="181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Iniciar sesión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" name="Google Shape;111;p2"/>
          <p:cNvGrpSpPr/>
          <p:nvPr/>
        </p:nvGrpSpPr>
        <p:grpSpPr>
          <a:xfrm>
            <a:off x="7138178" y="842100"/>
            <a:ext cx="1726154" cy="246300"/>
            <a:chOff x="2328828" y="832767"/>
            <a:chExt cx="1726154" cy="246300"/>
          </a:xfrm>
        </p:grpSpPr>
        <p:sp>
          <p:nvSpPr>
            <p:cNvPr id="112" name="Google Shape;112;p2"/>
            <p:cNvSpPr txBox="1"/>
            <p:nvPr/>
          </p:nvSpPr>
          <p:spPr>
            <a:xfrm>
              <a:off x="2485982" y="832767"/>
              <a:ext cx="15690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Abrir menú lateral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2"/>
          <p:cNvGrpSpPr/>
          <p:nvPr/>
        </p:nvGrpSpPr>
        <p:grpSpPr>
          <a:xfrm>
            <a:off x="7138178" y="1051075"/>
            <a:ext cx="1726155" cy="246300"/>
            <a:chOff x="2328828" y="832757"/>
            <a:chExt cx="1726155" cy="246300"/>
          </a:xfrm>
        </p:grpSpPr>
        <p:sp>
          <p:nvSpPr>
            <p:cNvPr id="115" name="Google Shape;115;p2"/>
            <p:cNvSpPr txBox="1"/>
            <p:nvPr/>
          </p:nvSpPr>
          <p:spPr>
            <a:xfrm>
              <a:off x="2485983" y="832757"/>
              <a:ext cx="15690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iniciar sesión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7138178" y="1275025"/>
            <a:ext cx="1681154" cy="246300"/>
            <a:chOff x="2328828" y="832764"/>
            <a:chExt cx="1681154" cy="246300"/>
          </a:xfrm>
        </p:grpSpPr>
        <p:sp>
          <p:nvSpPr>
            <p:cNvPr id="118" name="Google Shape;118;p2"/>
            <p:cNvSpPr txBox="1"/>
            <p:nvPr/>
          </p:nvSpPr>
          <p:spPr>
            <a:xfrm>
              <a:off x="2485982" y="832764"/>
              <a:ext cx="15240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Introducir usuario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2"/>
          <p:cNvGrpSpPr/>
          <p:nvPr/>
        </p:nvGrpSpPr>
        <p:grpSpPr>
          <a:xfrm>
            <a:off x="7138178" y="1506600"/>
            <a:ext cx="1640054" cy="246300"/>
            <a:chOff x="2328828" y="832766"/>
            <a:chExt cx="1640054" cy="246300"/>
          </a:xfrm>
        </p:grpSpPr>
        <p:sp>
          <p:nvSpPr>
            <p:cNvPr id="121" name="Google Shape;121;p2"/>
            <p:cNvSpPr txBox="1"/>
            <p:nvPr/>
          </p:nvSpPr>
          <p:spPr>
            <a:xfrm>
              <a:off x="2485982" y="832766"/>
              <a:ext cx="14829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Introducir contraseña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7138178" y="1738175"/>
            <a:ext cx="1482852" cy="246300"/>
            <a:chOff x="2328828" y="832768"/>
            <a:chExt cx="1482852" cy="246300"/>
          </a:xfrm>
        </p:grpSpPr>
        <p:sp>
          <p:nvSpPr>
            <p:cNvPr id="124" name="Google Shape;124;p2"/>
            <p:cNvSpPr txBox="1"/>
            <p:nvPr/>
          </p:nvSpPr>
          <p:spPr>
            <a:xfrm>
              <a:off x="2485980" y="832768"/>
              <a:ext cx="1325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Pulsar aceptar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6" name="Google Shape;12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51551" y="3148685"/>
            <a:ext cx="1962645" cy="199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58014" y="3148685"/>
            <a:ext cx="1962645" cy="199481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"/>
          <p:cNvSpPr txBox="1"/>
          <p:nvPr/>
        </p:nvSpPr>
        <p:spPr>
          <a:xfrm>
            <a:off x="123797" y="264706"/>
            <a:ext cx="156913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de Evaluación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Recorridos Cognitivos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App: Planicovid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p2"/>
          <p:cNvCxnSpPr/>
          <p:nvPr/>
        </p:nvCxnSpPr>
        <p:spPr>
          <a:xfrm flipH="1" rot="10800000">
            <a:off x="4211309" y="1050721"/>
            <a:ext cx="419522" cy="363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2"/>
          <p:cNvCxnSpPr/>
          <p:nvPr/>
        </p:nvCxnSpPr>
        <p:spPr>
          <a:xfrm flipH="1" rot="10800000">
            <a:off x="6638492" y="1012677"/>
            <a:ext cx="419522" cy="363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1" name="Google Shape;131;p2"/>
          <p:cNvGrpSpPr/>
          <p:nvPr/>
        </p:nvGrpSpPr>
        <p:grpSpPr>
          <a:xfrm>
            <a:off x="4733515" y="832725"/>
            <a:ext cx="1610353" cy="246300"/>
            <a:chOff x="2328828" y="832775"/>
            <a:chExt cx="1610353" cy="246300"/>
          </a:xfrm>
        </p:grpSpPr>
        <p:sp>
          <p:nvSpPr>
            <p:cNvPr id="132" name="Google Shape;132;p2"/>
            <p:cNvSpPr txBox="1"/>
            <p:nvPr/>
          </p:nvSpPr>
          <p:spPr>
            <a:xfrm>
              <a:off x="2485981" y="832775"/>
              <a:ext cx="1453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Volver al inicio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2"/>
          <p:cNvGrpSpPr/>
          <p:nvPr/>
        </p:nvGrpSpPr>
        <p:grpSpPr>
          <a:xfrm>
            <a:off x="4733515" y="1041700"/>
            <a:ext cx="1806260" cy="246300"/>
            <a:chOff x="2328828" y="832765"/>
            <a:chExt cx="1806260" cy="246300"/>
          </a:xfrm>
        </p:grpSpPr>
        <p:sp>
          <p:nvSpPr>
            <p:cNvPr id="135" name="Google Shape;135;p2"/>
            <p:cNvSpPr txBox="1"/>
            <p:nvPr/>
          </p:nvSpPr>
          <p:spPr>
            <a:xfrm>
              <a:off x="2485988" y="832765"/>
              <a:ext cx="1649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establecimiento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2"/>
          <p:cNvSpPr/>
          <p:nvPr/>
        </p:nvSpPr>
        <p:spPr>
          <a:xfrm>
            <a:off x="4653350" y="746274"/>
            <a:ext cx="1962600" cy="913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" name="Google Shape;138;p2"/>
          <p:cNvGrpSpPr/>
          <p:nvPr/>
        </p:nvGrpSpPr>
        <p:grpSpPr>
          <a:xfrm>
            <a:off x="2328828" y="1746300"/>
            <a:ext cx="1882447" cy="246300"/>
            <a:chOff x="2328828" y="832774"/>
            <a:chExt cx="1882447" cy="246300"/>
          </a:xfrm>
        </p:grpSpPr>
        <p:sp>
          <p:nvSpPr>
            <p:cNvPr id="139" name="Google Shape;139;p2"/>
            <p:cNvSpPr txBox="1"/>
            <p:nvPr/>
          </p:nvSpPr>
          <p:spPr>
            <a:xfrm>
              <a:off x="2485975" y="832774"/>
              <a:ext cx="17253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establecimiento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Google Shape;141;p2"/>
          <p:cNvGrpSpPr/>
          <p:nvPr/>
        </p:nvGrpSpPr>
        <p:grpSpPr>
          <a:xfrm>
            <a:off x="2328815" y="1990719"/>
            <a:ext cx="919140" cy="246300"/>
            <a:chOff x="2328828" y="832766"/>
            <a:chExt cx="919140" cy="246300"/>
          </a:xfrm>
        </p:grpSpPr>
        <p:sp>
          <p:nvSpPr>
            <p:cNvPr id="142" name="Google Shape;142;p2"/>
            <p:cNvSpPr txBox="1"/>
            <p:nvPr/>
          </p:nvSpPr>
          <p:spPr>
            <a:xfrm>
              <a:off x="2485968" y="832766"/>
              <a:ext cx="7620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 Aforo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" name="Google Shape;144;p2"/>
          <p:cNvGrpSpPr/>
          <p:nvPr/>
        </p:nvGrpSpPr>
        <p:grpSpPr>
          <a:xfrm>
            <a:off x="4733515" y="832725"/>
            <a:ext cx="1444431" cy="246300"/>
            <a:chOff x="2328828" y="832767"/>
            <a:chExt cx="1444431" cy="246300"/>
          </a:xfrm>
        </p:grpSpPr>
        <p:sp>
          <p:nvSpPr>
            <p:cNvPr id="145" name="Google Shape;145;p2"/>
            <p:cNvSpPr txBox="1"/>
            <p:nvPr/>
          </p:nvSpPr>
          <p:spPr>
            <a:xfrm>
              <a:off x="2485959" y="832767"/>
              <a:ext cx="12873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Abrir menú lateral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" name="Google Shape;147;p2"/>
          <p:cNvGrpSpPr/>
          <p:nvPr/>
        </p:nvGrpSpPr>
        <p:grpSpPr>
          <a:xfrm>
            <a:off x="4733515" y="1041700"/>
            <a:ext cx="1444431" cy="246300"/>
            <a:chOff x="2328828" y="832757"/>
            <a:chExt cx="1444431" cy="246300"/>
          </a:xfrm>
        </p:grpSpPr>
        <p:sp>
          <p:nvSpPr>
            <p:cNvPr id="148" name="Google Shape;148;p2"/>
            <p:cNvSpPr txBox="1"/>
            <p:nvPr/>
          </p:nvSpPr>
          <p:spPr>
            <a:xfrm>
              <a:off x="2485959" y="832757"/>
              <a:ext cx="12873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alertas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" name="Google Shape;150;p2"/>
          <p:cNvGrpSpPr/>
          <p:nvPr/>
        </p:nvGrpSpPr>
        <p:grpSpPr>
          <a:xfrm>
            <a:off x="4733515" y="1265650"/>
            <a:ext cx="1767536" cy="246300"/>
            <a:chOff x="2328828" y="832764"/>
            <a:chExt cx="1767536" cy="246300"/>
          </a:xfrm>
        </p:grpSpPr>
        <p:sp>
          <p:nvSpPr>
            <p:cNvPr id="151" name="Google Shape;151;p2"/>
            <p:cNvSpPr txBox="1"/>
            <p:nvPr/>
          </p:nvSpPr>
          <p:spPr>
            <a:xfrm>
              <a:off x="2485964" y="832764"/>
              <a:ext cx="1610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 alertas recientes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p2"/>
          <p:cNvSpPr/>
          <p:nvPr/>
        </p:nvSpPr>
        <p:spPr>
          <a:xfrm>
            <a:off x="2328819" y="877775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54" name="Google Shape;154;p2"/>
          <p:cNvSpPr/>
          <p:nvPr/>
        </p:nvSpPr>
        <p:spPr>
          <a:xfrm>
            <a:off x="2328819" y="877775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55" name="Google Shape;155;p2"/>
          <p:cNvSpPr/>
          <p:nvPr/>
        </p:nvSpPr>
        <p:spPr>
          <a:xfrm>
            <a:off x="2328819" y="1095575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56" name="Google Shape;156;p2"/>
          <p:cNvSpPr/>
          <p:nvPr/>
        </p:nvSpPr>
        <p:spPr>
          <a:xfrm>
            <a:off x="2328819" y="1315850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57" name="Google Shape;157;p2"/>
          <p:cNvSpPr/>
          <p:nvPr/>
        </p:nvSpPr>
        <p:spPr>
          <a:xfrm>
            <a:off x="2328819" y="1552338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58" name="Google Shape;158;p2"/>
          <p:cNvSpPr/>
          <p:nvPr/>
        </p:nvSpPr>
        <p:spPr>
          <a:xfrm>
            <a:off x="2328819" y="1790338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59" name="Google Shape;159;p2"/>
          <p:cNvSpPr/>
          <p:nvPr/>
        </p:nvSpPr>
        <p:spPr>
          <a:xfrm>
            <a:off x="2328819" y="2037063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60" name="Google Shape;160;p2"/>
          <p:cNvSpPr/>
          <p:nvPr/>
        </p:nvSpPr>
        <p:spPr>
          <a:xfrm>
            <a:off x="4733494" y="869000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61" name="Google Shape;161;p2"/>
          <p:cNvSpPr/>
          <p:nvPr/>
        </p:nvSpPr>
        <p:spPr>
          <a:xfrm>
            <a:off x="4733494" y="1086800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62" name="Google Shape;162;p2"/>
          <p:cNvSpPr/>
          <p:nvPr/>
        </p:nvSpPr>
        <p:spPr>
          <a:xfrm>
            <a:off x="4733494" y="1307075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63" name="Google Shape;163;p2"/>
          <p:cNvSpPr/>
          <p:nvPr/>
        </p:nvSpPr>
        <p:spPr>
          <a:xfrm>
            <a:off x="7138219" y="877775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64" name="Google Shape;164;p2"/>
          <p:cNvSpPr/>
          <p:nvPr/>
        </p:nvSpPr>
        <p:spPr>
          <a:xfrm>
            <a:off x="7138169" y="1104900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65" name="Google Shape;165;p2"/>
          <p:cNvSpPr/>
          <p:nvPr/>
        </p:nvSpPr>
        <p:spPr>
          <a:xfrm>
            <a:off x="7138169" y="1305750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66" name="Google Shape;166;p2"/>
          <p:cNvSpPr/>
          <p:nvPr/>
        </p:nvSpPr>
        <p:spPr>
          <a:xfrm>
            <a:off x="7138219" y="1552938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67" name="Google Shape;167;p2"/>
          <p:cNvSpPr/>
          <p:nvPr/>
        </p:nvSpPr>
        <p:spPr>
          <a:xfrm>
            <a:off x="7138169" y="1800125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68" name="Google Shape;168;p2"/>
          <p:cNvSpPr txBox="1"/>
          <p:nvPr/>
        </p:nvSpPr>
        <p:spPr>
          <a:xfrm>
            <a:off x="2387450" y="3280850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"/>
          <p:cNvSpPr txBox="1"/>
          <p:nvPr/>
        </p:nvSpPr>
        <p:spPr>
          <a:xfrm>
            <a:off x="2387450" y="3742800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"/>
          <p:cNvSpPr txBox="1"/>
          <p:nvPr/>
        </p:nvSpPr>
        <p:spPr>
          <a:xfrm>
            <a:off x="2387450" y="4183550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"/>
          <p:cNvSpPr txBox="1"/>
          <p:nvPr/>
        </p:nvSpPr>
        <p:spPr>
          <a:xfrm>
            <a:off x="2387450" y="4624300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No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"/>
          <p:cNvSpPr txBox="1"/>
          <p:nvPr/>
        </p:nvSpPr>
        <p:spPr>
          <a:xfrm>
            <a:off x="4722738" y="3237363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"/>
          <p:cNvSpPr txBox="1"/>
          <p:nvPr/>
        </p:nvSpPr>
        <p:spPr>
          <a:xfrm>
            <a:off x="4722738" y="3699313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"/>
          <p:cNvSpPr txBox="1"/>
          <p:nvPr/>
        </p:nvSpPr>
        <p:spPr>
          <a:xfrm>
            <a:off x="4722738" y="4140063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"/>
          <p:cNvSpPr txBox="1"/>
          <p:nvPr/>
        </p:nvSpPr>
        <p:spPr>
          <a:xfrm>
            <a:off x="4722738" y="4580813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No se </a:t>
            </a: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necesita</a:t>
            </a: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retroalimentación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"/>
          <p:cNvSpPr txBox="1"/>
          <p:nvPr/>
        </p:nvSpPr>
        <p:spPr>
          <a:xfrm>
            <a:off x="7116700" y="3258563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"/>
          <p:cNvSpPr txBox="1"/>
          <p:nvPr/>
        </p:nvSpPr>
        <p:spPr>
          <a:xfrm>
            <a:off x="7116700" y="3699313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"/>
          <p:cNvSpPr txBox="1"/>
          <p:nvPr/>
        </p:nvSpPr>
        <p:spPr>
          <a:xfrm>
            <a:off x="7116700" y="4140063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"/>
          <p:cNvSpPr txBox="1"/>
          <p:nvPr/>
        </p:nvSpPr>
        <p:spPr>
          <a:xfrm>
            <a:off x="7116700" y="4580813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No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7085" y="3191060"/>
            <a:ext cx="1962645" cy="199481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"/>
          <p:cNvSpPr/>
          <p:nvPr/>
        </p:nvSpPr>
        <p:spPr>
          <a:xfrm>
            <a:off x="7054450" y="724050"/>
            <a:ext cx="1962600" cy="608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"/>
          <p:cNvSpPr txBox="1"/>
          <p:nvPr/>
        </p:nvSpPr>
        <p:spPr>
          <a:xfrm>
            <a:off x="7054450" y="354750"/>
            <a:ext cx="191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Cerrar sesión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7" name="Google Shape;187;p3"/>
          <p:cNvGrpSpPr/>
          <p:nvPr/>
        </p:nvGrpSpPr>
        <p:grpSpPr>
          <a:xfrm>
            <a:off x="7134624" y="810500"/>
            <a:ext cx="1664062" cy="246300"/>
            <a:chOff x="2328828" y="832763"/>
            <a:chExt cx="1664062" cy="246300"/>
          </a:xfrm>
        </p:grpSpPr>
        <p:sp>
          <p:nvSpPr>
            <p:cNvPr id="188" name="Google Shape;188;p3"/>
            <p:cNvSpPr txBox="1"/>
            <p:nvPr/>
          </p:nvSpPr>
          <p:spPr>
            <a:xfrm>
              <a:off x="2485990" y="832763"/>
              <a:ext cx="15069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Abrir menú lateral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" name="Google Shape;190;p3"/>
          <p:cNvGrpSpPr/>
          <p:nvPr/>
        </p:nvGrpSpPr>
        <p:grpSpPr>
          <a:xfrm>
            <a:off x="7134624" y="1019500"/>
            <a:ext cx="1664062" cy="246300"/>
            <a:chOff x="2328828" y="832777"/>
            <a:chExt cx="1664062" cy="246300"/>
          </a:xfrm>
        </p:grpSpPr>
        <p:sp>
          <p:nvSpPr>
            <p:cNvPr id="191" name="Google Shape;191;p3"/>
            <p:cNvSpPr txBox="1"/>
            <p:nvPr/>
          </p:nvSpPr>
          <p:spPr>
            <a:xfrm>
              <a:off x="2485990" y="832777"/>
              <a:ext cx="15069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cerrar sesión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3" name="Google Shape;193;p3"/>
          <p:cNvSpPr/>
          <p:nvPr/>
        </p:nvSpPr>
        <p:spPr>
          <a:xfrm>
            <a:off x="2355650" y="742800"/>
            <a:ext cx="1991100" cy="1227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"/>
          <p:cNvSpPr txBox="1"/>
          <p:nvPr/>
        </p:nvSpPr>
        <p:spPr>
          <a:xfrm>
            <a:off x="2355651" y="373450"/>
            <a:ext cx="229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Recursos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" name="Google Shape;195;p3"/>
          <p:cNvGrpSpPr/>
          <p:nvPr/>
        </p:nvGrpSpPr>
        <p:grpSpPr>
          <a:xfrm>
            <a:off x="2435819" y="956225"/>
            <a:ext cx="1506824" cy="246300"/>
            <a:chOff x="2328828" y="832756"/>
            <a:chExt cx="1506824" cy="246300"/>
          </a:xfrm>
        </p:grpSpPr>
        <p:sp>
          <p:nvSpPr>
            <p:cNvPr id="196" name="Google Shape;196;p3"/>
            <p:cNvSpPr txBox="1"/>
            <p:nvPr/>
          </p:nvSpPr>
          <p:spPr>
            <a:xfrm>
              <a:off x="2485952" y="832756"/>
              <a:ext cx="1349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Abrir menú lateral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" name="Google Shape;198;p3"/>
          <p:cNvGrpSpPr/>
          <p:nvPr/>
        </p:nvGrpSpPr>
        <p:grpSpPr>
          <a:xfrm>
            <a:off x="2435819" y="1165225"/>
            <a:ext cx="1643922" cy="246300"/>
            <a:chOff x="2328828" y="832771"/>
            <a:chExt cx="1643922" cy="246300"/>
          </a:xfrm>
        </p:grpSpPr>
        <p:sp>
          <p:nvSpPr>
            <p:cNvPr id="199" name="Google Shape;199;p3"/>
            <p:cNvSpPr txBox="1"/>
            <p:nvPr/>
          </p:nvSpPr>
          <p:spPr>
            <a:xfrm>
              <a:off x="2485950" y="832771"/>
              <a:ext cx="14868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recursos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1" name="Google Shape;201;p3"/>
          <p:cNvGrpSpPr/>
          <p:nvPr/>
        </p:nvGrpSpPr>
        <p:grpSpPr>
          <a:xfrm>
            <a:off x="2435819" y="1389175"/>
            <a:ext cx="1643922" cy="246300"/>
            <a:chOff x="2328828" y="832778"/>
            <a:chExt cx="1643922" cy="246300"/>
          </a:xfrm>
        </p:grpSpPr>
        <p:sp>
          <p:nvSpPr>
            <p:cNvPr id="202" name="Google Shape;202;p3"/>
            <p:cNvSpPr txBox="1"/>
            <p:nvPr/>
          </p:nvSpPr>
          <p:spPr>
            <a:xfrm>
              <a:off x="2485950" y="832778"/>
              <a:ext cx="14868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Pulsar botón flotante +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" name="Google Shape;204;p3"/>
          <p:cNvSpPr txBox="1"/>
          <p:nvPr/>
        </p:nvSpPr>
        <p:spPr>
          <a:xfrm>
            <a:off x="2334912" y="723175"/>
            <a:ext cx="1962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Añadir recurso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2355650" y="2192050"/>
            <a:ext cx="1991100" cy="943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6" name="Google Shape;206;p3"/>
          <p:cNvGrpSpPr/>
          <p:nvPr/>
        </p:nvGrpSpPr>
        <p:grpSpPr>
          <a:xfrm>
            <a:off x="2456531" y="2397425"/>
            <a:ext cx="2555642" cy="246300"/>
            <a:chOff x="2328828" y="832767"/>
            <a:chExt cx="2555642" cy="246300"/>
          </a:xfrm>
        </p:grpSpPr>
        <p:sp>
          <p:nvSpPr>
            <p:cNvPr id="207" name="Google Shape;207;p3"/>
            <p:cNvSpPr txBox="1"/>
            <p:nvPr/>
          </p:nvSpPr>
          <p:spPr>
            <a:xfrm>
              <a:off x="2485970" y="832767"/>
              <a:ext cx="23985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icono de búsqueda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9" name="Google Shape;209;p3"/>
          <p:cNvGrpSpPr/>
          <p:nvPr/>
        </p:nvGrpSpPr>
        <p:grpSpPr>
          <a:xfrm>
            <a:off x="2446181" y="2614350"/>
            <a:ext cx="1736347" cy="246300"/>
            <a:chOff x="2328828" y="832757"/>
            <a:chExt cx="1736347" cy="246300"/>
          </a:xfrm>
        </p:grpSpPr>
        <p:sp>
          <p:nvSpPr>
            <p:cNvPr id="210" name="Google Shape;210;p3"/>
            <p:cNvSpPr txBox="1"/>
            <p:nvPr/>
          </p:nvSpPr>
          <p:spPr>
            <a:xfrm>
              <a:off x="2485975" y="832757"/>
              <a:ext cx="1579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Introducir búsqueda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2" name="Google Shape;212;p3"/>
          <p:cNvGrpSpPr/>
          <p:nvPr/>
        </p:nvGrpSpPr>
        <p:grpSpPr>
          <a:xfrm>
            <a:off x="2446181" y="2838300"/>
            <a:ext cx="1643947" cy="246300"/>
            <a:chOff x="2328828" y="832764"/>
            <a:chExt cx="1643947" cy="246300"/>
          </a:xfrm>
        </p:grpSpPr>
        <p:sp>
          <p:nvSpPr>
            <p:cNvPr id="213" name="Google Shape;213;p3"/>
            <p:cNvSpPr txBox="1"/>
            <p:nvPr/>
          </p:nvSpPr>
          <p:spPr>
            <a:xfrm>
              <a:off x="2485975" y="832764"/>
              <a:ext cx="14868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 resultados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" name="Google Shape;215;p3"/>
          <p:cNvSpPr txBox="1"/>
          <p:nvPr/>
        </p:nvSpPr>
        <p:spPr>
          <a:xfrm>
            <a:off x="2355653" y="2164375"/>
            <a:ext cx="188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Buscar recurso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6280" y="3179921"/>
            <a:ext cx="1962645" cy="199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71" y="3145136"/>
            <a:ext cx="1962645" cy="199481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"/>
          <p:cNvSpPr/>
          <p:nvPr/>
        </p:nvSpPr>
        <p:spPr>
          <a:xfrm>
            <a:off x="94875" y="742775"/>
            <a:ext cx="1962600" cy="1266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"/>
          <p:cNvSpPr txBox="1"/>
          <p:nvPr/>
        </p:nvSpPr>
        <p:spPr>
          <a:xfrm>
            <a:off x="94876" y="373450"/>
            <a:ext cx="148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Alerta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0" name="Google Shape;220;p3"/>
          <p:cNvGrpSpPr/>
          <p:nvPr/>
        </p:nvGrpSpPr>
        <p:grpSpPr>
          <a:xfrm>
            <a:off x="175035" y="829225"/>
            <a:ext cx="1753740" cy="246300"/>
            <a:chOff x="2328828" y="832774"/>
            <a:chExt cx="1753740" cy="246300"/>
          </a:xfrm>
        </p:grpSpPr>
        <p:sp>
          <p:nvSpPr>
            <p:cNvPr id="221" name="Google Shape;221;p3"/>
            <p:cNvSpPr txBox="1"/>
            <p:nvPr/>
          </p:nvSpPr>
          <p:spPr>
            <a:xfrm>
              <a:off x="2485968" y="832774"/>
              <a:ext cx="1596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Abrir menú lateral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3" name="Google Shape;223;p3"/>
          <p:cNvGrpSpPr/>
          <p:nvPr/>
        </p:nvGrpSpPr>
        <p:grpSpPr>
          <a:xfrm>
            <a:off x="175035" y="1038200"/>
            <a:ext cx="1712940" cy="246300"/>
            <a:chOff x="2328828" y="832764"/>
            <a:chExt cx="1712940" cy="246300"/>
          </a:xfrm>
        </p:grpSpPr>
        <p:sp>
          <p:nvSpPr>
            <p:cNvPr id="224" name="Google Shape;224;p3"/>
            <p:cNvSpPr txBox="1"/>
            <p:nvPr/>
          </p:nvSpPr>
          <p:spPr>
            <a:xfrm>
              <a:off x="2485968" y="832764"/>
              <a:ext cx="15558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Alertas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6" name="Google Shape;226;p3"/>
          <p:cNvGrpSpPr/>
          <p:nvPr/>
        </p:nvGrpSpPr>
        <p:grpSpPr>
          <a:xfrm>
            <a:off x="175035" y="1262150"/>
            <a:ext cx="1753740" cy="246300"/>
            <a:chOff x="2328828" y="832771"/>
            <a:chExt cx="1753740" cy="246300"/>
          </a:xfrm>
        </p:grpSpPr>
        <p:sp>
          <p:nvSpPr>
            <p:cNvPr id="227" name="Google Shape;227;p3"/>
            <p:cNvSpPr txBox="1"/>
            <p:nvPr/>
          </p:nvSpPr>
          <p:spPr>
            <a:xfrm>
              <a:off x="2485968" y="832771"/>
              <a:ext cx="1596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Pulsar botón flotante +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29" name="Google Shape;229;p3"/>
          <p:cNvCxnSpPr>
            <a:stCxn id="205" idx="0"/>
            <a:endCxn id="193" idx="2"/>
          </p:cNvCxnSpPr>
          <p:nvPr/>
        </p:nvCxnSpPr>
        <p:spPr>
          <a:xfrm rot="10800000">
            <a:off x="3351200" y="1969750"/>
            <a:ext cx="0" cy="22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230" name="Google Shape;230;p3"/>
          <p:cNvGrpSpPr/>
          <p:nvPr/>
        </p:nvGrpSpPr>
        <p:grpSpPr>
          <a:xfrm>
            <a:off x="2435819" y="1635475"/>
            <a:ext cx="1910932" cy="246300"/>
            <a:chOff x="2328828" y="832778"/>
            <a:chExt cx="1910932" cy="246300"/>
          </a:xfrm>
        </p:grpSpPr>
        <p:sp>
          <p:nvSpPr>
            <p:cNvPr id="231" name="Google Shape;231;p3"/>
            <p:cNvSpPr txBox="1"/>
            <p:nvPr/>
          </p:nvSpPr>
          <p:spPr>
            <a:xfrm>
              <a:off x="2485960" y="832778"/>
              <a:ext cx="17538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Introducir nombre y cantidad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33" name="Google Shape;233;p3"/>
          <p:cNvCxnSpPr/>
          <p:nvPr/>
        </p:nvCxnSpPr>
        <p:spPr>
          <a:xfrm>
            <a:off x="4329375" y="955000"/>
            <a:ext cx="373200" cy="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34" name="Google Shape;234;p3"/>
          <p:cNvSpPr/>
          <p:nvPr/>
        </p:nvSpPr>
        <p:spPr>
          <a:xfrm>
            <a:off x="4705050" y="742800"/>
            <a:ext cx="1991100" cy="1186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5" name="Google Shape;235;p3"/>
          <p:cNvGrpSpPr/>
          <p:nvPr/>
        </p:nvGrpSpPr>
        <p:grpSpPr>
          <a:xfrm>
            <a:off x="4785219" y="956225"/>
            <a:ext cx="1506824" cy="246300"/>
            <a:chOff x="2328828" y="832756"/>
            <a:chExt cx="1506824" cy="246300"/>
          </a:xfrm>
        </p:grpSpPr>
        <p:sp>
          <p:nvSpPr>
            <p:cNvPr id="236" name="Google Shape;236;p3"/>
            <p:cNvSpPr txBox="1"/>
            <p:nvPr/>
          </p:nvSpPr>
          <p:spPr>
            <a:xfrm>
              <a:off x="2485952" y="832756"/>
              <a:ext cx="1349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recurso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3"/>
          <p:cNvGrpSpPr/>
          <p:nvPr/>
        </p:nvGrpSpPr>
        <p:grpSpPr>
          <a:xfrm>
            <a:off x="4785219" y="1165225"/>
            <a:ext cx="2068131" cy="246300"/>
            <a:chOff x="2328828" y="832771"/>
            <a:chExt cx="2068131" cy="246300"/>
          </a:xfrm>
        </p:grpSpPr>
        <p:sp>
          <p:nvSpPr>
            <p:cNvPr id="239" name="Google Shape;239;p3"/>
            <p:cNvSpPr txBox="1"/>
            <p:nvPr/>
          </p:nvSpPr>
          <p:spPr>
            <a:xfrm>
              <a:off x="2485959" y="832771"/>
              <a:ext cx="19110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Modificar recurso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1" name="Google Shape;241;p3"/>
          <p:cNvGrpSpPr/>
          <p:nvPr/>
        </p:nvGrpSpPr>
        <p:grpSpPr>
          <a:xfrm>
            <a:off x="4785219" y="1389175"/>
            <a:ext cx="1643922" cy="246300"/>
            <a:chOff x="2328828" y="832778"/>
            <a:chExt cx="1643922" cy="246300"/>
          </a:xfrm>
        </p:grpSpPr>
        <p:sp>
          <p:nvSpPr>
            <p:cNvPr id="242" name="Google Shape;242;p3"/>
            <p:cNvSpPr txBox="1"/>
            <p:nvPr/>
          </p:nvSpPr>
          <p:spPr>
            <a:xfrm>
              <a:off x="2485950" y="832778"/>
              <a:ext cx="14868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Introducir si se va a aumentar o disminuir las unidades del recurso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3"/>
          <p:cNvSpPr txBox="1"/>
          <p:nvPr/>
        </p:nvSpPr>
        <p:spPr>
          <a:xfrm>
            <a:off x="4684312" y="723175"/>
            <a:ext cx="1962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Modificar recurso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5" name="Google Shape;245;p3"/>
          <p:cNvCxnSpPr/>
          <p:nvPr/>
        </p:nvCxnSpPr>
        <p:spPr>
          <a:xfrm>
            <a:off x="2065950" y="947475"/>
            <a:ext cx="282300" cy="4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6" name="Google Shape;246;p3"/>
          <p:cNvCxnSpPr/>
          <p:nvPr/>
        </p:nvCxnSpPr>
        <p:spPr>
          <a:xfrm>
            <a:off x="6705696" y="944796"/>
            <a:ext cx="325800" cy="2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7" name="Google Shape;24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330" y="3145134"/>
            <a:ext cx="1962645" cy="19948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8" name="Google Shape;248;p3"/>
          <p:cNvGrpSpPr/>
          <p:nvPr/>
        </p:nvGrpSpPr>
        <p:grpSpPr>
          <a:xfrm>
            <a:off x="175035" y="1490750"/>
            <a:ext cx="1753740" cy="246300"/>
            <a:chOff x="2328828" y="832771"/>
            <a:chExt cx="1753740" cy="246300"/>
          </a:xfrm>
        </p:grpSpPr>
        <p:sp>
          <p:nvSpPr>
            <p:cNvPr id="249" name="Google Shape;249;p3"/>
            <p:cNvSpPr txBox="1"/>
            <p:nvPr/>
          </p:nvSpPr>
          <p:spPr>
            <a:xfrm>
              <a:off x="2485968" y="832771"/>
              <a:ext cx="1596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Introducir título, descripción, fecha y si es para clientes o empleados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1" name="Google Shape;251;p3"/>
          <p:cNvSpPr/>
          <p:nvPr/>
        </p:nvSpPr>
        <p:spPr>
          <a:xfrm>
            <a:off x="175019" y="1092025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52" name="Google Shape;252;p3"/>
          <p:cNvSpPr/>
          <p:nvPr/>
        </p:nvSpPr>
        <p:spPr>
          <a:xfrm>
            <a:off x="175019" y="880738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53" name="Google Shape;253;p3"/>
          <p:cNvSpPr/>
          <p:nvPr/>
        </p:nvSpPr>
        <p:spPr>
          <a:xfrm>
            <a:off x="175019" y="1524950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54" name="Google Shape;254;p3"/>
          <p:cNvSpPr/>
          <p:nvPr/>
        </p:nvSpPr>
        <p:spPr>
          <a:xfrm>
            <a:off x="245850" y="1360625"/>
            <a:ext cx="54000" cy="54000"/>
          </a:xfrm>
          <a:prstGeom prst="flowChartConnector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"/>
          <p:cNvSpPr/>
          <p:nvPr/>
        </p:nvSpPr>
        <p:spPr>
          <a:xfrm>
            <a:off x="2440031" y="1002563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56" name="Google Shape;256;p3"/>
          <p:cNvSpPr/>
          <p:nvPr/>
        </p:nvSpPr>
        <p:spPr>
          <a:xfrm>
            <a:off x="2440031" y="1195863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57" name="Google Shape;257;p3"/>
          <p:cNvSpPr/>
          <p:nvPr/>
        </p:nvSpPr>
        <p:spPr>
          <a:xfrm>
            <a:off x="2440031" y="1446675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58" name="Google Shape;258;p3"/>
          <p:cNvSpPr/>
          <p:nvPr/>
        </p:nvSpPr>
        <p:spPr>
          <a:xfrm>
            <a:off x="2440031" y="1680113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59" name="Google Shape;259;p3"/>
          <p:cNvSpPr/>
          <p:nvPr/>
        </p:nvSpPr>
        <p:spPr>
          <a:xfrm>
            <a:off x="2440031" y="2450988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60" name="Google Shape;260;p3"/>
          <p:cNvSpPr/>
          <p:nvPr/>
        </p:nvSpPr>
        <p:spPr>
          <a:xfrm>
            <a:off x="2440031" y="2644638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61" name="Google Shape;261;p3"/>
          <p:cNvSpPr/>
          <p:nvPr/>
        </p:nvSpPr>
        <p:spPr>
          <a:xfrm>
            <a:off x="2440031" y="2870363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62" name="Google Shape;262;p3"/>
          <p:cNvSpPr/>
          <p:nvPr/>
        </p:nvSpPr>
        <p:spPr>
          <a:xfrm>
            <a:off x="4787331" y="1002563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63" name="Google Shape;263;p3"/>
          <p:cNvSpPr/>
          <p:nvPr/>
        </p:nvSpPr>
        <p:spPr>
          <a:xfrm>
            <a:off x="4787331" y="1195863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64" name="Google Shape;264;p3"/>
          <p:cNvSpPr/>
          <p:nvPr/>
        </p:nvSpPr>
        <p:spPr>
          <a:xfrm>
            <a:off x="4773631" y="1420538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65" name="Google Shape;265;p3"/>
          <p:cNvSpPr/>
          <p:nvPr/>
        </p:nvSpPr>
        <p:spPr>
          <a:xfrm>
            <a:off x="7134631" y="856825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66" name="Google Shape;266;p3"/>
          <p:cNvSpPr/>
          <p:nvPr/>
        </p:nvSpPr>
        <p:spPr>
          <a:xfrm>
            <a:off x="7134631" y="1065825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67" name="Google Shape;267;p3"/>
          <p:cNvSpPr txBox="1"/>
          <p:nvPr/>
        </p:nvSpPr>
        <p:spPr>
          <a:xfrm>
            <a:off x="214250" y="3286163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"/>
          <p:cNvSpPr txBox="1"/>
          <p:nvPr/>
        </p:nvSpPr>
        <p:spPr>
          <a:xfrm>
            <a:off x="214250" y="3748113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"/>
          <p:cNvSpPr txBox="1"/>
          <p:nvPr/>
        </p:nvSpPr>
        <p:spPr>
          <a:xfrm>
            <a:off x="214250" y="4188863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"/>
          <p:cNvSpPr txBox="1"/>
          <p:nvPr/>
        </p:nvSpPr>
        <p:spPr>
          <a:xfrm>
            <a:off x="214250" y="4629613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No se ve la nueva alerta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"/>
          <p:cNvSpPr txBox="1"/>
          <p:nvPr/>
        </p:nvSpPr>
        <p:spPr>
          <a:xfrm>
            <a:off x="2409938" y="3318275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"/>
          <p:cNvSpPr txBox="1"/>
          <p:nvPr/>
        </p:nvSpPr>
        <p:spPr>
          <a:xfrm>
            <a:off x="2409938" y="3780225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"/>
          <p:cNvSpPr txBox="1"/>
          <p:nvPr/>
        </p:nvSpPr>
        <p:spPr>
          <a:xfrm>
            <a:off x="2409938" y="4220975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"/>
          <p:cNvSpPr txBox="1"/>
          <p:nvPr/>
        </p:nvSpPr>
        <p:spPr>
          <a:xfrm>
            <a:off x="2409938" y="4661725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No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"/>
          <p:cNvSpPr txBox="1"/>
          <p:nvPr/>
        </p:nvSpPr>
        <p:spPr>
          <a:xfrm>
            <a:off x="4686275" y="3286163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"/>
          <p:cNvSpPr txBox="1"/>
          <p:nvPr/>
        </p:nvSpPr>
        <p:spPr>
          <a:xfrm>
            <a:off x="4686275" y="3748113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"/>
          <p:cNvSpPr txBox="1"/>
          <p:nvPr/>
        </p:nvSpPr>
        <p:spPr>
          <a:xfrm>
            <a:off x="4686275" y="4188863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"/>
          <p:cNvSpPr txBox="1"/>
          <p:nvPr/>
        </p:nvSpPr>
        <p:spPr>
          <a:xfrm>
            <a:off x="4686275" y="4629613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No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"/>
          <p:cNvSpPr txBox="1"/>
          <p:nvPr/>
        </p:nvSpPr>
        <p:spPr>
          <a:xfrm>
            <a:off x="7068700" y="3255350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"/>
          <p:cNvSpPr txBox="1"/>
          <p:nvPr/>
        </p:nvSpPr>
        <p:spPr>
          <a:xfrm>
            <a:off x="7068700" y="3717300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"/>
          <p:cNvSpPr txBox="1"/>
          <p:nvPr/>
        </p:nvSpPr>
        <p:spPr>
          <a:xfrm>
            <a:off x="7068700" y="4158050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"/>
          <p:cNvSpPr txBox="1"/>
          <p:nvPr/>
        </p:nvSpPr>
        <p:spPr>
          <a:xfrm>
            <a:off x="7068700" y="4598800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No se ve que se ha cerrado sesion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2010-04-12T23:12:02Z</dcterms:created>
  <dc:creator>Diana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