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/>
              <a:t>2. Manejo </a:t>
            </a:r>
            <a:r>
              <a:rPr lang="es-ES" sz="2800" b="1" dirty="0"/>
              <a:t>de la sintaxis del lenguaje</a:t>
            </a:r>
            <a:br>
              <a:rPr lang="es-ES" sz="2800" b="1" dirty="0"/>
            </a:br>
            <a:endParaRPr lang="es-E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05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477" t="11340" r="10008" b="16339"/>
          <a:stretch/>
        </p:blipFill>
        <p:spPr>
          <a:xfrm>
            <a:off x="953589" y="600890"/>
            <a:ext cx="10345782" cy="52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8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176" t="11518" r="10209" b="18482"/>
          <a:stretch/>
        </p:blipFill>
        <p:spPr>
          <a:xfrm>
            <a:off x="914399" y="613954"/>
            <a:ext cx="1035884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1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377" t="11340"/>
          <a:stretch/>
        </p:blipFill>
        <p:spPr>
          <a:xfrm>
            <a:off x="940525" y="600890"/>
            <a:ext cx="11661049" cy="64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9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477" t="10983" r="10309" b="18482"/>
          <a:stretch/>
        </p:blipFill>
        <p:spPr>
          <a:xfrm>
            <a:off x="953589" y="574766"/>
            <a:ext cx="10306594" cy="51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5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377" t="10983" r="9908" b="16875"/>
          <a:stretch/>
        </p:blipFill>
        <p:spPr>
          <a:xfrm>
            <a:off x="940525" y="574766"/>
            <a:ext cx="10371909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3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778" t="11161" r="10410" b="17589"/>
          <a:stretch/>
        </p:blipFill>
        <p:spPr>
          <a:xfrm>
            <a:off x="992777" y="587828"/>
            <a:ext cx="10254343" cy="52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577" t="11697" r="10109" b="17232"/>
          <a:stretch/>
        </p:blipFill>
        <p:spPr>
          <a:xfrm>
            <a:off x="966651" y="627017"/>
            <a:ext cx="10319658" cy="51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9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377" t="10983" r="10410" b="18303"/>
          <a:stretch/>
        </p:blipFill>
        <p:spPr>
          <a:xfrm>
            <a:off x="940525" y="574766"/>
            <a:ext cx="10306595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5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477" t="10983" r="10711" b="18839"/>
          <a:stretch/>
        </p:blipFill>
        <p:spPr>
          <a:xfrm>
            <a:off x="953589" y="574766"/>
            <a:ext cx="10254342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7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175" t="10446" r="9908" b="17768"/>
          <a:stretch/>
        </p:blipFill>
        <p:spPr>
          <a:xfrm>
            <a:off x="914399" y="535577"/>
            <a:ext cx="10398035" cy="52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6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678" t="10983" r="10109" b="19375"/>
          <a:stretch/>
        </p:blipFill>
        <p:spPr>
          <a:xfrm>
            <a:off x="979714" y="574766"/>
            <a:ext cx="10306596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376" t="11160" r="10310" b="20982"/>
          <a:stretch/>
        </p:blipFill>
        <p:spPr>
          <a:xfrm>
            <a:off x="940526" y="587829"/>
            <a:ext cx="10319658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7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376" t="11161" r="10109" b="17589"/>
          <a:stretch/>
        </p:blipFill>
        <p:spPr>
          <a:xfrm>
            <a:off x="940526" y="587828"/>
            <a:ext cx="10345784" cy="52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0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277" t="10625" r="9908" b="20268"/>
          <a:stretch/>
        </p:blipFill>
        <p:spPr>
          <a:xfrm>
            <a:off x="927463" y="548640"/>
            <a:ext cx="10384971" cy="50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1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477" t="11160" r="10309" b="19018"/>
          <a:stretch/>
        </p:blipFill>
        <p:spPr>
          <a:xfrm>
            <a:off x="953589" y="587829"/>
            <a:ext cx="10306594" cy="510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6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377" t="10983" r="9908" b="17054"/>
          <a:stretch/>
        </p:blipFill>
        <p:spPr>
          <a:xfrm>
            <a:off x="940525" y="574766"/>
            <a:ext cx="10371909" cy="52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3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0376" t="11340" r="10811" b="16161"/>
          <a:stretch/>
        </p:blipFill>
        <p:spPr>
          <a:xfrm>
            <a:off x="940526" y="600890"/>
            <a:ext cx="10254344" cy="53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075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16</TotalTime>
  <Words>8</Words>
  <Application>Microsoft Office PowerPoint</Application>
  <PresentationFormat>Panorámica</PresentationFormat>
  <Paragraphs>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2. Manejo de la sintaxis del lenguaje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Manejo de la sintaxis del lenguaje</dc:title>
  <dc:creator>Ascen</dc:creator>
  <cp:lastModifiedBy>Ascen</cp:lastModifiedBy>
  <cp:revision>3</cp:revision>
  <dcterms:created xsi:type="dcterms:W3CDTF">2022-10-13T16:24:42Z</dcterms:created>
  <dcterms:modified xsi:type="dcterms:W3CDTF">2022-10-14T09:32:52Z</dcterms:modified>
</cp:coreProperties>
</file>