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1FFDC32-3027-4F8A-ACCA-BC691EB2823C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13402E-BE2F-4E77-B085-0CEB80797221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EDDB50F-1A73-4FF2-B67A-85ABEEBA22B7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C8A458-7DAD-4E10-A134-6F582A497506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83684-F20B-4E8C-B5B4-FA6BCC2A8AA0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E1AF952-0FE6-4DF9-BA0E-648E9E672B23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526F11C-7364-4318-AE16-FC04F6DB97FE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472400" y="2766240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Machine Learning – Regresión logística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Algoritmo de clasificación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065600" y="2223000"/>
            <a:ext cx="3701880" cy="30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supervisado:</a:t>
            </a:r>
            <a:endParaRPr lang="es-E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Regresión</a:t>
            </a:r>
            <a:endParaRPr lang="es-E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Clasificación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no supervisado:</a:t>
            </a:r>
            <a:endParaRPr lang="es-E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Clusterización</a:t>
            </a:r>
            <a:endParaRPr lang="es-E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Reducción de dimensionalidad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por refuerzo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400" b="0" strike="noStrike" spc="-1">
              <a:latin typeface="Arial"/>
            </a:endParaRPr>
          </a:p>
        </p:txBody>
      </p:sp>
      <p:pic>
        <p:nvPicPr>
          <p:cNvPr id="48" name="Picture 2" descr="Machine Learning Algorithm - Backbone of emerging technologies"/>
          <p:cNvPicPr/>
          <p:nvPr/>
        </p:nvPicPr>
        <p:blipFill>
          <a:blip r:embed="rId3"/>
          <a:stretch/>
        </p:blipFill>
        <p:spPr>
          <a:xfrm>
            <a:off x="5799240" y="1805040"/>
            <a:ext cx="5447880" cy="389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Don’t get confused by its name!  Es clasificación.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Es un tipo de análisis de regresión utilizado para predecir el resultado de una variable categórica (y) en función de las variables independientes (x).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Util para modelar la probabilidad de un evento ocurriendo como función de otros factores.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1" name="Picture 2" descr="Regresión Logística para Clasificación - IArtificial.net"/>
          <p:cNvPicPr/>
          <p:nvPr/>
        </p:nvPicPr>
        <p:blipFill>
          <a:blip r:embed="rId3"/>
          <a:stretch/>
        </p:blipFill>
        <p:spPr>
          <a:xfrm>
            <a:off x="6492240" y="1733400"/>
            <a:ext cx="5090760" cy="33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3" name="Picture 4" descr="Introduction to Logistic Regression | by Ayush Pant | Towards Data Science"/>
          <p:cNvPicPr/>
          <p:nvPr/>
        </p:nvPicPr>
        <p:blipFill>
          <a:blip r:embed="rId3"/>
          <a:stretch/>
        </p:blipFill>
        <p:spPr>
          <a:xfrm>
            <a:off x="1497240" y="1690560"/>
            <a:ext cx="9758880" cy="432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Su fórmula se obtiene a partir de la función sigmoide. Esta función tiene un valor de entrada y la operación que realiza ofrece un valor comprendido entre [0,1].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En la resolución de problemas de clasificación, este valor de entrada es toda la ecuación de la regresión lineal.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Como hacíamos con la regresión lineal, la regresión logística trata de ajustar los valores para “a” y “b”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6" name="Imagen 55"/>
          <p:cNvPicPr/>
          <p:nvPr/>
        </p:nvPicPr>
        <p:blipFill>
          <a:blip r:embed="rId3"/>
          <a:stretch/>
        </p:blipFill>
        <p:spPr>
          <a:xfrm>
            <a:off x="7020000" y="2430360"/>
            <a:ext cx="4320000" cy="231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8" name="Picture 4" descr="Image for post"/>
          <p:cNvPicPr/>
          <p:nvPr/>
        </p:nvPicPr>
        <p:blipFill>
          <a:blip r:embed="rId3"/>
          <a:stretch/>
        </p:blipFill>
        <p:spPr>
          <a:xfrm>
            <a:off x="2881440" y="1625760"/>
            <a:ext cx="6428520" cy="465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Gradient Descent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60" name="Imagen 59"/>
          <p:cNvPicPr/>
          <p:nvPr/>
        </p:nvPicPr>
        <p:blipFill>
          <a:blip r:embed="rId3"/>
          <a:stretch/>
        </p:blipFill>
        <p:spPr>
          <a:xfrm>
            <a:off x="2177640" y="3600000"/>
            <a:ext cx="6462000" cy="2159640"/>
          </a:xfrm>
          <a:prstGeom prst="rect">
            <a:avLst/>
          </a:prstGeom>
          <a:ln w="0"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1080000" y="1800000"/>
            <a:ext cx="97196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Al igual que en Regresión Lineal, la Regresión Logística tiene su función de coste, que hay que minimizar para obtener los pesos (w) de la regresión que minimizan los errores.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¿Cómo solventamos esto? → De nuevo,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Gradient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Descent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Ejemplo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224</Words>
  <Application>Microsoft Office PowerPoint</Application>
  <PresentationFormat>Panorámica</PresentationFormat>
  <Paragraphs>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Gabriel VT</dc:creator>
  <dc:description/>
  <cp:lastModifiedBy>Arturo de Guzman Solera</cp:lastModifiedBy>
  <cp:revision>44</cp:revision>
  <dcterms:created xsi:type="dcterms:W3CDTF">2020-05-12T19:48:30Z</dcterms:created>
  <dcterms:modified xsi:type="dcterms:W3CDTF">2021-03-20T14:32:15Z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