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6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13DB-B39E-B444-85D3-5850E189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E616D-8C78-8649-B0C0-C7E08E4D3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29A8-14A5-494B-8A2F-6B3BDF11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2EEC-DFDC-294A-9C01-62E70E3F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B749-D2C4-8D47-9CCF-DB490EEB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B2D9-AD04-0444-B6B0-919492A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36761-42B1-4B4C-9280-A7C37950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0594-D733-D84A-BAC3-C67DE0EF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82CE-FCC3-6445-A37D-67F94D4C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CA3A-C2E1-084C-9647-9064C1D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16244-B57E-9442-A1CF-895E32AB3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A0D05-91A1-204F-8325-41232F967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793D-E660-3B48-B9B5-3DC06FD9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6FCB-E353-8346-918B-7A7E4706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4552-B40D-2943-997C-97806FA9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59F3-6501-6544-87E1-14D1C6E7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B445-72B4-544E-9425-CDCA4F42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6636-5909-2B4F-9F49-EFCDE2CF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B4F51-7C73-2F43-98ED-7E872A45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C15A-A0AC-A245-A372-7FB5D7F4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D43-89CC-3648-9462-728F27CB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22AE-C08E-534C-AD31-326F0858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E2B9-DBCB-0C49-91BF-E2022AB4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AB7-D0B7-1042-81DC-66F86745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7358-D5F1-ED40-BF9C-E7BE28D6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4999-449A-924E-8940-60045FD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E12C-FBB1-0547-9030-238588BA1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4F0FE-0EE2-B54E-8AC4-F4EDC2D0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FED09-D3C0-9D44-9985-FCAEC0D7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912C1-AA94-E948-A6FD-0C4A4AE5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62D16-9562-D944-BDF2-57B974EC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2D3-29F8-3741-A2F5-2BE9B3F8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ED07-356F-7041-8170-0908F10C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5118B-61F7-114E-8A3A-8A051DB7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E3521-7A89-2049-BDA9-CB2772052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E5EB9-CA33-3B4A-B94C-A35DB5E12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5642-7FA8-1A4C-80C1-53153586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39CB0-5904-F943-91AB-279F1A4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9BA18-91C8-B54E-854A-39801256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94D7-09C5-7949-8132-8636D3CB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DC370-3E14-EE46-A907-99BA86BE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B7F6-AFA7-964D-A5D1-7358932E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80CE9-13D4-A141-81ED-FC9D7AE8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DF8CF-9A5E-2946-8D59-E8317C85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B5027-A0E2-A249-BA4E-C897E204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84ABE-FE77-2742-AB02-B4EACA86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8AEB-2F24-EE46-83B1-1FD01FC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94E0-121D-8647-821C-0F78349F6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982F-3CB5-2F4C-9A4B-F82BB56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28DD-AA18-2743-801D-C68CB601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E3307-E221-1744-928C-60481EF7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6839-894C-4543-BAE4-7C0DEE0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082-FC8A-9F4C-AC1C-CFD10997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ADB33-1CEF-A340-85FD-46B7F942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1EB1-78FC-D14F-B83C-879A5908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898E-B440-C646-98EA-2312185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22678-D774-6A4F-BB06-B364A656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DBFB-1B6E-6B48-918A-A8AF04EB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A54C2-0917-8D4E-9818-BAF5D16B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3FF35-C1C3-1549-BF1A-2EDAF3B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7279-8EDF-1340-AE4F-CE0A9740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49E9-E03E-CB44-9841-B74AA4EE4A93}" type="datetimeFigureOut">
              <a:rPr lang="en-US" smtClean="0"/>
              <a:t>3/14/20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A5E5-A28E-CD41-A10C-255C34AB6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8C47-164A-E742-A337-5102BFB5E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92FC-5792-6941-B75D-4F43A38E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5125-57E7-E642-BD11-BEF91477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Jaynes Probability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5EDA1-BBA0-6244-A914-742CA34FF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088E-EACE-3044-A2A5-8CB8FB42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2F2A2-02DF-C442-BC96-34123091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Jaynes Probability Theory</vt:lpstr>
      <vt:lpstr>Quantitative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Jaynes Probability Theory</dc:title>
  <dc:creator>Arturo Schmidt</dc:creator>
  <cp:lastModifiedBy>Arturo Schmidt</cp:lastModifiedBy>
  <cp:revision>2</cp:revision>
  <dcterms:created xsi:type="dcterms:W3CDTF">2020-03-14T23:29:11Z</dcterms:created>
  <dcterms:modified xsi:type="dcterms:W3CDTF">2020-03-16T16:31:12Z</dcterms:modified>
</cp:coreProperties>
</file>