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47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6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37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2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55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6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50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96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9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00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6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642938" y="3625860"/>
            <a:ext cx="78581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rgbClr val="FF0000"/>
                </a:solidFill>
                <a:latin typeface="+mn-lt"/>
                <a:cs typeface="+mn-cs"/>
              </a:rPr>
              <a:t>Unidad </a:t>
            </a:r>
            <a:r>
              <a:rPr lang="es-ES" sz="2800" dirty="0" smtClean="0">
                <a:solidFill>
                  <a:srgbClr val="FF0000"/>
                </a:solidFill>
                <a:latin typeface="+mn-lt"/>
                <a:cs typeface="+mn-cs"/>
              </a:rPr>
              <a:t>II</a:t>
            </a:r>
            <a:endParaRPr lang="es-ES" sz="2800" dirty="0" smtClean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/>
              <a:t>LENGUAJE ALGEBRAICO</a:t>
            </a:r>
            <a:endParaRPr lang="es-ES" sz="2400" dirty="0">
              <a:latin typeface="+mn-lt"/>
              <a:cs typeface="+mn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1394544"/>
            <a:ext cx="9144000" cy="522288"/>
          </a:xfrm>
          <a:prstGeom prst="rect">
            <a:avLst/>
          </a:prstGeom>
          <a:solidFill>
            <a:srgbClr val="C51532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 smtClean="0">
                <a:solidFill>
                  <a:schemeClr val="bg1"/>
                </a:solidFill>
                <a:latin typeface="+mn-lt"/>
                <a:cs typeface="+mn-cs"/>
              </a:rPr>
              <a:t>Nivelación de Matemática</a:t>
            </a:r>
            <a:endParaRPr lang="es-ES" sz="28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96721" y="2777404"/>
            <a:ext cx="7910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En términos simples, el lenguaje algebraico es la herramienta que nos permite pasar del lenguaje común al lenguaje matemático. Esta herramienta es absolutamente necesaria para la resolución de ciertos problemas.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LENGUAJE ALGEBRAICO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3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96721" y="1011238"/>
            <a:ext cx="7910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Ahora presentamos algunas </a:t>
            </a:r>
            <a:r>
              <a:rPr lang="es-ES" sz="2000" dirty="0"/>
              <a:t>de las situaciones más comunes que involucran los problemas de matemáticas con lenguaje </a:t>
            </a:r>
            <a:r>
              <a:rPr lang="es-ES" sz="2000" dirty="0" smtClean="0"/>
              <a:t>algebraico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7673"/>
              </p:ext>
            </p:extLst>
          </p:nvPr>
        </p:nvGraphicFramePr>
        <p:xfrm>
          <a:off x="596721" y="2684746"/>
          <a:ext cx="791039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196"/>
                <a:gridCol w="39551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Lenguaje cotidiano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Lenguaje algebraico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Más, suma, adición,</a:t>
                      </a:r>
                      <a:r>
                        <a:rPr lang="es-ES" baseline="0" dirty="0" smtClean="0"/>
                        <a:t> aumentar añadir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+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Menos, diferencia, disminuido, exceso, restar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-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De, del, veces, producto, por, factor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·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División, cociente, razón, es 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: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Igual, es, da, resulta, se obtiene, equivale 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=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 número cualquiera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Sucesor de un número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x+1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LENGUAJE ALGEBRAICO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1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314664"/>
              </p:ext>
            </p:extLst>
          </p:nvPr>
        </p:nvGraphicFramePr>
        <p:xfrm>
          <a:off x="688525" y="1562507"/>
          <a:ext cx="791039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196"/>
                <a:gridCol w="39551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Lenguaje cotidiano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Lenguaje algebraico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Antecesor de un numero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x-1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Doble de un número, duplo, dos veces, número par, múltiplo de 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2x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Triple de un número, triplo, tres veces, múltiplo de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3x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Cuadrado de un número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r>
                        <a:rPr lang="es-ES" baseline="30000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Cubo de un número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r>
                        <a:rPr lang="es-ES" baseline="30000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Un número par cualquiera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2x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Un número impar cualquiera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2x-1 ó 2x+1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LENGUAJE ALGEBRAICO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81421" y="795574"/>
            <a:ext cx="78950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</a:t>
            </a:r>
          </a:p>
          <a:p>
            <a:r>
              <a:rPr lang="es-ES" dirty="0" smtClean="0"/>
              <a:t>Jorge bajo un 15% de su peso, determina la expresión algebraica que representa el nuevo peso de Jorge.</a:t>
            </a:r>
          </a:p>
          <a:p>
            <a:endParaRPr lang="es-ES" b="1" dirty="0"/>
          </a:p>
          <a:p>
            <a:r>
              <a:rPr lang="es-ES" b="1" dirty="0" smtClean="0"/>
              <a:t>Solución.</a:t>
            </a:r>
          </a:p>
          <a:p>
            <a:endParaRPr lang="es-ES" b="1" dirty="0"/>
          </a:p>
          <a:p>
            <a:r>
              <a:rPr lang="es-ES" dirty="0" smtClean="0"/>
              <a:t>Sea “x” es peso de Jorge </a:t>
            </a:r>
          </a:p>
          <a:p>
            <a:endParaRPr lang="es-ES" dirty="0" smtClean="0"/>
          </a:p>
          <a:p>
            <a:r>
              <a:rPr lang="es-ES" dirty="0" smtClean="0"/>
              <a:t>luego el 15% de “x” es: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Así la expresión que representa el nuevo peso de J</a:t>
            </a:r>
            <a:r>
              <a:rPr lang="es-ES" dirty="0"/>
              <a:t>o</a:t>
            </a:r>
            <a:r>
              <a:rPr lang="es-ES" dirty="0" smtClean="0"/>
              <a:t>rge es: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374354"/>
              </p:ext>
            </p:extLst>
          </p:nvPr>
        </p:nvGraphicFramePr>
        <p:xfrm>
          <a:off x="3733338" y="2819852"/>
          <a:ext cx="1382767" cy="691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3" imgW="812800" imgH="406400" progId="Equation.DSMT4">
                  <p:embed/>
                </p:oleObj>
              </mc:Choice>
              <mc:Fallback>
                <p:oleObj name="Equation" r:id="rId3" imgW="8128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338" y="2819852"/>
                        <a:ext cx="1382767" cy="691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9520"/>
              </p:ext>
            </p:extLst>
          </p:nvPr>
        </p:nvGraphicFramePr>
        <p:xfrm>
          <a:off x="3204871" y="5229854"/>
          <a:ext cx="2431841" cy="40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5" imgW="1143000" imgH="190500" progId="Equation.DSMT4">
                  <p:embed/>
                </p:oleObj>
              </mc:Choice>
              <mc:Fallback>
                <p:oleObj name="Equation" r:id="rId5" imgW="1143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4871" y="5229854"/>
                        <a:ext cx="2431841" cy="405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LENGUAJE ALGEBRAICO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6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27323" y="749675"/>
            <a:ext cx="79103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</a:t>
            </a:r>
          </a:p>
          <a:p>
            <a:r>
              <a:rPr lang="es-ES" dirty="0" smtClean="0"/>
              <a:t>Francisca compró 3 kilos de manzanas, 4 kilos de papas y 2 kilos de tomates. Se sabe que un kilo de papas cuesta $800 menos que el kilo de tomates y que el kilo de manzanas cuesta la mitad del kilo de papas. Determine la expresión algebraica que representa el valor a pagar por el alimento que se compró.</a:t>
            </a:r>
          </a:p>
          <a:p>
            <a:endParaRPr lang="es-ES" b="1" dirty="0"/>
          </a:p>
          <a:p>
            <a:r>
              <a:rPr lang="es-ES" b="1" dirty="0" smtClean="0"/>
              <a:t>Solución.  </a:t>
            </a:r>
          </a:p>
          <a:p>
            <a:endParaRPr lang="es-ES" b="1" dirty="0"/>
          </a:p>
          <a:p>
            <a:r>
              <a:rPr lang="es-ES" dirty="0" smtClean="0"/>
              <a:t>Sea “x” e precio de un kilo de tomates. </a:t>
            </a:r>
          </a:p>
          <a:p>
            <a:r>
              <a:rPr lang="es-ES" dirty="0" smtClean="0"/>
              <a:t>Luego según los datos del problema tenemos que el kilo de papas es: </a:t>
            </a:r>
          </a:p>
          <a:p>
            <a:endParaRPr lang="es-ES" dirty="0"/>
          </a:p>
          <a:p>
            <a:r>
              <a:rPr lang="es-ES" dirty="0" smtClean="0"/>
              <a:t>y el kilo de manzanas es: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smtClean="0"/>
              <a:t>Luego la expresión que representa el valor a pagar por el alimento que se compro es: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62" y="3822745"/>
            <a:ext cx="753362" cy="51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46" y="3228026"/>
            <a:ext cx="760129" cy="362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96" y="5222396"/>
            <a:ext cx="261461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8" y="5919049"/>
            <a:ext cx="136366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LENGUAJE ALGEBRAICO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30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6676</TotalTime>
  <Words>372</Words>
  <Application>Microsoft Office PowerPoint</Application>
  <PresentationFormat>Presentación en pantalla (4:3)</PresentationFormat>
  <Paragraphs>76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Tema de Office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números enteros</dc:title>
  <dc:creator>Víctor Javier Bravo Gallardo</dc:creator>
  <cp:lastModifiedBy>José Ignacio Jiménez Adasme</cp:lastModifiedBy>
  <cp:revision>43</cp:revision>
  <dcterms:created xsi:type="dcterms:W3CDTF">2013-01-18T15:10:02Z</dcterms:created>
  <dcterms:modified xsi:type="dcterms:W3CDTF">2020-04-27T21:17:18Z</dcterms:modified>
</cp:coreProperties>
</file>