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49" r:id="rId3"/>
    <p:sldId id="366" r:id="rId4"/>
    <p:sldId id="367" r:id="rId5"/>
    <p:sldId id="368" r:id="rId6"/>
    <p:sldId id="369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AC357-2386-4A07-8EB3-86AEFBD7A64E}" v="3" dt="2023-07-05T21:11:14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2" autoAdjust="0"/>
    <p:restoredTop sz="93403" autoAdjust="0"/>
  </p:normalViewPr>
  <p:slideViewPr>
    <p:cSldViewPr>
      <p:cViewPr varScale="1">
        <p:scale>
          <a:sx n="60" d="100"/>
          <a:sy n="60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a Paz Jeria Jofre" userId="70bb9f65-a1ab-4f97-9ee4-87f8551f783d" providerId="ADAL" clId="{150AC357-2386-4A07-8EB3-86AEFBD7A64E}"/>
    <pc:docChg chg="modSld">
      <pc:chgData name="Valentina Paz Jeria Jofre" userId="70bb9f65-a1ab-4f97-9ee4-87f8551f783d" providerId="ADAL" clId="{150AC357-2386-4A07-8EB3-86AEFBD7A64E}" dt="2023-07-05T21:11:14.422" v="2" actId="20577"/>
      <pc:docMkLst>
        <pc:docMk/>
      </pc:docMkLst>
      <pc:sldChg chg="modSp">
        <pc:chgData name="Valentina Paz Jeria Jofre" userId="70bb9f65-a1ab-4f97-9ee4-87f8551f783d" providerId="ADAL" clId="{150AC357-2386-4A07-8EB3-86AEFBD7A64E}" dt="2023-07-05T21:11:14.422" v="2" actId="20577"/>
        <pc:sldMkLst>
          <pc:docMk/>
          <pc:sldMk cId="2155522543" sldId="369"/>
        </pc:sldMkLst>
        <pc:spChg chg="mod">
          <ac:chgData name="Valentina Paz Jeria Jofre" userId="70bb9f65-a1ab-4f97-9ee4-87f8551f783d" providerId="ADAL" clId="{150AC357-2386-4A07-8EB3-86AEFBD7A64E}" dt="2023-07-05T21:11:14.422" v="2" actId="20577"/>
          <ac:spMkLst>
            <pc:docMk/>
            <pc:sldMk cId="2155522543" sldId="369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C60200-1F31-409C-8C2E-730C930FD4BC}" type="datetimeFigureOut">
              <a:rPr lang="es-ES"/>
              <a:pPr>
                <a:defRPr/>
              </a:pPr>
              <a:t>05/07/2023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378B42-E998-4FF9-B045-DCB5C546732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063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3C461-58CC-48BD-8105-3F5B53F30ADB}" type="datetimeFigureOut">
              <a:rPr lang="es-ES"/>
              <a:pPr>
                <a:defRPr/>
              </a:pPr>
              <a:t>05/07/2023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7809D-9632-493D-BCCA-7A54F7EC17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B5C6-ADBA-4D22-92E3-E647975E9084}" type="datetimeFigureOut">
              <a:rPr lang="es-ES"/>
              <a:pPr>
                <a:defRPr/>
              </a:pPr>
              <a:t>05/07/2023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049AF-B69A-4762-81E9-338E3F856E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6EEF6-3AEB-453C-89C3-EDC0F9BE7516}" type="datetimeFigureOut">
              <a:rPr lang="es-ES"/>
              <a:pPr>
                <a:defRPr/>
              </a:pPr>
              <a:t>05/07/2023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4407E-BD14-4163-9863-2C950B3AA0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9DC37-B3DA-4830-A461-33434C6542A1}" type="datetimeFigureOut">
              <a:rPr lang="es-ES"/>
              <a:pPr>
                <a:defRPr/>
              </a:pPr>
              <a:t>05/07/2023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C16D2-4E39-41F4-89AB-864BD4CDE65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81C3F-0E09-4C4F-9F9E-005FBAB288AB}" type="datetimeFigureOut">
              <a:rPr lang="es-ES"/>
              <a:pPr>
                <a:defRPr/>
              </a:pPr>
              <a:t>05/07/2023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6B143-C444-4BB2-B73A-A8B17E4179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F398B-61F1-408C-A923-71D81FCE07E2}" type="datetimeFigureOut">
              <a:rPr lang="es-ES"/>
              <a:pPr>
                <a:defRPr/>
              </a:pPr>
              <a:t>05/07/2023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443D3-78EF-4A03-8C71-57D310DF53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2C979-ED5A-4A89-85B8-DF73F206B030}" type="datetimeFigureOut">
              <a:rPr lang="es-ES"/>
              <a:pPr>
                <a:defRPr/>
              </a:pPr>
              <a:t>05/07/2023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ED08E-B963-4F39-8921-5F24FE2341D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D5A5-F777-4FEE-ADAC-98450C5F63A0}" type="datetimeFigureOut">
              <a:rPr lang="es-ES"/>
              <a:pPr>
                <a:defRPr/>
              </a:pPr>
              <a:t>05/07/2023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8AD64-098B-477C-9630-E395214540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FF4F9-5067-4CA7-8DCE-6EB96E512B3C}" type="datetimeFigureOut">
              <a:rPr lang="es-ES"/>
              <a:pPr>
                <a:defRPr/>
              </a:pPr>
              <a:t>05/07/2023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96923-A429-4A0B-B9ED-C4691A41D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15274-4D72-4D2F-B626-99055D1C7F8A}" type="datetimeFigureOut">
              <a:rPr lang="es-ES"/>
              <a:pPr>
                <a:defRPr/>
              </a:pPr>
              <a:t>05/07/2023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0BE3-F4AC-45EE-BBF6-0F4276EBD2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2D323-2552-41BA-BF16-5AE518734CF8}" type="datetimeFigureOut">
              <a:rPr lang="es-ES"/>
              <a:pPr>
                <a:defRPr/>
              </a:pPr>
              <a:t>05/07/2023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5F58-1AE4-41DE-A550-E3DDEF3BE2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3A1F7E-0631-4A50-BA09-2ADD812F3C07}" type="datetimeFigureOut">
              <a:rPr lang="es-ES"/>
              <a:pPr>
                <a:defRPr/>
              </a:pPr>
              <a:t>05/07/2023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68781F5-D05E-4360-A37E-4574FF8AB7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642938" y="3625860"/>
            <a:ext cx="7858125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>
                <a:solidFill>
                  <a:srgbClr val="FF0000"/>
                </a:solidFill>
                <a:latin typeface="+mn-lt"/>
                <a:cs typeface="+mn-cs"/>
              </a:rPr>
              <a:t>Unidad III</a:t>
            </a:r>
            <a:endParaRPr lang="es-ES" sz="2800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/>
              <a:t>RAZONES</a:t>
            </a:r>
            <a:endParaRPr lang="es-ES" sz="2400" dirty="0">
              <a:latin typeface="+mn-lt"/>
              <a:cs typeface="+mn-cs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0" y="1394544"/>
            <a:ext cx="9144000" cy="522288"/>
          </a:xfrm>
          <a:prstGeom prst="rect">
            <a:avLst/>
          </a:prstGeom>
          <a:solidFill>
            <a:srgbClr val="C51532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>
                <a:solidFill>
                  <a:schemeClr val="bg1"/>
                </a:solidFill>
                <a:latin typeface="+mn-lt"/>
                <a:cs typeface="+mn-cs"/>
              </a:rPr>
              <a:t>Nivelación de Matemática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4 CuadroTexto"/>
          <p:cNvSpPr txBox="1">
            <a:spLocks noChangeArrowheads="1"/>
          </p:cNvSpPr>
          <p:nvPr/>
        </p:nvSpPr>
        <p:spPr bwMode="auto">
          <a:xfrm>
            <a:off x="142875" y="928688"/>
            <a:ext cx="8858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Una </a:t>
            </a:r>
            <a:r>
              <a:rPr lang="es-ES" sz="2400" b="1" dirty="0">
                <a:latin typeface="Calibri" pitchFamily="34" charset="0"/>
              </a:rPr>
              <a:t>razón</a:t>
            </a:r>
            <a:r>
              <a:rPr lang="es-ES" sz="2400" dirty="0">
                <a:latin typeface="Calibri" pitchFamily="34" charset="0"/>
              </a:rPr>
              <a:t> es una comparación entre cantidades por medio de una división . </a:t>
            </a:r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214313" y="2060848"/>
            <a:ext cx="164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 Ejemplo: 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Razones</a:t>
            </a:r>
          </a:p>
        </p:txBody>
      </p:sp>
      <p:sp>
        <p:nvSpPr>
          <p:cNvPr id="12" name="4 CuadroTexto"/>
          <p:cNvSpPr txBox="1">
            <a:spLocks noChangeArrowheads="1"/>
          </p:cNvSpPr>
          <p:nvPr/>
        </p:nvSpPr>
        <p:spPr bwMode="auto">
          <a:xfrm>
            <a:off x="2410494" y="2060848"/>
            <a:ext cx="8858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La </a:t>
            </a:r>
            <a:r>
              <a:rPr lang="es-ES" sz="2400" b="1" dirty="0">
                <a:latin typeface="Calibri" pitchFamily="34" charset="0"/>
              </a:rPr>
              <a:t>razón</a:t>
            </a:r>
            <a:r>
              <a:rPr lang="es-ES" sz="2400" dirty="0">
                <a:latin typeface="Calibri" pitchFamily="34" charset="0"/>
              </a:rPr>
              <a:t> entre 4 y 7 se escribe 4:7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7000875" y="1911517"/>
                <a:ext cx="439544" cy="783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s-CL" sz="2400" i="1">
                              <a:latin typeface="Cambria Math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s-CL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5" y="1911517"/>
                <a:ext cx="439544" cy="7835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4 CuadroTexto"/>
          <p:cNvSpPr txBox="1">
            <a:spLocks noChangeArrowheads="1"/>
          </p:cNvSpPr>
          <p:nvPr/>
        </p:nvSpPr>
        <p:spPr bwMode="auto">
          <a:xfrm>
            <a:off x="2426505" y="2708920"/>
            <a:ext cx="2160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Se lee 4 es a 7 </a:t>
            </a:r>
          </a:p>
        </p:txBody>
      </p:sp>
      <p:sp>
        <p:nvSpPr>
          <p:cNvPr id="15" name="4 CuadroTexto"/>
          <p:cNvSpPr txBox="1">
            <a:spLocks noChangeArrowheads="1"/>
          </p:cNvSpPr>
          <p:nvPr/>
        </p:nvSpPr>
        <p:spPr bwMode="auto">
          <a:xfrm>
            <a:off x="2425614" y="3255367"/>
            <a:ext cx="5746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Su interpretación dependerá del contexto.</a:t>
            </a: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755576" y="3933056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La razón entre hombres y mujeres de un curso es 4:7</a:t>
            </a:r>
          </a:p>
        </p:txBody>
      </p:sp>
      <p:sp>
        <p:nvSpPr>
          <p:cNvPr id="17" name="4 CuadroTexto"/>
          <p:cNvSpPr txBox="1">
            <a:spLocks noChangeArrowheads="1"/>
          </p:cNvSpPr>
          <p:nvPr/>
        </p:nvSpPr>
        <p:spPr bwMode="auto">
          <a:xfrm>
            <a:off x="755577" y="4509120"/>
            <a:ext cx="79208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Eso quiere decir que por cada 4 hombres hay 7 mujeres en el curso o hay 4 hombres por cada 7 mujeres.</a:t>
            </a:r>
          </a:p>
        </p:txBody>
      </p:sp>
    </p:spTree>
    <p:extLst>
      <p:ext uri="{BB962C8B-B14F-4D97-AF65-F5344CB8AC3E}">
        <p14:creationId xmlns:p14="http://schemas.microsoft.com/office/powerpoint/2010/main" val="387357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5" grpId="0"/>
      <p:bldP spid="13" grpId="0" animBg="1"/>
      <p:bldP spid="12" grpId="0"/>
      <p:bldP spid="2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Razones</a:t>
            </a: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755575" y="1556792"/>
            <a:ext cx="74168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La razón entre hombres y el total de alumnos de un curso es 4:7</a:t>
            </a:r>
          </a:p>
        </p:txBody>
      </p:sp>
      <p:sp>
        <p:nvSpPr>
          <p:cNvPr id="17" name="4 CuadroTexto"/>
          <p:cNvSpPr txBox="1">
            <a:spLocks noChangeArrowheads="1"/>
          </p:cNvSpPr>
          <p:nvPr/>
        </p:nvSpPr>
        <p:spPr bwMode="auto">
          <a:xfrm>
            <a:off x="755577" y="2636912"/>
            <a:ext cx="79208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Eso quiere decir que los hombres representan 4 partes de las 7 partes totales de un curso. Es decir, acá las mujeres representan 3 partes de las 7.</a:t>
            </a:r>
          </a:p>
        </p:txBody>
      </p:sp>
    </p:spTree>
    <p:extLst>
      <p:ext uri="{BB962C8B-B14F-4D97-AF65-F5344CB8AC3E}">
        <p14:creationId xmlns:p14="http://schemas.microsoft.com/office/powerpoint/2010/main" val="2482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Razones</a:t>
            </a: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323528" y="1196752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Ejemplo:</a:t>
            </a:r>
          </a:p>
        </p:txBody>
      </p:sp>
      <p:sp>
        <p:nvSpPr>
          <p:cNvPr id="17" name="4 CuadroTexto"/>
          <p:cNvSpPr txBox="1">
            <a:spLocks noChangeArrowheads="1"/>
          </p:cNvSpPr>
          <p:nvPr/>
        </p:nvSpPr>
        <p:spPr bwMode="auto">
          <a:xfrm>
            <a:off x="748440" y="1844824"/>
            <a:ext cx="79208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La razón entre hombres y mujeres en una empresa es de 2:7. Si en la empresa trabajan 162 personas, ¿cuántas de ellas son mujeres?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63629"/>
              </p:ext>
            </p:extLst>
          </p:nvPr>
        </p:nvGraphicFramePr>
        <p:xfrm>
          <a:off x="983940" y="3429000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755576" y="4005064"/>
            <a:ext cx="7920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En total son “9 partes” 2 de hombres y 7 de mujeres.</a:t>
            </a: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55576" y="4623519"/>
            <a:ext cx="7920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Luego cada “parte” es de: 162:9=18 personas.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755576" y="5271591"/>
            <a:ext cx="79208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Por lo tanto los hombres son 2x18= 36</a:t>
            </a:r>
          </a:p>
          <a:p>
            <a:pPr eaLnBrk="1" hangingPunct="1"/>
            <a:r>
              <a:rPr lang="es-ES" sz="2400" dirty="0">
                <a:latin typeface="Calibri" pitchFamily="34" charset="0"/>
              </a:rPr>
              <a:t>Y las mujeres son 7x18=126</a:t>
            </a:r>
          </a:p>
        </p:txBody>
      </p:sp>
    </p:spTree>
    <p:extLst>
      <p:ext uri="{BB962C8B-B14F-4D97-AF65-F5344CB8AC3E}">
        <p14:creationId xmlns:p14="http://schemas.microsoft.com/office/powerpoint/2010/main" val="22746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7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Razones</a:t>
            </a: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323528" y="1196752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Ejemplo:</a:t>
            </a:r>
          </a:p>
        </p:txBody>
      </p:sp>
      <p:sp>
        <p:nvSpPr>
          <p:cNvPr id="17" name="4 CuadroTexto"/>
          <p:cNvSpPr txBox="1">
            <a:spLocks noChangeArrowheads="1"/>
          </p:cNvSpPr>
          <p:nvPr/>
        </p:nvSpPr>
        <p:spPr bwMode="auto">
          <a:xfrm>
            <a:off x="748440" y="1844824"/>
            <a:ext cx="792087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Para realizar un negocio Arturo  y Mario aportaron $2.350.000 y $3.150.000 respectivamente. Al año sus ganancias fueron de $6.600.000 y las van a repartir en razón de sus aportes. ¿Cuánto dinero recibe cada uno?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748440" y="3789040"/>
            <a:ext cx="65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Calibri" pitchFamily="34" charset="0"/>
                <a:cs typeface="Arial" pitchFamily="34" charset="0"/>
              </a:rPr>
              <a:t>La Razón entre los aportes de Arturo y Mario 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6876256" y="3762643"/>
                <a:ext cx="1851789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/>
                            </a:rPr>
                            <m:t>2.350.000</m:t>
                          </m:r>
                        </m:num>
                        <m:den>
                          <m:r>
                            <a:rPr lang="es-CL" b="0" i="1" smtClean="0">
                              <a:latin typeface="Cambria Math"/>
                            </a:rPr>
                            <m:t>3.150.000</m:t>
                          </m:r>
                        </m:den>
                      </m:f>
                      <m:r>
                        <a:rPr lang="es-CL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/>
                            </a:rPr>
                            <m:t>47</m:t>
                          </m:r>
                        </m:num>
                        <m:den>
                          <m:r>
                            <a:rPr lang="es-CL" b="0" i="1" smtClean="0">
                              <a:latin typeface="Cambria Math"/>
                            </a:rPr>
                            <m:t>63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762643"/>
                <a:ext cx="1851789" cy="6183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7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Razones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51101" y="1268760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Calibri" pitchFamily="34" charset="0"/>
                <a:cs typeface="Arial" pitchFamily="34" charset="0"/>
              </a:rPr>
              <a:t>Eso indica que Arturo debe recibir “47 partes” y Mario “63 partes”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129024"/>
              </p:ext>
            </p:extLst>
          </p:nvPr>
        </p:nvGraphicFramePr>
        <p:xfrm>
          <a:off x="1259632" y="24208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3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“47 </a:t>
                      </a:r>
                      <a:r>
                        <a:rPr lang="es-CL" baseline="0" dirty="0"/>
                        <a:t> partes” Arturo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“63 partes” Mario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1880828" y="2891273"/>
            <a:ext cx="5382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>
                <a:latin typeface="Calibri" pitchFamily="34" charset="0"/>
                <a:cs typeface="Arial" pitchFamily="34" charset="0"/>
              </a:rPr>
              <a:t>En total son “110 partes”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55858" y="3894147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Calibri" pitchFamily="34" charset="0"/>
                <a:cs typeface="Arial" pitchFamily="34" charset="0"/>
              </a:rPr>
              <a:t>Luego para poder repartir las utilidades se dividen por el total de partes y se entrega a cada uno lo que corresponde.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11560" y="4830251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Calibri" pitchFamily="34" charset="0"/>
                <a:cs typeface="Arial" pitchFamily="34" charset="0"/>
              </a:rPr>
              <a:t>6.600.000:110= 60.000</a:t>
            </a:r>
          </a:p>
          <a:p>
            <a:r>
              <a:rPr lang="es-CL" sz="2400" dirty="0">
                <a:latin typeface="Calibri" pitchFamily="34" charset="0"/>
                <a:cs typeface="Arial" pitchFamily="34" charset="0"/>
              </a:rPr>
              <a:t>Arturo= 60.000x47=2.820.000</a:t>
            </a:r>
          </a:p>
          <a:p>
            <a:r>
              <a:rPr lang="es-CL" sz="2400" dirty="0">
                <a:latin typeface="Calibri" pitchFamily="34" charset="0"/>
                <a:cs typeface="Arial" pitchFamily="34" charset="0"/>
              </a:rPr>
              <a:t>Mario</a:t>
            </a:r>
            <a:r>
              <a:rPr lang="es-CL" sz="2400">
                <a:latin typeface="Calibri" pitchFamily="34" charset="0"/>
                <a:cs typeface="Arial" pitchFamily="34" charset="0"/>
              </a:rPr>
              <a:t>=60.000x63=3.780.000</a:t>
            </a:r>
            <a:endParaRPr lang="es-CL" sz="2400" dirty="0"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2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5" grpId="0"/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6008</TotalTime>
  <Words>329</Words>
  <Application>Microsoft Office PowerPoint</Application>
  <PresentationFormat>Presentación en pantalla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Nombre de la organización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Nombre de usuario</dc:creator>
  <cp:lastModifiedBy>Valentina Paz Jeria Jofre</cp:lastModifiedBy>
  <cp:revision>151</cp:revision>
  <dcterms:created xsi:type="dcterms:W3CDTF">2010-03-29T00:38:35Z</dcterms:created>
  <dcterms:modified xsi:type="dcterms:W3CDTF">2023-07-05T21:11:22Z</dcterms:modified>
</cp:coreProperties>
</file>