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a22c07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2a22c07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a22c0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2a22c0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2a22c07d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2a22c07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2a22c07d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2a22c07d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a22c07d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a22c07d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2a22c07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2a22c07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a22c07d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2a22c07d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2a22c07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2a22c07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2a22c07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2a22c07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22ddfba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22ddfba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22ddfb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22ddfb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2a22c07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2a22c07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2a22c0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2a22c0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22b6e71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22b6e71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2a22c07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2a22c07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a22c07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a22c07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2a22c07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2a22c07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750" y="4046225"/>
            <a:ext cx="8961900" cy="1045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version control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FOR5159 staff retreat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26.09.2023 Freiburg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Artur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100" y="161675"/>
            <a:ext cx="3884426" cy="16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125" y="4265650"/>
            <a:ext cx="2413182" cy="6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291" y="4242600"/>
            <a:ext cx="3027134" cy="6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625" y="4069263"/>
            <a:ext cx="1189862" cy="104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1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Init/modifications/commits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Branching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5765950" y="1017725"/>
            <a:ext cx="3000000" cy="93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checkout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5765950" y="2110050"/>
            <a:ext cx="30000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diff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765950" y="2823225"/>
            <a:ext cx="30000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merge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00" y="1263500"/>
            <a:ext cx="5455200" cy="21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Branching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20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Branching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0" y="1170125"/>
            <a:ext cx="7620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707725" y="708425"/>
            <a:ext cx="30000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branch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Branching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6015575" y="264275"/>
            <a:ext cx="3000000" cy="93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branch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checkout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6063550" cy="21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1" y="2526625"/>
            <a:ext cx="5873558" cy="28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Merging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832300" y="690775"/>
            <a:ext cx="30000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merge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5" y="50100"/>
            <a:ext cx="5092000" cy="3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50" y="2449875"/>
            <a:ext cx="6638476" cy="26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2 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Branching/Merging/Merge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Remote repositories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remote = somewhere else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GitLab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822000" y="1063600"/>
            <a:ext cx="2010300" cy="19164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clone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git fetch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git 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git push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GUIs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Git 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 is a distributed version control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 is a free and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has powerful command-line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GUIs also available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most prominently used in software development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323475" y="2989425"/>
            <a:ext cx="512700" cy="629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What is version control and why should YOU care ?</a:t>
            </a:r>
            <a:endParaRPr sz="2500"/>
          </a:p>
        </p:txBody>
      </p:sp>
      <p:sp>
        <p:nvSpPr>
          <p:cNvPr id="74" name="Google Shape;74;p15"/>
          <p:cNvSpPr/>
          <p:nvPr/>
        </p:nvSpPr>
        <p:spPr>
          <a:xfrm>
            <a:off x="1232750" y="2088225"/>
            <a:ext cx="1275600" cy="901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240954" y="3194043"/>
            <a:ext cx="512676" cy="308178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93300" y="2088225"/>
            <a:ext cx="1118700" cy="9012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768725" y="2532350"/>
            <a:ext cx="664200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097325" y="1322550"/>
            <a:ext cx="461100" cy="572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106288" y="1523295"/>
            <a:ext cx="354900" cy="250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072375" y="2532350"/>
            <a:ext cx="664200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850275" y="2088225"/>
            <a:ext cx="1118700" cy="9012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2768725" y="3254925"/>
            <a:ext cx="3302100" cy="986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068663" y="3125350"/>
            <a:ext cx="512700" cy="629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986142" y="3329968"/>
            <a:ext cx="512676" cy="308178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979525" y="3978700"/>
            <a:ext cx="880500" cy="855900"/>
          </a:xfrm>
          <a:prstGeom prst="smileyFace">
            <a:avLst>
              <a:gd fmla="val 4653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What is version control and why should YOU care ?</a:t>
            </a:r>
            <a:endParaRPr sz="25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0" y="1598213"/>
            <a:ext cx="87630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500"/>
              <a:t>What is version control and why should YOU care ?</a:t>
            </a:r>
            <a:endParaRPr sz="25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853025"/>
            <a:ext cx="85206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backup your work (each repository is a copy of your work and its full history)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traceability (see when/what/who made changes)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distributed work (work on same code in the office/ lab / on the 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ability to revert to any point in history (in case you break something)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branching (add/test new features without disturbing “working copy”)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collaboration (have your college fix your bugs..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and many more advanced features…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54550" y="1400400"/>
            <a:ext cx="74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Advantages of using Git: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I’m convinced, where can I get Git 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Installing on Ubuntu: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apt-get install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mac: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brew install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windows: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https://git-scm.com/download/win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Some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creating/copying a repository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making changes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branching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remote repositories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2"/>
                </a:solidFill>
              </a:rPr>
              <a:t>Creating/copying a repository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a repository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Stream of</a:t>
            </a:r>
            <a:r>
              <a:rPr lang="de"/>
              <a:t> snapshots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File states: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4 states - untracked, modified, staged, </a:t>
            </a:r>
            <a:r>
              <a:rPr lang="de"/>
              <a:t>committed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266700" y="1170125"/>
            <a:ext cx="3000000" cy="93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init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clone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5266700" y="2379600"/>
            <a:ext cx="30000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status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25" y="2030500"/>
            <a:ext cx="3696976" cy="1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Making changes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832300" y="1152475"/>
            <a:ext cx="3000000" cy="934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add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git commit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00" y="0"/>
            <a:ext cx="1259900" cy="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75" y="1276197"/>
            <a:ext cx="5677200" cy="31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