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4"/>
    <p:sldMasterId id="2147483685" r:id="rId5"/>
  </p:sldMasterIdLst>
  <p:notesMasterIdLst>
    <p:notesMasterId r:id="rId32"/>
  </p:notesMasterIdLst>
  <p:sldIdLst>
    <p:sldId id="2076136192" r:id="rId6"/>
    <p:sldId id="8449" r:id="rId7"/>
    <p:sldId id="8450" r:id="rId8"/>
    <p:sldId id="8451" r:id="rId9"/>
    <p:sldId id="8452" r:id="rId10"/>
    <p:sldId id="306" r:id="rId11"/>
    <p:sldId id="8486" r:id="rId12"/>
    <p:sldId id="8462" r:id="rId13"/>
    <p:sldId id="8466" r:id="rId14"/>
    <p:sldId id="8484" r:id="rId15"/>
    <p:sldId id="8809" r:id="rId16"/>
    <p:sldId id="2076136031" r:id="rId17"/>
    <p:sldId id="2076136159" r:id="rId18"/>
    <p:sldId id="2076136199" r:id="rId19"/>
    <p:sldId id="1574" r:id="rId20"/>
    <p:sldId id="1692" r:id="rId21"/>
    <p:sldId id="1691" r:id="rId22"/>
    <p:sldId id="2076136193" r:id="rId23"/>
    <p:sldId id="2076136202" r:id="rId24"/>
    <p:sldId id="1689" r:id="rId25"/>
    <p:sldId id="269" r:id="rId26"/>
    <p:sldId id="267" r:id="rId27"/>
    <p:sldId id="2076136203" r:id="rId28"/>
    <p:sldId id="2076136205" r:id="rId29"/>
    <p:sldId id="2076136204" r:id="rId30"/>
    <p:sldId id="207613619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9804B14-17E1-4DEA-B594-4C2FA5D73AF5}">
          <p14:sldIdLst>
            <p14:sldId id="2076136192"/>
            <p14:sldId id="8449"/>
            <p14:sldId id="8450"/>
            <p14:sldId id="8451"/>
            <p14:sldId id="8452"/>
            <p14:sldId id="306"/>
            <p14:sldId id="8486"/>
            <p14:sldId id="8462"/>
            <p14:sldId id="8466"/>
            <p14:sldId id="8484"/>
          </p14:sldIdLst>
        </p14:section>
        <p14:section name="TSI" id="{5ED39756-38E7-45A4-86F1-1A65DB3AB2BF}">
          <p14:sldIdLst>
            <p14:sldId id="8809"/>
            <p14:sldId id="2076136031"/>
            <p14:sldId id="2076136159"/>
          </p14:sldIdLst>
        </p14:section>
        <p14:section name="OH Specific" id="{9DC9C4C4-9EAB-4D9B-9C4F-0E433DD0F4B3}">
          <p14:sldIdLst>
            <p14:sldId id="2076136199"/>
            <p14:sldId id="1574"/>
            <p14:sldId id="1692"/>
            <p14:sldId id="1691"/>
            <p14:sldId id="2076136193"/>
            <p14:sldId id="2076136202"/>
            <p14:sldId id="1689"/>
            <p14:sldId id="269"/>
            <p14:sldId id="267"/>
            <p14:sldId id="2076136203"/>
            <p14:sldId id="2076136205"/>
            <p14:sldId id="2076136204"/>
            <p14:sldId id="207613619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mien Caro" initials="DC" lastIdx="3" clrIdx="0">
    <p:extLst>
      <p:ext uri="{19B8F6BF-5375-455C-9EA6-DF929625EA0E}">
        <p15:presenceInfo xmlns:p15="http://schemas.microsoft.com/office/powerpoint/2012/main" userId="S::dcaro@microsoft.com::18dc26db-fe4f-426e-9f3f-b3e52cc010bf" providerId="AD"/>
      </p:ext>
    </p:extLst>
  </p:cmAuthor>
  <p:cmAuthor id="2" name="Richard Guthrie" initials="RG" lastIdx="1" clrIdx="1">
    <p:extLst>
      <p:ext uri="{19B8F6BF-5375-455C-9EA6-DF929625EA0E}">
        <p15:presenceInfo xmlns:p15="http://schemas.microsoft.com/office/powerpoint/2012/main" userId="S::rguthrie@microsoft.com::f935c7ea-ca7f-4d2c-8229-ed52a75e352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51CBD0-AF74-5447-AC7E-2B678C2E7E9B}" v="12" dt="2018-11-26T20:50:14.004"/>
    <p1510:client id="{5A251EE7-4EB1-FC4D-9777-63F75CA2FD33}" v="53" dt="2018-11-26T20:49:35.669"/>
    <p1510:client id="{616D3A77-AC70-4306-9798-B67B7890F45C}" v="1" dt="2018-11-27T00:11:17.810"/>
    <p1510:client id="{81D3386E-3B37-5C40-B13C-FC7FEEEBEFB0}" v="7" dt="2018-11-26T15:34:26.9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2785" autoAdjust="0"/>
  </p:normalViewPr>
  <p:slideViewPr>
    <p:cSldViewPr snapToGrid="0">
      <p:cViewPr varScale="1">
        <p:scale>
          <a:sx n="107" d="100"/>
          <a:sy n="107" d="100"/>
        </p:scale>
        <p:origin x="78"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5/10/relationships/revisionInfo" Target="revisionInfo.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Guthrie" userId="f935c7ea-ca7f-4d2c-8229-ed52a75e3520" providerId="ADAL" clId="{972BC85D-48E9-4984-BBF0-DC633275A847}"/>
    <pc:docChg chg="undo custSel addSld delSld modSld sldOrd delSection modSection">
      <pc:chgData name="Richard Guthrie" userId="f935c7ea-ca7f-4d2c-8229-ed52a75e3520" providerId="ADAL" clId="{972BC85D-48E9-4984-BBF0-DC633275A847}" dt="2018-09-26T22:38:18.430" v="1939" actId="1076"/>
      <pc:docMkLst>
        <pc:docMk/>
      </pc:docMkLst>
      <pc:sldChg chg="modSp add del ord">
        <pc:chgData name="Richard Guthrie" userId="f935c7ea-ca7f-4d2c-8229-ed52a75e3520" providerId="ADAL" clId="{972BC85D-48E9-4984-BBF0-DC633275A847}" dt="2018-09-26T22:32:22.234" v="1495"/>
        <pc:sldMkLst>
          <pc:docMk/>
          <pc:sldMk cId="699251381" sldId="265"/>
        </pc:sldMkLst>
        <pc:spChg chg="mod">
          <ac:chgData name="Richard Guthrie" userId="f935c7ea-ca7f-4d2c-8229-ed52a75e3520" providerId="ADAL" clId="{972BC85D-48E9-4984-BBF0-DC633275A847}" dt="2018-09-26T22:26:07.253" v="1488" actId="20577"/>
          <ac:spMkLst>
            <pc:docMk/>
            <pc:sldMk cId="699251381" sldId="265"/>
            <ac:spMk id="2" creationId="{7C3838A5-E796-47C7-8E74-645B35FB6807}"/>
          </ac:spMkLst>
        </pc:spChg>
        <pc:spChg chg="mod">
          <ac:chgData name="Richard Guthrie" userId="f935c7ea-ca7f-4d2c-8229-ed52a75e3520" providerId="ADAL" clId="{972BC85D-48E9-4984-BBF0-DC633275A847}" dt="2018-09-26T22:26:20.246" v="1489"/>
          <ac:spMkLst>
            <pc:docMk/>
            <pc:sldMk cId="699251381" sldId="265"/>
            <ac:spMk id="3" creationId="{C5C0EDC0-1CC3-4667-9A0C-FC3A0E3268B5}"/>
          </ac:spMkLst>
        </pc:spChg>
      </pc:sldChg>
      <pc:sldChg chg="modSp add del ord">
        <pc:chgData name="Richard Guthrie" userId="f935c7ea-ca7f-4d2c-8229-ed52a75e3520" providerId="ADAL" clId="{972BC85D-48E9-4984-BBF0-DC633275A847}" dt="2018-09-26T22:25:30.081" v="1479" actId="20577"/>
        <pc:sldMkLst>
          <pc:docMk/>
          <pc:sldMk cId="1796131334" sldId="267"/>
        </pc:sldMkLst>
        <pc:spChg chg="mod">
          <ac:chgData name="Richard Guthrie" userId="f935c7ea-ca7f-4d2c-8229-ed52a75e3520" providerId="ADAL" clId="{972BC85D-48E9-4984-BBF0-DC633275A847}" dt="2018-09-26T21:51:47.596" v="657" actId="1076"/>
          <ac:spMkLst>
            <pc:docMk/>
            <pc:sldMk cId="1796131334" sldId="267"/>
            <ac:spMk id="2" creationId="{7C3838A5-E796-47C7-8E74-645B35FB6807}"/>
          </ac:spMkLst>
        </pc:spChg>
        <pc:spChg chg="mod">
          <ac:chgData name="Richard Guthrie" userId="f935c7ea-ca7f-4d2c-8229-ed52a75e3520" providerId="ADAL" clId="{972BC85D-48E9-4984-BBF0-DC633275A847}" dt="2018-09-26T22:25:30.081" v="1479" actId="20577"/>
          <ac:spMkLst>
            <pc:docMk/>
            <pc:sldMk cId="1796131334" sldId="267"/>
            <ac:spMk id="3" creationId="{C5C0EDC0-1CC3-4667-9A0C-FC3A0E3268B5}"/>
          </ac:spMkLst>
        </pc:spChg>
      </pc:sldChg>
      <pc:sldChg chg="modSp add del ord">
        <pc:chgData name="Richard Guthrie" userId="f935c7ea-ca7f-4d2c-8229-ed52a75e3520" providerId="ADAL" clId="{972BC85D-48E9-4984-BBF0-DC633275A847}" dt="2018-09-26T22:31:43.841" v="1494" actId="20577"/>
        <pc:sldMkLst>
          <pc:docMk/>
          <pc:sldMk cId="933972052" sldId="269"/>
        </pc:sldMkLst>
        <pc:spChg chg="mod">
          <ac:chgData name="Richard Guthrie" userId="f935c7ea-ca7f-4d2c-8229-ed52a75e3520" providerId="ADAL" clId="{972BC85D-48E9-4984-BBF0-DC633275A847}" dt="2018-09-26T21:52:43.635" v="669" actId="207"/>
          <ac:spMkLst>
            <pc:docMk/>
            <pc:sldMk cId="933972052" sldId="269"/>
            <ac:spMk id="2" creationId="{7C3838A5-E796-47C7-8E74-645B35FB6807}"/>
          </ac:spMkLst>
        </pc:spChg>
        <pc:spChg chg="mod">
          <ac:chgData name="Richard Guthrie" userId="f935c7ea-ca7f-4d2c-8229-ed52a75e3520" providerId="ADAL" clId="{972BC85D-48E9-4984-BBF0-DC633275A847}" dt="2018-09-26T22:31:43.841" v="1494" actId="20577"/>
          <ac:spMkLst>
            <pc:docMk/>
            <pc:sldMk cId="933972052" sldId="269"/>
            <ac:spMk id="3" creationId="{C5C0EDC0-1CC3-4667-9A0C-FC3A0E3268B5}"/>
          </ac:spMkLst>
        </pc:spChg>
      </pc:sldChg>
      <pc:sldChg chg="modSp">
        <pc:chgData name="Richard Guthrie" userId="f935c7ea-ca7f-4d2c-8229-ed52a75e3520" providerId="ADAL" clId="{972BC85D-48E9-4984-BBF0-DC633275A847}" dt="2018-09-26T21:56:31.546" v="788" actId="403"/>
        <pc:sldMkLst>
          <pc:docMk/>
          <pc:sldMk cId="49821617" sldId="1573"/>
        </pc:sldMkLst>
        <pc:spChg chg="mod">
          <ac:chgData name="Richard Guthrie" userId="f935c7ea-ca7f-4d2c-8229-ed52a75e3520" providerId="ADAL" clId="{972BC85D-48E9-4984-BBF0-DC633275A847}" dt="2018-09-26T21:56:31.546" v="788" actId="403"/>
          <ac:spMkLst>
            <pc:docMk/>
            <pc:sldMk cId="49821617" sldId="1573"/>
            <ac:spMk id="8" creationId="{1DB438D0-7CE4-4A64-BD6E-25DD3D3027B6}"/>
          </ac:spMkLst>
        </pc:spChg>
      </pc:sldChg>
      <pc:sldChg chg="addSp delSp modSp">
        <pc:chgData name="Richard Guthrie" userId="f935c7ea-ca7f-4d2c-8229-ed52a75e3520" providerId="ADAL" clId="{972BC85D-48E9-4984-BBF0-DC633275A847}" dt="2018-09-26T22:12:22.727" v="1162" actId="403"/>
        <pc:sldMkLst>
          <pc:docMk/>
          <pc:sldMk cId="1459471554" sldId="1574"/>
        </pc:sldMkLst>
        <pc:spChg chg="mod">
          <ac:chgData name="Richard Guthrie" userId="f935c7ea-ca7f-4d2c-8229-ed52a75e3520" providerId="ADAL" clId="{972BC85D-48E9-4984-BBF0-DC633275A847}" dt="2018-09-26T22:12:22.727" v="1162" actId="403"/>
          <ac:spMkLst>
            <pc:docMk/>
            <pc:sldMk cId="1459471554" sldId="1574"/>
            <ac:spMk id="2" creationId="{FAA6BF28-E756-4034-9D98-4C1D3D4F68F9}"/>
          </ac:spMkLst>
        </pc:spChg>
        <pc:spChg chg="mod">
          <ac:chgData name="Richard Guthrie" userId="f935c7ea-ca7f-4d2c-8229-ed52a75e3520" providerId="ADAL" clId="{972BC85D-48E9-4984-BBF0-DC633275A847}" dt="2018-09-26T22:08:43.359" v="1136" actId="20577"/>
          <ac:spMkLst>
            <pc:docMk/>
            <pc:sldMk cId="1459471554" sldId="1574"/>
            <ac:spMk id="3" creationId="{A533D2E1-4325-4915-96EC-BE607D3E856E}"/>
          </ac:spMkLst>
        </pc:spChg>
        <pc:spChg chg="add mod">
          <ac:chgData name="Richard Guthrie" userId="f935c7ea-ca7f-4d2c-8229-ed52a75e3520" providerId="ADAL" clId="{972BC85D-48E9-4984-BBF0-DC633275A847}" dt="2018-09-26T22:10:26.251" v="1157" actId="404"/>
          <ac:spMkLst>
            <pc:docMk/>
            <pc:sldMk cId="1459471554" sldId="1574"/>
            <ac:spMk id="6" creationId="{163F4D96-589C-4DB1-BDB3-DD94914B419A}"/>
          </ac:spMkLst>
        </pc:spChg>
        <pc:picChg chg="add mod">
          <ac:chgData name="Richard Guthrie" userId="f935c7ea-ca7f-4d2c-8229-ed52a75e3520" providerId="ADAL" clId="{972BC85D-48E9-4984-BBF0-DC633275A847}" dt="2018-09-26T22:03:40.746" v="858" actId="1076"/>
          <ac:picMkLst>
            <pc:docMk/>
            <pc:sldMk cId="1459471554" sldId="1574"/>
            <ac:picMk id="5" creationId="{ABC7E971-C922-47F1-AD34-9EB36AD833B0}"/>
          </ac:picMkLst>
        </pc:picChg>
        <pc:picChg chg="del">
          <ac:chgData name="Richard Guthrie" userId="f935c7ea-ca7f-4d2c-8229-ed52a75e3520" providerId="ADAL" clId="{972BC85D-48E9-4984-BBF0-DC633275A847}" dt="2018-09-26T22:00:20.990" v="855" actId="478"/>
          <ac:picMkLst>
            <pc:docMk/>
            <pc:sldMk cId="1459471554" sldId="1574"/>
            <ac:picMk id="1026" creationId="{B2699322-1D32-4B1A-A430-6194F6D2CAB9}"/>
          </ac:picMkLst>
        </pc:picChg>
      </pc:sldChg>
      <pc:sldChg chg="modSp">
        <pc:chgData name="Richard Guthrie" userId="f935c7ea-ca7f-4d2c-8229-ed52a75e3520" providerId="ADAL" clId="{972BC85D-48E9-4984-BBF0-DC633275A847}" dt="2018-09-26T21:52:22.963" v="662" actId="403"/>
        <pc:sldMkLst>
          <pc:docMk/>
          <pc:sldMk cId="1172689063" sldId="1633"/>
        </pc:sldMkLst>
        <pc:spChg chg="mod">
          <ac:chgData name="Richard Guthrie" userId="f935c7ea-ca7f-4d2c-8229-ed52a75e3520" providerId="ADAL" clId="{972BC85D-48E9-4984-BBF0-DC633275A847}" dt="2018-09-26T21:52:22.963" v="662" actId="403"/>
          <ac:spMkLst>
            <pc:docMk/>
            <pc:sldMk cId="1172689063" sldId="1633"/>
            <ac:spMk id="2" creationId="{FAA6BF28-E756-4034-9D98-4C1D3D4F68F9}"/>
          </ac:spMkLst>
        </pc:spChg>
        <pc:spChg chg="mod">
          <ac:chgData name="Richard Guthrie" userId="f935c7ea-ca7f-4d2c-8229-ed52a75e3520" providerId="ADAL" clId="{972BC85D-48E9-4984-BBF0-DC633275A847}" dt="2018-09-26T21:10:20.230" v="14" actId="20577"/>
          <ac:spMkLst>
            <pc:docMk/>
            <pc:sldMk cId="1172689063" sldId="1633"/>
            <ac:spMk id="3" creationId="{A533D2E1-4325-4915-96EC-BE607D3E856E}"/>
          </ac:spMkLst>
        </pc:spChg>
      </pc:sldChg>
      <pc:sldChg chg="modSp ord">
        <pc:chgData name="Richard Guthrie" userId="f935c7ea-ca7f-4d2c-8229-ed52a75e3520" providerId="ADAL" clId="{972BC85D-48E9-4984-BBF0-DC633275A847}" dt="2018-09-26T22:16:04.118" v="1275"/>
        <pc:sldMkLst>
          <pc:docMk/>
          <pc:sldMk cId="4043193664" sldId="1671"/>
        </pc:sldMkLst>
        <pc:spChg chg="mod">
          <ac:chgData name="Richard Guthrie" userId="f935c7ea-ca7f-4d2c-8229-ed52a75e3520" providerId="ADAL" clId="{972BC85D-48E9-4984-BBF0-DC633275A847}" dt="2018-09-26T22:12:12.838" v="1161" actId="403"/>
          <ac:spMkLst>
            <pc:docMk/>
            <pc:sldMk cId="4043193664" sldId="1671"/>
            <ac:spMk id="4" creationId="{D2265E69-A2EF-43C2-A2AB-DD62FBB0D1F0}"/>
          </ac:spMkLst>
        </pc:spChg>
        <pc:picChg chg="mod">
          <ac:chgData name="Richard Guthrie" userId="f935c7ea-ca7f-4d2c-8229-ed52a75e3520" providerId="ADAL" clId="{972BC85D-48E9-4984-BBF0-DC633275A847}" dt="2018-09-26T22:12:03.473" v="1160" actId="14100"/>
          <ac:picMkLst>
            <pc:docMk/>
            <pc:sldMk cId="4043193664" sldId="1671"/>
            <ac:picMk id="5" creationId="{A5036E01-F54B-451D-9AC8-6072F0825F51}"/>
          </ac:picMkLst>
        </pc:picChg>
      </pc:sldChg>
      <pc:sldChg chg="delSp modSp ord">
        <pc:chgData name="Richard Guthrie" userId="f935c7ea-ca7f-4d2c-8229-ed52a75e3520" providerId="ADAL" clId="{972BC85D-48E9-4984-BBF0-DC633275A847}" dt="2018-09-26T22:16:22.450" v="1276"/>
        <pc:sldMkLst>
          <pc:docMk/>
          <pc:sldMk cId="133474502" sldId="1691"/>
        </pc:sldMkLst>
        <pc:spChg chg="mod">
          <ac:chgData name="Richard Guthrie" userId="f935c7ea-ca7f-4d2c-8229-ed52a75e3520" providerId="ADAL" clId="{972BC85D-48E9-4984-BBF0-DC633275A847}" dt="2018-09-26T21:52:17.570" v="661" actId="403"/>
          <ac:spMkLst>
            <pc:docMk/>
            <pc:sldMk cId="133474502" sldId="1691"/>
            <ac:spMk id="2" creationId="{FAA6BF28-E756-4034-9D98-4C1D3D4F68F9}"/>
          </ac:spMkLst>
        </pc:spChg>
        <pc:spChg chg="mod">
          <ac:chgData name="Richard Guthrie" userId="f935c7ea-ca7f-4d2c-8229-ed52a75e3520" providerId="ADAL" clId="{972BC85D-48E9-4984-BBF0-DC633275A847}" dt="2018-09-26T22:13:18.924" v="1195" actId="20577"/>
          <ac:spMkLst>
            <pc:docMk/>
            <pc:sldMk cId="133474502" sldId="1691"/>
            <ac:spMk id="3" creationId="{A533D2E1-4325-4915-96EC-BE607D3E856E}"/>
          </ac:spMkLst>
        </pc:spChg>
        <pc:picChg chg="del mod">
          <ac:chgData name="Richard Guthrie" userId="f935c7ea-ca7f-4d2c-8229-ed52a75e3520" providerId="ADAL" clId="{972BC85D-48E9-4984-BBF0-DC633275A847}" dt="2018-09-26T21:11:51.809" v="33" actId="478"/>
          <ac:picMkLst>
            <pc:docMk/>
            <pc:sldMk cId="133474502" sldId="1691"/>
            <ac:picMk id="6" creationId="{30FE1434-347E-485B-B3A0-C90FF22A570C}"/>
          </ac:picMkLst>
        </pc:picChg>
        <pc:picChg chg="del">
          <ac:chgData name="Richard Guthrie" userId="f935c7ea-ca7f-4d2c-8229-ed52a75e3520" providerId="ADAL" clId="{972BC85D-48E9-4984-BBF0-DC633275A847}" dt="2018-09-26T21:11:50.839" v="31" actId="478"/>
          <ac:picMkLst>
            <pc:docMk/>
            <pc:sldMk cId="133474502" sldId="1691"/>
            <ac:picMk id="2050" creationId="{CA9D11DF-B309-40D5-9207-5E060BADBB0E}"/>
          </ac:picMkLst>
        </pc:picChg>
      </pc:sldChg>
      <pc:sldChg chg="addSp delSp modSp add ord">
        <pc:chgData name="Richard Guthrie" userId="f935c7ea-ca7f-4d2c-8229-ed52a75e3520" providerId="ADAL" clId="{972BC85D-48E9-4984-BBF0-DC633275A847}" dt="2018-09-26T22:16:25.245" v="1277"/>
        <pc:sldMkLst>
          <pc:docMk/>
          <pc:sldMk cId="1437030996" sldId="1692"/>
        </pc:sldMkLst>
        <pc:spChg chg="mod">
          <ac:chgData name="Richard Guthrie" userId="f935c7ea-ca7f-4d2c-8229-ed52a75e3520" providerId="ADAL" clId="{972BC85D-48E9-4984-BBF0-DC633275A847}" dt="2018-09-26T22:15:04.556" v="1272" actId="20577"/>
          <ac:spMkLst>
            <pc:docMk/>
            <pc:sldMk cId="1437030996" sldId="1692"/>
            <ac:spMk id="2" creationId="{FAA6BF28-E756-4034-9D98-4C1D3D4F68F9}"/>
          </ac:spMkLst>
        </pc:spChg>
        <pc:spChg chg="del">
          <ac:chgData name="Richard Guthrie" userId="f935c7ea-ca7f-4d2c-8229-ed52a75e3520" providerId="ADAL" clId="{972BC85D-48E9-4984-BBF0-DC633275A847}" dt="2018-09-26T21:16:21.235" v="401" actId="478"/>
          <ac:spMkLst>
            <pc:docMk/>
            <pc:sldMk cId="1437030996" sldId="1692"/>
            <ac:spMk id="3" creationId="{A533D2E1-4325-4915-96EC-BE607D3E856E}"/>
          </ac:spMkLst>
        </pc:spChg>
        <pc:spChg chg="add mod">
          <ac:chgData name="Richard Guthrie" userId="f935c7ea-ca7f-4d2c-8229-ed52a75e3520" providerId="ADAL" clId="{972BC85D-48E9-4984-BBF0-DC633275A847}" dt="2018-09-26T21:18:01.521" v="415" actId="208"/>
          <ac:spMkLst>
            <pc:docMk/>
            <pc:sldMk cId="1437030996" sldId="1692"/>
            <ac:spMk id="4" creationId="{31E3F6D8-1D5D-45C3-8F73-9D600D6E6CD3}"/>
          </ac:spMkLst>
        </pc:spChg>
        <pc:spChg chg="add mod">
          <ac:chgData name="Richard Guthrie" userId="f935c7ea-ca7f-4d2c-8229-ed52a75e3520" providerId="ADAL" clId="{972BC85D-48E9-4984-BBF0-DC633275A847}" dt="2018-09-26T22:14:46.687" v="1249" actId="20577"/>
          <ac:spMkLst>
            <pc:docMk/>
            <pc:sldMk cId="1437030996" sldId="1692"/>
            <ac:spMk id="6" creationId="{F44597B5-718A-4E42-9508-4DE7BE87EFE7}"/>
          </ac:spMkLst>
        </pc:spChg>
        <pc:spChg chg="add">
          <ac:chgData name="Richard Guthrie" userId="f935c7ea-ca7f-4d2c-8229-ed52a75e3520" providerId="ADAL" clId="{972BC85D-48E9-4984-BBF0-DC633275A847}" dt="2018-09-26T21:18:18.272" v="417"/>
          <ac:spMkLst>
            <pc:docMk/>
            <pc:sldMk cId="1437030996" sldId="1692"/>
            <ac:spMk id="7" creationId="{46AD0A33-89E8-4076-BA64-AE40E6C189A9}"/>
          </ac:spMkLst>
        </pc:spChg>
        <pc:spChg chg="add mod">
          <ac:chgData name="Richard Guthrie" userId="f935c7ea-ca7f-4d2c-8229-ed52a75e3520" providerId="ADAL" clId="{972BC85D-48E9-4984-BBF0-DC633275A847}" dt="2018-09-26T22:14:56.871" v="1257" actId="20577"/>
          <ac:spMkLst>
            <pc:docMk/>
            <pc:sldMk cId="1437030996" sldId="1692"/>
            <ac:spMk id="8" creationId="{CD5C33B8-686D-4661-B611-F2861FC335AD}"/>
          </ac:spMkLst>
        </pc:spChg>
        <pc:spChg chg="add mod">
          <ac:chgData name="Richard Guthrie" userId="f935c7ea-ca7f-4d2c-8229-ed52a75e3520" providerId="ADAL" clId="{972BC85D-48E9-4984-BBF0-DC633275A847}" dt="2018-09-26T22:14:22.082" v="1226" actId="1076"/>
          <ac:spMkLst>
            <pc:docMk/>
            <pc:sldMk cId="1437030996" sldId="1692"/>
            <ac:spMk id="9" creationId="{E171E7D3-99EB-4C56-A489-A5A76724976F}"/>
          </ac:spMkLst>
        </pc:spChg>
        <pc:cxnChg chg="add mod">
          <ac:chgData name="Richard Guthrie" userId="f935c7ea-ca7f-4d2c-8229-ed52a75e3520" providerId="ADAL" clId="{972BC85D-48E9-4984-BBF0-DC633275A847}" dt="2018-09-26T22:13:42.736" v="1196" actId="1076"/>
          <ac:cxnSpMkLst>
            <pc:docMk/>
            <pc:sldMk cId="1437030996" sldId="1692"/>
            <ac:cxnSpMk id="5" creationId="{8A43CE51-FCBD-4BA2-9F9E-C02FBC47D8C4}"/>
          </ac:cxnSpMkLst>
        </pc:cxnChg>
      </pc:sldChg>
      <pc:sldChg chg="addSp delSp modSp add ord">
        <pc:chgData name="Richard Guthrie" userId="f935c7ea-ca7f-4d2c-8229-ed52a75e3520" providerId="ADAL" clId="{972BC85D-48E9-4984-BBF0-DC633275A847}" dt="2018-09-26T22:15:50.574" v="1274"/>
        <pc:sldMkLst>
          <pc:docMk/>
          <pc:sldMk cId="33257655" sldId="1693"/>
        </pc:sldMkLst>
        <pc:spChg chg="mod">
          <ac:chgData name="Richard Guthrie" userId="f935c7ea-ca7f-4d2c-8229-ed52a75e3520" providerId="ADAL" clId="{972BC85D-48E9-4984-BBF0-DC633275A847}" dt="2018-09-26T21:19:06.578" v="431" actId="20577"/>
          <ac:spMkLst>
            <pc:docMk/>
            <pc:sldMk cId="33257655" sldId="1693"/>
            <ac:spMk id="2" creationId="{FAA6BF28-E756-4034-9D98-4C1D3D4F68F9}"/>
          </ac:spMkLst>
        </pc:spChg>
        <pc:spChg chg="del">
          <ac:chgData name="Richard Guthrie" userId="f935c7ea-ca7f-4d2c-8229-ed52a75e3520" providerId="ADAL" clId="{972BC85D-48E9-4984-BBF0-DC633275A847}" dt="2018-09-26T21:19:01.447" v="420" actId="478"/>
          <ac:spMkLst>
            <pc:docMk/>
            <pc:sldMk cId="33257655" sldId="1693"/>
            <ac:spMk id="3" creationId="{A533D2E1-4325-4915-96EC-BE607D3E856E}"/>
          </ac:spMkLst>
        </pc:spChg>
        <pc:spChg chg="add mod">
          <ac:chgData name="Richard Guthrie" userId="f935c7ea-ca7f-4d2c-8229-ed52a75e3520" providerId="ADAL" clId="{972BC85D-48E9-4984-BBF0-DC633275A847}" dt="2018-09-26T21:20:10.939" v="446" actId="1076"/>
          <ac:spMkLst>
            <pc:docMk/>
            <pc:sldMk cId="33257655" sldId="1693"/>
            <ac:spMk id="4" creationId="{314F8757-93ED-40CA-BA81-A1EAFDB35268}"/>
          </ac:spMkLst>
        </pc:spChg>
        <pc:spChg chg="add mod">
          <ac:chgData name="Richard Guthrie" userId="f935c7ea-ca7f-4d2c-8229-ed52a75e3520" providerId="ADAL" clId="{972BC85D-48E9-4984-BBF0-DC633275A847}" dt="2018-09-26T21:20:10.939" v="446" actId="1076"/>
          <ac:spMkLst>
            <pc:docMk/>
            <pc:sldMk cId="33257655" sldId="1693"/>
            <ac:spMk id="5" creationId="{AE2F15C5-458D-4221-95E6-40572CEEA1CD}"/>
          </ac:spMkLst>
        </pc:spChg>
        <pc:spChg chg="add mod">
          <ac:chgData name="Richard Guthrie" userId="f935c7ea-ca7f-4d2c-8229-ed52a75e3520" providerId="ADAL" clId="{972BC85D-48E9-4984-BBF0-DC633275A847}" dt="2018-09-26T21:20:10.939" v="446" actId="1076"/>
          <ac:spMkLst>
            <pc:docMk/>
            <pc:sldMk cId="33257655" sldId="1693"/>
            <ac:spMk id="6" creationId="{CE938DCD-6608-49B8-96D7-489924CBFE08}"/>
          </ac:spMkLst>
        </pc:spChg>
        <pc:spChg chg="add mod">
          <ac:chgData name="Richard Guthrie" userId="f935c7ea-ca7f-4d2c-8229-ed52a75e3520" providerId="ADAL" clId="{972BC85D-48E9-4984-BBF0-DC633275A847}" dt="2018-09-26T21:21:45.363" v="573" actId="1076"/>
          <ac:spMkLst>
            <pc:docMk/>
            <pc:sldMk cId="33257655" sldId="1693"/>
            <ac:spMk id="7" creationId="{9D5798CF-9C0B-4995-8390-FEFBD83B78B2}"/>
          </ac:spMkLst>
        </pc:spChg>
        <pc:spChg chg="add mod">
          <ac:chgData name="Richard Guthrie" userId="f935c7ea-ca7f-4d2c-8229-ed52a75e3520" providerId="ADAL" clId="{972BC85D-48E9-4984-BBF0-DC633275A847}" dt="2018-09-26T21:21:59.484" v="586" actId="5793"/>
          <ac:spMkLst>
            <pc:docMk/>
            <pc:sldMk cId="33257655" sldId="1693"/>
            <ac:spMk id="8" creationId="{09A8A428-E067-4F33-B8D5-41D167D6DDC6}"/>
          </ac:spMkLst>
        </pc:spChg>
        <pc:spChg chg="add mod">
          <ac:chgData name="Richard Guthrie" userId="f935c7ea-ca7f-4d2c-8229-ed52a75e3520" providerId="ADAL" clId="{972BC85D-48E9-4984-BBF0-DC633275A847}" dt="2018-09-26T21:22:17.446" v="590" actId="20577"/>
          <ac:spMkLst>
            <pc:docMk/>
            <pc:sldMk cId="33257655" sldId="1693"/>
            <ac:spMk id="9" creationId="{0E1965F3-CD77-4994-8B62-437736BF7339}"/>
          </ac:spMkLst>
        </pc:spChg>
      </pc:sldChg>
      <pc:sldChg chg="addSp delSp modSp add ord">
        <pc:chgData name="Richard Guthrie" userId="f935c7ea-ca7f-4d2c-8229-ed52a75e3520" providerId="ADAL" clId="{972BC85D-48E9-4984-BBF0-DC633275A847}" dt="2018-09-26T22:24:16.146" v="1447" actId="207"/>
        <pc:sldMkLst>
          <pc:docMk/>
          <pc:sldMk cId="2266049246" sldId="1695"/>
        </pc:sldMkLst>
        <pc:spChg chg="add del mod">
          <ac:chgData name="Richard Guthrie" userId="f935c7ea-ca7f-4d2c-8229-ed52a75e3520" providerId="ADAL" clId="{972BC85D-48E9-4984-BBF0-DC633275A847}" dt="2018-09-26T22:19:54.260" v="1427" actId="404"/>
          <ac:spMkLst>
            <pc:docMk/>
            <pc:sldMk cId="2266049246" sldId="1695"/>
            <ac:spMk id="2" creationId="{A4DEF250-10FF-4530-8750-7BBBC7BEABBD}"/>
          </ac:spMkLst>
        </pc:spChg>
        <pc:spChg chg="add del mod ord">
          <ac:chgData name="Richard Guthrie" userId="f935c7ea-ca7f-4d2c-8229-ed52a75e3520" providerId="ADAL" clId="{972BC85D-48E9-4984-BBF0-DC633275A847}" dt="2018-09-26T22:23:47.596" v="1443" actId="478"/>
          <ac:spMkLst>
            <pc:docMk/>
            <pc:sldMk cId="2266049246" sldId="1695"/>
            <ac:spMk id="4" creationId="{44634AE8-FDC3-0642-BEC4-7EBACEAB794D}"/>
          </ac:spMkLst>
        </pc:spChg>
        <pc:spChg chg="add del mod">
          <ac:chgData name="Richard Guthrie" userId="f935c7ea-ca7f-4d2c-8229-ed52a75e3520" providerId="ADAL" clId="{972BC85D-48E9-4984-BBF0-DC633275A847}" dt="2018-09-26T21:24:30.116" v="607" actId="478"/>
          <ac:spMkLst>
            <pc:docMk/>
            <pc:sldMk cId="2266049246" sldId="1695"/>
            <ac:spMk id="5" creationId="{00507D9C-213C-4ED8-B7FC-874C3CA9B1A9}"/>
          </ac:spMkLst>
        </pc:spChg>
        <pc:spChg chg="add">
          <ac:chgData name="Richard Guthrie" userId="f935c7ea-ca7f-4d2c-8229-ed52a75e3520" providerId="ADAL" clId="{972BC85D-48E9-4984-BBF0-DC633275A847}" dt="2018-09-26T22:20:38.200" v="1430"/>
          <ac:spMkLst>
            <pc:docMk/>
            <pc:sldMk cId="2266049246" sldId="1695"/>
            <ac:spMk id="6" creationId="{7F70D7F1-874B-4343-9157-26847385FACB}"/>
          </ac:spMkLst>
        </pc:spChg>
        <pc:spChg chg="add del">
          <ac:chgData name="Richard Guthrie" userId="f935c7ea-ca7f-4d2c-8229-ed52a75e3520" providerId="ADAL" clId="{972BC85D-48E9-4984-BBF0-DC633275A847}" dt="2018-09-26T22:21:09.636" v="1433"/>
          <ac:spMkLst>
            <pc:docMk/>
            <pc:sldMk cId="2266049246" sldId="1695"/>
            <ac:spMk id="7" creationId="{3CB7F0C3-DFD2-4F8C-A0EF-D4E60C1FCA58}"/>
          </ac:spMkLst>
        </pc:spChg>
        <pc:spChg chg="add ord">
          <ac:chgData name="Richard Guthrie" userId="f935c7ea-ca7f-4d2c-8229-ed52a75e3520" providerId="ADAL" clId="{972BC85D-48E9-4984-BBF0-DC633275A847}" dt="2018-09-26T22:21:17.168" v="1435" actId="166"/>
          <ac:spMkLst>
            <pc:docMk/>
            <pc:sldMk cId="2266049246" sldId="1695"/>
            <ac:spMk id="8" creationId="{B410479C-5E55-48DA-8351-C33CE65E5FFB}"/>
          </ac:spMkLst>
        </pc:spChg>
        <pc:spChg chg="add del">
          <ac:chgData name="Richard Guthrie" userId="f935c7ea-ca7f-4d2c-8229-ed52a75e3520" providerId="ADAL" clId="{972BC85D-48E9-4984-BBF0-DC633275A847}" dt="2018-09-26T22:22:52.385" v="1438" actId="478"/>
          <ac:spMkLst>
            <pc:docMk/>
            <pc:sldMk cId="2266049246" sldId="1695"/>
            <ac:spMk id="9" creationId="{2D03DD0D-C849-4EA3-9CA5-92B17C03590B}"/>
          </ac:spMkLst>
        </pc:spChg>
        <pc:spChg chg="add del mod">
          <ac:chgData name="Richard Guthrie" userId="f935c7ea-ca7f-4d2c-8229-ed52a75e3520" providerId="ADAL" clId="{972BC85D-48E9-4984-BBF0-DC633275A847}" dt="2018-09-26T22:24:16.146" v="1447" actId="207"/>
          <ac:spMkLst>
            <pc:docMk/>
            <pc:sldMk cId="2266049246" sldId="1695"/>
            <ac:spMk id="12" creationId="{872A68A3-06D6-4252-B7E3-C994A8013A2F}"/>
          </ac:spMkLst>
        </pc:spChg>
        <pc:picChg chg="mod">
          <ac:chgData name="Richard Guthrie" userId="f935c7ea-ca7f-4d2c-8229-ed52a75e3520" providerId="ADAL" clId="{972BC85D-48E9-4984-BBF0-DC633275A847}" dt="2018-09-26T22:23:54.253" v="1446" actId="1076"/>
          <ac:picMkLst>
            <pc:docMk/>
            <pc:sldMk cId="2266049246" sldId="1695"/>
            <ac:picMk id="11" creationId="{4245EA00-BCC5-E846-ADA6-5BA0BEB2B5C4}"/>
          </ac:picMkLst>
        </pc:picChg>
      </pc:sldChg>
      <pc:sldChg chg="addSp modSp add">
        <pc:chgData name="Richard Guthrie" userId="f935c7ea-ca7f-4d2c-8229-ed52a75e3520" providerId="ADAL" clId="{972BC85D-48E9-4984-BBF0-DC633275A847}" dt="2018-09-26T22:33:15.385" v="1528" actId="122"/>
        <pc:sldMkLst>
          <pc:docMk/>
          <pc:sldMk cId="1944362868" sldId="1696"/>
        </pc:sldMkLst>
        <pc:spChg chg="add mod">
          <ac:chgData name="Richard Guthrie" userId="f935c7ea-ca7f-4d2c-8229-ed52a75e3520" providerId="ADAL" clId="{972BC85D-48E9-4984-BBF0-DC633275A847}" dt="2018-09-26T22:33:15.385" v="1528" actId="122"/>
          <ac:spMkLst>
            <pc:docMk/>
            <pc:sldMk cId="1944362868" sldId="1696"/>
            <ac:spMk id="2" creationId="{1C97E3EE-493F-49A4-A857-34E6D0722DC8}"/>
          </ac:spMkLst>
        </pc:spChg>
      </pc:sldChg>
      <pc:sldChg chg="modSp add">
        <pc:chgData name="Richard Guthrie" userId="f935c7ea-ca7f-4d2c-8229-ed52a75e3520" providerId="ADAL" clId="{972BC85D-48E9-4984-BBF0-DC633275A847}" dt="2018-09-26T22:28:57.681" v="1492" actId="20577"/>
        <pc:sldMkLst>
          <pc:docMk/>
          <pc:sldMk cId="1708594428" sldId="1699"/>
        </pc:sldMkLst>
        <pc:spChg chg="mod">
          <ac:chgData name="Richard Guthrie" userId="f935c7ea-ca7f-4d2c-8229-ed52a75e3520" providerId="ADAL" clId="{972BC85D-48E9-4984-BBF0-DC633275A847}" dt="2018-09-26T22:28:57.681" v="1492" actId="20577"/>
          <ac:spMkLst>
            <pc:docMk/>
            <pc:sldMk cId="1708594428" sldId="1699"/>
            <ac:spMk id="3" creationId="{C5C0EDC0-1CC3-4667-9A0C-FC3A0E3268B5}"/>
          </ac:spMkLst>
        </pc:spChg>
      </pc:sldChg>
      <pc:sldMasterChg chg="delSldLayout">
        <pc:chgData name="Richard Guthrie" userId="f935c7ea-ca7f-4d2c-8229-ed52a75e3520" providerId="ADAL" clId="{972BC85D-48E9-4984-BBF0-DC633275A847}" dt="2018-09-26T21:24:10.152" v="601" actId="2696"/>
        <pc:sldMasterMkLst>
          <pc:docMk/>
          <pc:sldMasterMk cId="1396775576" sldId="2147483664"/>
        </pc:sldMasterMkLst>
      </pc:sldMasterChg>
    </pc:docChg>
  </pc:docChgLst>
  <pc:docChgLst>
    <pc:chgData name="Damien Caro" userId="18dc26db-fe4f-426e-9f3f-b3e52cc010bf" providerId="ADAL" clId="{5A251EE7-4EB1-FC4D-9777-63F75CA2FD33}"/>
    <pc:docChg chg="modSld">
      <pc:chgData name="Damien Caro" userId="18dc26db-fe4f-426e-9f3f-b3e52cc010bf" providerId="ADAL" clId="{5A251EE7-4EB1-FC4D-9777-63F75CA2FD33}" dt="2018-11-26T20:49:35.669" v="52" actId="20577"/>
      <pc:docMkLst>
        <pc:docMk/>
      </pc:docMkLst>
      <pc:sldChg chg="modSp">
        <pc:chgData name="Damien Caro" userId="18dc26db-fe4f-426e-9f3f-b3e52cc010bf" providerId="ADAL" clId="{5A251EE7-4EB1-FC4D-9777-63F75CA2FD33}" dt="2018-11-26T20:49:35.669" v="52" actId="20577"/>
        <pc:sldMkLst>
          <pc:docMk/>
          <pc:sldMk cId="49821617" sldId="1573"/>
        </pc:sldMkLst>
        <pc:spChg chg="mod">
          <ac:chgData name="Damien Caro" userId="18dc26db-fe4f-426e-9f3f-b3e52cc010bf" providerId="ADAL" clId="{5A251EE7-4EB1-FC4D-9777-63F75CA2FD33}" dt="2018-11-26T20:48:02.804" v="25" actId="20577"/>
          <ac:spMkLst>
            <pc:docMk/>
            <pc:sldMk cId="49821617" sldId="1573"/>
            <ac:spMk id="8" creationId="{1DB438D0-7CE4-4A64-BD6E-25DD3D3027B6}"/>
          </ac:spMkLst>
        </pc:spChg>
        <pc:spChg chg="mod">
          <ac:chgData name="Damien Caro" userId="18dc26db-fe4f-426e-9f3f-b3e52cc010bf" providerId="ADAL" clId="{5A251EE7-4EB1-FC4D-9777-63F75CA2FD33}" dt="2018-11-26T20:49:35.669" v="52" actId="20577"/>
          <ac:spMkLst>
            <pc:docMk/>
            <pc:sldMk cId="49821617" sldId="1573"/>
            <ac:spMk id="11" creationId="{B391FF71-B5EC-4BF4-A0F2-1EB7DE5C6DDC}"/>
          </ac:spMkLst>
        </pc:spChg>
      </pc:sldChg>
    </pc:docChg>
  </pc:docChgLst>
  <pc:docChgLst>
    <pc:chgData name="Damien Caro" userId="18dc26db-fe4f-426e-9f3f-b3e52cc010bf" providerId="ADAL" clId="{81D3386E-3B37-5C40-B13C-FC7FEEEBEFB0}"/>
    <pc:docChg chg="custSel mod modSld">
      <pc:chgData name="Damien Caro" userId="18dc26db-fe4f-426e-9f3f-b3e52cc010bf" providerId="ADAL" clId="{81D3386E-3B37-5C40-B13C-FC7FEEEBEFB0}" dt="2018-11-26T15:34:26.966" v="87"/>
      <pc:docMkLst>
        <pc:docMk/>
      </pc:docMkLst>
      <pc:sldChg chg="modSp">
        <pc:chgData name="Damien Caro" userId="18dc26db-fe4f-426e-9f3f-b3e52cc010bf" providerId="ADAL" clId="{81D3386E-3B37-5C40-B13C-FC7FEEEBEFB0}" dt="2018-11-26T15:32:16.317" v="82" actId="20577"/>
        <pc:sldMkLst>
          <pc:docMk/>
          <pc:sldMk cId="1796131334" sldId="267"/>
        </pc:sldMkLst>
        <pc:spChg chg="mod">
          <ac:chgData name="Damien Caro" userId="18dc26db-fe4f-426e-9f3f-b3e52cc010bf" providerId="ADAL" clId="{81D3386E-3B37-5C40-B13C-FC7FEEEBEFB0}" dt="2018-11-26T15:32:16.317" v="82" actId="20577"/>
          <ac:spMkLst>
            <pc:docMk/>
            <pc:sldMk cId="1796131334" sldId="267"/>
            <ac:spMk id="3" creationId="{C5C0EDC0-1CC3-4667-9A0C-FC3A0E3268B5}"/>
          </ac:spMkLst>
        </pc:spChg>
      </pc:sldChg>
      <pc:sldChg chg="delCm">
        <pc:chgData name="Damien Caro" userId="18dc26db-fe4f-426e-9f3f-b3e52cc010bf" providerId="ADAL" clId="{81D3386E-3B37-5C40-B13C-FC7FEEEBEFB0}" dt="2018-11-26T15:29:22.097" v="32" actId="1592"/>
        <pc:sldMkLst>
          <pc:docMk/>
          <pc:sldMk cId="1459471554" sldId="1574"/>
        </pc:sldMkLst>
      </pc:sldChg>
      <pc:sldChg chg="addSp">
        <pc:chgData name="Damien Caro" userId="18dc26db-fe4f-426e-9f3f-b3e52cc010bf" providerId="ADAL" clId="{81D3386E-3B37-5C40-B13C-FC7FEEEBEFB0}" dt="2018-11-26T15:34:26.966" v="87"/>
        <pc:sldMkLst>
          <pc:docMk/>
          <pc:sldMk cId="4043193664" sldId="1671"/>
        </pc:sldMkLst>
        <pc:picChg chg="add">
          <ac:chgData name="Damien Caro" userId="18dc26db-fe4f-426e-9f3f-b3e52cc010bf" providerId="ADAL" clId="{81D3386E-3B37-5C40-B13C-FC7FEEEBEFB0}" dt="2018-11-26T15:34:26.966" v="87"/>
          <ac:picMkLst>
            <pc:docMk/>
            <pc:sldMk cId="4043193664" sldId="1671"/>
            <ac:picMk id="6" creationId="{67DE4283-805A-0741-AAE1-2FD1CC7AD896}"/>
          </ac:picMkLst>
        </pc:picChg>
        <pc:picChg chg="add">
          <ac:chgData name="Damien Caro" userId="18dc26db-fe4f-426e-9f3f-b3e52cc010bf" providerId="ADAL" clId="{81D3386E-3B37-5C40-B13C-FC7FEEEBEFB0}" dt="2018-11-26T15:34:26.966" v="87"/>
          <ac:picMkLst>
            <pc:docMk/>
            <pc:sldMk cId="4043193664" sldId="1671"/>
            <ac:picMk id="8" creationId="{22A428BB-1BDE-4642-B8F4-D6D8F027716A}"/>
          </ac:picMkLst>
        </pc:picChg>
        <pc:picChg chg="add">
          <ac:chgData name="Damien Caro" userId="18dc26db-fe4f-426e-9f3f-b3e52cc010bf" providerId="ADAL" clId="{81D3386E-3B37-5C40-B13C-FC7FEEEBEFB0}" dt="2018-11-26T15:34:26.966" v="87"/>
          <ac:picMkLst>
            <pc:docMk/>
            <pc:sldMk cId="4043193664" sldId="1671"/>
            <ac:picMk id="10" creationId="{C5C06EC2-7638-1140-BDF1-E7618DD2CE0C}"/>
          </ac:picMkLst>
        </pc:picChg>
        <pc:picChg chg="add">
          <ac:chgData name="Damien Caro" userId="18dc26db-fe4f-426e-9f3f-b3e52cc010bf" providerId="ADAL" clId="{81D3386E-3B37-5C40-B13C-FC7FEEEBEFB0}" dt="2018-11-26T15:34:26.966" v="87"/>
          <ac:picMkLst>
            <pc:docMk/>
            <pc:sldMk cId="4043193664" sldId="1671"/>
            <ac:picMk id="11" creationId="{6E331659-6403-5940-AD1D-8A7AC43D4CBA}"/>
          </ac:picMkLst>
        </pc:picChg>
      </pc:sldChg>
      <pc:sldChg chg="modSp">
        <pc:chgData name="Damien Caro" userId="18dc26db-fe4f-426e-9f3f-b3e52cc010bf" providerId="ADAL" clId="{81D3386E-3B37-5C40-B13C-FC7FEEEBEFB0}" dt="2018-11-26T15:29:45.484" v="34" actId="20577"/>
        <pc:sldMkLst>
          <pc:docMk/>
          <pc:sldMk cId="1437030996" sldId="1692"/>
        </pc:sldMkLst>
        <pc:spChg chg="mod">
          <ac:chgData name="Damien Caro" userId="18dc26db-fe4f-426e-9f3f-b3e52cc010bf" providerId="ADAL" clId="{81D3386E-3B37-5C40-B13C-FC7FEEEBEFB0}" dt="2018-11-26T15:29:45.484" v="34" actId="20577"/>
          <ac:spMkLst>
            <pc:docMk/>
            <pc:sldMk cId="1437030996" sldId="1692"/>
            <ac:spMk id="9" creationId="{E171E7D3-99EB-4C56-A489-A5A76724976F}"/>
          </ac:spMkLst>
        </pc:spChg>
        <pc:spChg chg="mod">
          <ac:chgData name="Damien Caro" userId="18dc26db-fe4f-426e-9f3f-b3e52cc010bf" providerId="ADAL" clId="{81D3386E-3B37-5C40-B13C-FC7FEEEBEFB0}" dt="2018-11-26T15:29:37.487" v="33" actId="1076"/>
          <ac:spMkLst>
            <pc:docMk/>
            <pc:sldMk cId="1437030996" sldId="1692"/>
            <ac:spMk id="10" creationId="{89147275-1E4B-ED42-B702-6F3EAFB3D3E1}"/>
          </ac:spMkLst>
        </pc:spChg>
      </pc:sldChg>
      <pc:sldChg chg="modSp">
        <pc:chgData name="Damien Caro" userId="18dc26db-fe4f-426e-9f3f-b3e52cc010bf" providerId="ADAL" clId="{81D3386E-3B37-5C40-B13C-FC7FEEEBEFB0}" dt="2018-11-26T15:30:12.697" v="35" actId="1076"/>
        <pc:sldMkLst>
          <pc:docMk/>
          <pc:sldMk cId="1944362868" sldId="1696"/>
        </pc:sldMkLst>
        <pc:spChg chg="mod">
          <ac:chgData name="Damien Caro" userId="18dc26db-fe4f-426e-9f3f-b3e52cc010bf" providerId="ADAL" clId="{81D3386E-3B37-5C40-B13C-FC7FEEEBEFB0}" dt="2018-11-26T15:30:12.697" v="35" actId="1076"/>
          <ac:spMkLst>
            <pc:docMk/>
            <pc:sldMk cId="1944362868" sldId="1696"/>
            <ac:spMk id="2" creationId="{1C97E3EE-493F-49A4-A857-34E6D0722DC8}"/>
          </ac:spMkLst>
        </pc:spChg>
      </pc:sldChg>
      <pc:sldChg chg="addSp delSp modSp mod modTransition setBg">
        <pc:chgData name="Damien Caro" userId="18dc26db-fe4f-426e-9f3f-b3e52cc010bf" providerId="ADAL" clId="{81D3386E-3B37-5C40-B13C-FC7FEEEBEFB0}" dt="2018-11-26T15:29:02.249" v="31" actId="1076"/>
        <pc:sldMkLst>
          <pc:docMk/>
          <pc:sldMk cId="4243108322" sldId="1707"/>
        </pc:sldMkLst>
        <pc:spChg chg="add del mod">
          <ac:chgData name="Damien Caro" userId="18dc26db-fe4f-426e-9f3f-b3e52cc010bf" providerId="ADAL" clId="{81D3386E-3B37-5C40-B13C-FC7FEEEBEFB0}" dt="2018-11-26T15:28:10.698" v="8"/>
          <ac:spMkLst>
            <pc:docMk/>
            <pc:sldMk cId="4243108322" sldId="1707"/>
            <ac:spMk id="2" creationId="{AFA5E1FC-8ED1-0C4B-8E16-D5C4F2BB3AD2}"/>
          </ac:spMkLst>
        </pc:spChg>
        <pc:spChg chg="del mod">
          <ac:chgData name="Damien Caro" userId="18dc26db-fe4f-426e-9f3f-b3e52cc010bf" providerId="ADAL" clId="{81D3386E-3B37-5C40-B13C-FC7FEEEBEFB0}" dt="2018-11-26T15:28:41.956" v="25" actId="478"/>
          <ac:spMkLst>
            <pc:docMk/>
            <pc:sldMk cId="4243108322" sldId="1707"/>
            <ac:spMk id="3" creationId="{25669130-13C0-4249-80DD-F931F2A2AE9D}"/>
          </ac:spMkLst>
        </pc:spChg>
        <pc:spChg chg="add del mod">
          <ac:chgData name="Damien Caro" userId="18dc26db-fe4f-426e-9f3f-b3e52cc010bf" providerId="ADAL" clId="{81D3386E-3B37-5C40-B13C-FC7FEEEBEFB0}" dt="2018-11-26T15:28:10.698" v="8"/>
          <ac:spMkLst>
            <pc:docMk/>
            <pc:sldMk cId="4243108322" sldId="1707"/>
            <ac:spMk id="6" creationId="{A2352268-9B55-0341-B13D-573EF89EE6F9}"/>
          </ac:spMkLst>
        </pc:spChg>
        <pc:spChg chg="add mod">
          <ac:chgData name="Damien Caro" userId="18dc26db-fe4f-426e-9f3f-b3e52cc010bf" providerId="ADAL" clId="{81D3386E-3B37-5C40-B13C-FC7FEEEBEFB0}" dt="2018-11-26T15:28:48.097" v="27" actId="1076"/>
          <ac:spMkLst>
            <pc:docMk/>
            <pc:sldMk cId="4243108322" sldId="1707"/>
            <ac:spMk id="7" creationId="{C4B344A4-62A6-F545-862A-A2C6B7AA55B5}"/>
          </ac:spMkLst>
        </pc:spChg>
        <pc:spChg chg="add del mod">
          <ac:chgData name="Damien Caro" userId="18dc26db-fe4f-426e-9f3f-b3e52cc010bf" providerId="ADAL" clId="{81D3386E-3B37-5C40-B13C-FC7FEEEBEFB0}" dt="2018-11-26T15:28:49.882" v="28" actId="478"/>
          <ac:spMkLst>
            <pc:docMk/>
            <pc:sldMk cId="4243108322" sldId="1707"/>
            <ac:spMk id="8" creationId="{22925197-E394-154A-91C1-50DD59203168}"/>
          </ac:spMkLst>
        </pc:spChg>
        <pc:picChg chg="add mod">
          <ac:chgData name="Damien Caro" userId="18dc26db-fe4f-426e-9f3f-b3e52cc010bf" providerId="ADAL" clId="{81D3386E-3B37-5C40-B13C-FC7FEEEBEFB0}" dt="2018-11-26T15:29:02.249" v="31" actId="1076"/>
          <ac:picMkLst>
            <pc:docMk/>
            <pc:sldMk cId="4243108322" sldId="1707"/>
            <ac:picMk id="4" creationId="{90469DA0-D875-D745-871A-177E6836DEFE}"/>
          </ac:picMkLst>
        </pc:picChg>
        <pc:picChg chg="del mod">
          <ac:chgData name="Damien Caro" userId="18dc26db-fe4f-426e-9f3f-b3e52cc010bf" providerId="ADAL" clId="{81D3386E-3B37-5C40-B13C-FC7FEEEBEFB0}" dt="2018-11-26T15:27:18.804" v="1" actId="478"/>
          <ac:picMkLst>
            <pc:docMk/>
            <pc:sldMk cId="4243108322" sldId="1707"/>
            <ac:picMk id="5" creationId="{C02876B6-D981-0B42-89CC-7137C2855569}"/>
          </ac:picMkLst>
        </pc:picChg>
      </pc:sldChg>
      <pc:sldChg chg="modSp">
        <pc:chgData name="Damien Caro" userId="18dc26db-fe4f-426e-9f3f-b3e52cc010bf" providerId="ADAL" clId="{81D3386E-3B37-5C40-B13C-FC7FEEEBEFB0}" dt="2018-11-26T15:33:25.156" v="86"/>
        <pc:sldMkLst>
          <pc:docMk/>
          <pc:sldMk cId="844463443" sldId="1708"/>
        </pc:sldMkLst>
        <pc:spChg chg="mod">
          <ac:chgData name="Damien Caro" userId="18dc26db-fe4f-426e-9f3f-b3e52cc010bf" providerId="ADAL" clId="{81D3386E-3B37-5C40-B13C-FC7FEEEBEFB0}" dt="2018-11-26T15:33:05.208" v="84" actId="1076"/>
          <ac:spMkLst>
            <pc:docMk/>
            <pc:sldMk cId="844463443" sldId="1708"/>
            <ac:spMk id="2" creationId="{8AA9A89D-083C-4A17-8470-B34CA19FDFF1}"/>
          </ac:spMkLst>
        </pc:spChg>
        <pc:spChg chg="mod">
          <ac:chgData name="Damien Caro" userId="18dc26db-fe4f-426e-9f3f-b3e52cc010bf" providerId="ADAL" clId="{81D3386E-3B37-5C40-B13C-FC7FEEEBEFB0}" dt="2018-11-26T15:33:25.156" v="86"/>
          <ac:spMkLst>
            <pc:docMk/>
            <pc:sldMk cId="844463443" sldId="1708"/>
            <ac:spMk id="5" creationId="{0D27EE2E-B8A2-4239-B081-3D019A989166}"/>
          </ac:spMkLst>
        </pc:spChg>
      </pc:sldChg>
    </pc:docChg>
  </pc:docChgLst>
  <pc:docChgLst>
    <pc:chgData name="Richard Guthrie" userId="f935c7ea-ca7f-4d2c-8229-ed52a75e3520" providerId="ADAL" clId="{CF3FFABB-5C29-4A4C-9B5F-781DD469A5CC}"/>
    <pc:docChg chg="undo custSel addSld delSld modSld modSection">
      <pc:chgData name="Richard Guthrie" userId="f935c7ea-ca7f-4d2c-8229-ed52a75e3520" providerId="ADAL" clId="{CF3FFABB-5C29-4A4C-9B5F-781DD469A5CC}" dt="2018-09-26T19:46:58.283" v="5471" actId="2696"/>
      <pc:docMkLst>
        <pc:docMk/>
      </pc:docMkLst>
      <pc:sldChg chg="modSp">
        <pc:chgData name="Richard Guthrie" userId="f935c7ea-ca7f-4d2c-8229-ed52a75e3520" providerId="ADAL" clId="{CF3FFABB-5C29-4A4C-9B5F-781DD469A5CC}" dt="2018-09-25T20:14:57.589" v="1028" actId="20577"/>
        <pc:sldMkLst>
          <pc:docMk/>
          <pc:sldMk cId="1459471554" sldId="1574"/>
        </pc:sldMkLst>
        <pc:spChg chg="mod">
          <ac:chgData name="Richard Guthrie" userId="f935c7ea-ca7f-4d2c-8229-ed52a75e3520" providerId="ADAL" clId="{CF3FFABB-5C29-4A4C-9B5F-781DD469A5CC}" dt="2018-09-25T20:14:57.589" v="1028" actId="20577"/>
          <ac:spMkLst>
            <pc:docMk/>
            <pc:sldMk cId="1459471554" sldId="1574"/>
            <ac:spMk id="3" creationId="{A533D2E1-4325-4915-96EC-BE607D3E856E}"/>
          </ac:spMkLst>
        </pc:spChg>
      </pc:sldChg>
      <pc:sldChg chg="addSp delSp modSp">
        <pc:chgData name="Richard Guthrie" userId="f935c7ea-ca7f-4d2c-8229-ed52a75e3520" providerId="ADAL" clId="{CF3FFABB-5C29-4A4C-9B5F-781DD469A5CC}" dt="2018-09-25T20:21:37.002" v="1072" actId="1076"/>
        <pc:sldMkLst>
          <pc:docMk/>
          <pc:sldMk cId="1172689063" sldId="1633"/>
        </pc:sldMkLst>
        <pc:spChg chg="mod">
          <ac:chgData name="Richard Guthrie" userId="f935c7ea-ca7f-4d2c-8229-ed52a75e3520" providerId="ADAL" clId="{CF3FFABB-5C29-4A4C-9B5F-781DD469A5CC}" dt="2018-09-25T20:17:36.392" v="1055" actId="20577"/>
          <ac:spMkLst>
            <pc:docMk/>
            <pc:sldMk cId="1172689063" sldId="1633"/>
            <ac:spMk id="3" creationId="{A533D2E1-4325-4915-96EC-BE607D3E856E}"/>
          </ac:spMkLst>
        </pc:spChg>
        <pc:picChg chg="del">
          <ac:chgData name="Richard Guthrie" userId="f935c7ea-ca7f-4d2c-8229-ed52a75e3520" providerId="ADAL" clId="{CF3FFABB-5C29-4A4C-9B5F-781DD469A5CC}" dt="2018-09-25T20:17:41.695" v="1056" actId="478"/>
          <ac:picMkLst>
            <pc:docMk/>
            <pc:sldMk cId="1172689063" sldId="1633"/>
            <ac:picMk id="4" creationId="{BA7A7520-64A7-9C43-A3F9-F876D0048A4A}"/>
          </ac:picMkLst>
        </pc:picChg>
        <pc:picChg chg="add mod ord">
          <ac:chgData name="Richard Guthrie" userId="f935c7ea-ca7f-4d2c-8229-ed52a75e3520" providerId="ADAL" clId="{CF3FFABB-5C29-4A4C-9B5F-781DD469A5CC}" dt="2018-09-25T20:21:37.002" v="1072" actId="1076"/>
          <ac:picMkLst>
            <pc:docMk/>
            <pc:sldMk cId="1172689063" sldId="1633"/>
            <ac:picMk id="6" creationId="{30FE1434-347E-485B-B3A0-C90FF22A570C}"/>
          </ac:picMkLst>
        </pc:picChg>
        <pc:picChg chg="add mod">
          <ac:chgData name="Richard Guthrie" userId="f935c7ea-ca7f-4d2c-8229-ed52a75e3520" providerId="ADAL" clId="{CF3FFABB-5C29-4A4C-9B5F-781DD469A5CC}" dt="2018-09-25T20:21:29.464" v="1070" actId="1076"/>
          <ac:picMkLst>
            <pc:docMk/>
            <pc:sldMk cId="1172689063" sldId="1633"/>
            <ac:picMk id="2050" creationId="{CA9D11DF-B309-40D5-9207-5E060BADBB0E}"/>
          </ac:picMkLst>
        </pc:picChg>
      </pc:sldChg>
      <pc:sldChg chg="addSp delSp modSp">
        <pc:chgData name="Richard Guthrie" userId="f935c7ea-ca7f-4d2c-8229-ed52a75e3520" providerId="ADAL" clId="{CF3FFABB-5C29-4A4C-9B5F-781DD469A5CC}" dt="2018-09-25T21:40:09.798" v="2769" actId="478"/>
        <pc:sldMkLst>
          <pc:docMk/>
          <pc:sldMk cId="4043193664" sldId="1671"/>
        </pc:sldMkLst>
        <pc:spChg chg="add del">
          <ac:chgData name="Richard Guthrie" userId="f935c7ea-ca7f-4d2c-8229-ed52a75e3520" providerId="ADAL" clId="{CF3FFABB-5C29-4A4C-9B5F-781DD469A5CC}" dt="2018-09-25T19:16:13.748" v="1"/>
          <ac:spMkLst>
            <pc:docMk/>
            <pc:sldMk cId="4043193664" sldId="1671"/>
            <ac:spMk id="2" creationId="{79AE43AC-5FD4-4000-BE41-FC219592351D}"/>
          </ac:spMkLst>
        </pc:spChg>
        <pc:graphicFrameChg chg="add del modGraphic">
          <ac:chgData name="Richard Guthrie" userId="f935c7ea-ca7f-4d2c-8229-ed52a75e3520" providerId="ADAL" clId="{CF3FFABB-5C29-4A4C-9B5F-781DD469A5CC}" dt="2018-09-25T21:40:09.798" v="2769" actId="478"/>
          <ac:graphicFrameMkLst>
            <pc:docMk/>
            <pc:sldMk cId="4043193664" sldId="1671"/>
            <ac:graphicFrameMk id="3" creationId="{F1FC4D48-4A49-447B-B70C-DE4B537F1072}"/>
          </ac:graphicFrameMkLst>
        </pc:graphicFrameChg>
        <pc:picChg chg="add mod">
          <ac:chgData name="Richard Guthrie" userId="f935c7ea-ca7f-4d2c-8229-ed52a75e3520" providerId="ADAL" clId="{CF3FFABB-5C29-4A4C-9B5F-781DD469A5CC}" dt="2018-09-25T19:18:29.539" v="123" actId="1076"/>
          <ac:picMkLst>
            <pc:docMk/>
            <pc:sldMk cId="4043193664" sldId="1671"/>
            <ac:picMk id="5" creationId="{A5036E01-F54B-451D-9AC8-6072F0825F51}"/>
          </ac:picMkLst>
        </pc:picChg>
        <pc:picChg chg="add mod">
          <ac:chgData name="Richard Guthrie" userId="f935c7ea-ca7f-4d2c-8229-ed52a75e3520" providerId="ADAL" clId="{CF3FFABB-5C29-4A4C-9B5F-781DD469A5CC}" dt="2018-09-25T19:21:29.895" v="132" actId="1076"/>
          <ac:picMkLst>
            <pc:docMk/>
            <pc:sldMk cId="4043193664" sldId="1671"/>
            <ac:picMk id="7" creationId="{86F55145-8DA3-452C-8CB4-B2848FF308A5}"/>
          </ac:picMkLst>
        </pc:picChg>
        <pc:picChg chg="add mod">
          <ac:chgData name="Richard Guthrie" userId="f935c7ea-ca7f-4d2c-8229-ed52a75e3520" providerId="ADAL" clId="{CF3FFABB-5C29-4A4C-9B5F-781DD469A5CC}" dt="2018-09-25T19:21:27.981" v="131" actId="1076"/>
          <ac:picMkLst>
            <pc:docMk/>
            <pc:sldMk cId="4043193664" sldId="1671"/>
            <ac:picMk id="9" creationId="{013BC9FA-066C-4829-BDE5-37DB70483A8F}"/>
          </ac:picMkLst>
        </pc:picChg>
        <pc:picChg chg="add del mod">
          <ac:chgData name="Richard Guthrie" userId="f935c7ea-ca7f-4d2c-8229-ed52a75e3520" providerId="ADAL" clId="{CF3FFABB-5C29-4A4C-9B5F-781DD469A5CC}" dt="2018-09-25T19:26:20.054" v="137" actId="478"/>
          <ac:picMkLst>
            <pc:docMk/>
            <pc:sldMk cId="4043193664" sldId="1671"/>
            <ac:picMk id="11" creationId="{AA1D8693-52BD-4B90-8981-AE82B5DC293C}"/>
          </ac:picMkLst>
        </pc:picChg>
      </pc:sldChg>
    </pc:docChg>
  </pc:docChgLst>
  <pc:docChgLst>
    <pc:chgData name="Richard Guthrie" userId="f935c7ea-ca7f-4d2c-8229-ed52a75e3520" providerId="ADAL" clId="{5351CBD0-AF74-5447-AC7E-2B678C2E7E9B}"/>
    <pc:docChg chg="delSld modSld delSection modSection">
      <pc:chgData name="Richard Guthrie" userId="f935c7ea-ca7f-4d2c-8229-ed52a75e3520" providerId="ADAL" clId="{5351CBD0-AF74-5447-AC7E-2B678C2E7E9B}" dt="2018-11-26T20:50:14.004" v="11" actId="18676"/>
      <pc:docMkLst>
        <pc:docMk/>
      </pc:docMkLst>
      <pc:sldChg chg="del">
        <pc:chgData name="Richard Guthrie" userId="f935c7ea-ca7f-4d2c-8229-ed52a75e3520" providerId="ADAL" clId="{5351CBD0-AF74-5447-AC7E-2B678C2E7E9B}" dt="2018-11-26T20:49:59.341" v="8" actId="2696"/>
        <pc:sldMkLst>
          <pc:docMk/>
          <pc:sldMk cId="1708594428" sldId="1699"/>
        </pc:sldMkLst>
      </pc:sldChg>
      <pc:sldChg chg="modSp">
        <pc:chgData name="Richard Guthrie" userId="f935c7ea-ca7f-4d2c-8229-ed52a75e3520" providerId="ADAL" clId="{5351CBD0-AF74-5447-AC7E-2B678C2E7E9B}" dt="2018-11-26T20:49:37.133" v="7" actId="20577"/>
        <pc:sldMkLst>
          <pc:docMk/>
          <pc:sldMk cId="3688322523" sldId="1703"/>
        </pc:sldMkLst>
        <pc:spChg chg="mod">
          <ac:chgData name="Richard Guthrie" userId="f935c7ea-ca7f-4d2c-8229-ed52a75e3520" providerId="ADAL" clId="{5351CBD0-AF74-5447-AC7E-2B678C2E7E9B}" dt="2018-11-26T20:49:37.133" v="7" actId="20577"/>
          <ac:spMkLst>
            <pc:docMk/>
            <pc:sldMk cId="3688322523" sldId="1703"/>
            <ac:spMk id="3" creationId="{4D53AA5F-FBE7-424E-98E0-FEE12EE79452}"/>
          </ac:spMkLst>
        </pc:spChg>
      </pc:sldChg>
    </pc:docChg>
  </pc:docChgLst>
  <pc:docChgLst>
    <pc:chgData name="Damien Caro" userId="18dc26db-fe4f-426e-9f3f-b3e52cc010bf" providerId="ADAL" clId="{000BB29B-047B-4901-81EF-6A8D1D77112B}"/>
    <pc:docChg chg="undo custSel addSld delSld modSld sldOrd modSection">
      <pc:chgData name="Damien Caro" userId="18dc26db-fe4f-426e-9f3f-b3e52cc010bf" providerId="ADAL" clId="{000BB29B-047B-4901-81EF-6A8D1D77112B}" dt="2018-09-25T23:30:30.150" v="4139" actId="20577"/>
      <pc:docMkLst>
        <pc:docMk/>
      </pc:docMkLst>
      <pc:sldChg chg="modSp">
        <pc:chgData name="Damien Caro" userId="18dc26db-fe4f-426e-9f3f-b3e52cc010bf" providerId="ADAL" clId="{000BB29B-047B-4901-81EF-6A8D1D77112B}" dt="2018-09-25T21:36:54.206" v="2124" actId="20577"/>
        <pc:sldMkLst>
          <pc:docMk/>
          <pc:sldMk cId="1459471554" sldId="1574"/>
        </pc:sldMkLst>
        <pc:spChg chg="mod">
          <ac:chgData name="Damien Caro" userId="18dc26db-fe4f-426e-9f3f-b3e52cc010bf" providerId="ADAL" clId="{000BB29B-047B-4901-81EF-6A8D1D77112B}" dt="2018-09-25T21:36:54.206" v="2124" actId="20577"/>
          <ac:spMkLst>
            <pc:docMk/>
            <pc:sldMk cId="1459471554" sldId="1574"/>
            <ac:spMk id="3" creationId="{A533D2E1-4325-4915-96EC-BE607D3E856E}"/>
          </ac:spMkLst>
        </pc:spChg>
      </pc:sldChg>
      <pc:sldChg chg="modSp">
        <pc:chgData name="Damien Caro" userId="18dc26db-fe4f-426e-9f3f-b3e52cc010bf" providerId="ADAL" clId="{000BB29B-047B-4901-81EF-6A8D1D77112B}" dt="2018-09-25T21:37:06.384" v="2132" actId="20577"/>
        <pc:sldMkLst>
          <pc:docMk/>
          <pc:sldMk cId="1172689063" sldId="1633"/>
        </pc:sldMkLst>
        <pc:spChg chg="mod">
          <ac:chgData name="Damien Caro" userId="18dc26db-fe4f-426e-9f3f-b3e52cc010bf" providerId="ADAL" clId="{000BB29B-047B-4901-81EF-6A8D1D77112B}" dt="2018-09-25T21:37:06.384" v="2132" actId="20577"/>
          <ac:spMkLst>
            <pc:docMk/>
            <pc:sldMk cId="1172689063" sldId="1633"/>
            <ac:spMk id="2" creationId="{FAA6BF28-E756-4034-9D98-4C1D3D4F68F9}"/>
          </ac:spMkLst>
        </pc:spChg>
      </pc:sldChg>
      <pc:sldChg chg="modSp modNotesTx">
        <pc:chgData name="Damien Caro" userId="18dc26db-fe4f-426e-9f3f-b3e52cc010bf" providerId="ADAL" clId="{000BB29B-047B-4901-81EF-6A8D1D77112B}" dt="2018-09-25T21:38:36.859" v="2201" actId="20577"/>
        <pc:sldMkLst>
          <pc:docMk/>
          <pc:sldMk cId="4043193664" sldId="1671"/>
        </pc:sldMkLst>
        <pc:spChg chg="mod">
          <ac:chgData name="Damien Caro" userId="18dc26db-fe4f-426e-9f3f-b3e52cc010bf" providerId="ADAL" clId="{000BB29B-047B-4901-81EF-6A8D1D77112B}" dt="2018-09-25T18:26:56.163" v="11" actId="20577"/>
          <ac:spMkLst>
            <pc:docMk/>
            <pc:sldMk cId="4043193664" sldId="1671"/>
            <ac:spMk id="4" creationId="{D2265E69-A2EF-43C2-A2AB-DD62FBB0D1F0}"/>
          </ac:spMkLst>
        </pc:spChg>
      </pc:sldChg>
    </pc:docChg>
  </pc:docChgLst>
  <pc:docChgLst>
    <pc:chgData name="Richard Guthrie" userId="f935c7ea-ca7f-4d2c-8229-ed52a75e3520" providerId="ADAL" clId="{54F90C93-B94E-EA47-900D-0F3EA1F61842}"/>
    <pc:docChg chg="custSel addSld delSld modSld sldOrd modSection">
      <pc:chgData name="Richard Guthrie" userId="f935c7ea-ca7f-4d2c-8229-ed52a75e3520" providerId="ADAL" clId="{54F90C93-B94E-EA47-900D-0F3EA1F61842}" dt="2018-10-02T08:29:56.212" v="546"/>
      <pc:docMkLst>
        <pc:docMk/>
      </pc:docMkLst>
      <pc:sldChg chg="modNotesTx">
        <pc:chgData name="Richard Guthrie" userId="f935c7ea-ca7f-4d2c-8229-ed52a75e3520" providerId="ADAL" clId="{54F90C93-B94E-EA47-900D-0F3EA1F61842}" dt="2018-09-30T18:08:21.356" v="364" actId="20577"/>
        <pc:sldMkLst>
          <pc:docMk/>
          <pc:sldMk cId="699251381" sldId="265"/>
        </pc:sldMkLst>
      </pc:sldChg>
      <pc:sldChg chg="ord">
        <pc:chgData name="Richard Guthrie" userId="f935c7ea-ca7f-4d2c-8229-ed52a75e3520" providerId="ADAL" clId="{54F90C93-B94E-EA47-900D-0F3EA1F61842}" dt="2018-09-30T18:07:04.859" v="329"/>
        <pc:sldMkLst>
          <pc:docMk/>
          <pc:sldMk cId="1796131334" sldId="267"/>
        </pc:sldMkLst>
      </pc:sldChg>
      <pc:sldChg chg="modSp">
        <pc:chgData name="Richard Guthrie" userId="f935c7ea-ca7f-4d2c-8229-ed52a75e3520" providerId="ADAL" clId="{54F90C93-B94E-EA47-900D-0F3EA1F61842}" dt="2018-09-30T17:05:59.759" v="215" actId="20577"/>
        <pc:sldMkLst>
          <pc:docMk/>
          <pc:sldMk cId="933972052" sldId="269"/>
        </pc:sldMkLst>
        <pc:spChg chg="mod">
          <ac:chgData name="Richard Guthrie" userId="f935c7ea-ca7f-4d2c-8229-ed52a75e3520" providerId="ADAL" clId="{54F90C93-B94E-EA47-900D-0F3EA1F61842}" dt="2018-09-30T17:05:59.759" v="215" actId="20577"/>
          <ac:spMkLst>
            <pc:docMk/>
            <pc:sldMk cId="933972052" sldId="269"/>
            <ac:spMk id="3" creationId="{C5C0EDC0-1CC3-4667-9A0C-FC3A0E3268B5}"/>
          </ac:spMkLst>
        </pc:spChg>
      </pc:sldChg>
      <pc:sldChg chg="delSp">
        <pc:chgData name="Richard Guthrie" userId="f935c7ea-ca7f-4d2c-8229-ed52a75e3520" providerId="ADAL" clId="{54F90C93-B94E-EA47-900D-0F3EA1F61842}" dt="2018-10-02T08:29:48.297" v="545" actId="478"/>
        <pc:sldMkLst>
          <pc:docMk/>
          <pc:sldMk cId="1459471554" sldId="1574"/>
        </pc:sldMkLst>
        <pc:spChg chg="del">
          <ac:chgData name="Richard Guthrie" userId="f935c7ea-ca7f-4d2c-8229-ed52a75e3520" providerId="ADAL" clId="{54F90C93-B94E-EA47-900D-0F3EA1F61842}" dt="2018-10-02T08:29:11.170" v="541"/>
          <ac:spMkLst>
            <pc:docMk/>
            <pc:sldMk cId="1459471554" sldId="1574"/>
            <ac:spMk id="6" creationId="{163F4D96-589C-4DB1-BDB3-DD94914B419A}"/>
          </ac:spMkLst>
        </pc:spChg>
        <pc:picChg chg="del">
          <ac:chgData name="Richard Guthrie" userId="f935c7ea-ca7f-4d2c-8229-ed52a75e3520" providerId="ADAL" clId="{54F90C93-B94E-EA47-900D-0F3EA1F61842}" dt="2018-10-02T08:29:48.297" v="545" actId="478"/>
          <ac:picMkLst>
            <pc:docMk/>
            <pc:sldMk cId="1459471554" sldId="1574"/>
            <ac:picMk id="5" creationId="{ABC7E971-C922-47F1-AD34-9EB36AD833B0}"/>
          </ac:picMkLst>
        </pc:picChg>
      </pc:sldChg>
      <pc:sldChg chg="addSp modSp ord">
        <pc:chgData name="Richard Guthrie" userId="f935c7ea-ca7f-4d2c-8229-ed52a75e3520" providerId="ADAL" clId="{54F90C93-B94E-EA47-900D-0F3EA1F61842}" dt="2018-10-02T08:29:56.212" v="546"/>
        <pc:sldMkLst>
          <pc:docMk/>
          <pc:sldMk cId="1437030996" sldId="1692"/>
        </pc:sldMkLst>
        <pc:spChg chg="add mod">
          <ac:chgData name="Richard Guthrie" userId="f935c7ea-ca7f-4d2c-8229-ed52a75e3520" providerId="ADAL" clId="{54F90C93-B94E-EA47-900D-0F3EA1F61842}" dt="2018-10-02T08:29:19.562" v="544" actId="14100"/>
          <ac:spMkLst>
            <pc:docMk/>
            <pc:sldMk cId="1437030996" sldId="1692"/>
            <ac:spMk id="10" creationId="{89147275-1E4B-ED42-B702-6F3EAFB3D3E1}"/>
          </ac:spMkLst>
        </pc:spChg>
      </pc:sldChg>
      <pc:sldChg chg="ord">
        <pc:chgData name="Richard Guthrie" userId="f935c7ea-ca7f-4d2c-8229-ed52a75e3520" providerId="ADAL" clId="{54F90C93-B94E-EA47-900D-0F3EA1F61842}" dt="2018-09-30T18:07:23.674" v="331"/>
        <pc:sldMkLst>
          <pc:docMk/>
          <pc:sldMk cId="33257655" sldId="1693"/>
        </pc:sldMkLst>
      </pc:sldChg>
      <pc:sldChg chg="modSp ord">
        <pc:chgData name="Richard Guthrie" userId="f935c7ea-ca7f-4d2c-8229-ed52a75e3520" providerId="ADAL" clId="{54F90C93-B94E-EA47-900D-0F3EA1F61842}" dt="2018-09-30T18:02:53.358" v="255"/>
        <pc:sldMkLst>
          <pc:docMk/>
          <pc:sldMk cId="2266049246" sldId="1695"/>
        </pc:sldMkLst>
        <pc:spChg chg="mod">
          <ac:chgData name="Richard Guthrie" userId="f935c7ea-ca7f-4d2c-8229-ed52a75e3520" providerId="ADAL" clId="{54F90C93-B94E-EA47-900D-0F3EA1F61842}" dt="2018-09-30T17:06:52.554" v="233" actId="20577"/>
          <ac:spMkLst>
            <pc:docMk/>
            <pc:sldMk cId="2266049246" sldId="1695"/>
            <ac:spMk id="2" creationId="{A4DEF250-10FF-4530-8750-7BBBC7BEABBD}"/>
          </ac:spMkLst>
        </pc:spChg>
      </pc:sldChg>
      <pc:sldChg chg="modNotesTx">
        <pc:chgData name="Richard Guthrie" userId="f935c7ea-ca7f-4d2c-8229-ed52a75e3520" providerId="ADAL" clId="{54F90C93-B94E-EA47-900D-0F3EA1F61842}" dt="2018-09-30T18:10:21.725" v="502" actId="20577"/>
        <pc:sldMkLst>
          <pc:docMk/>
          <pc:sldMk cId="1944362868" sldId="1696"/>
        </pc:sldMkLst>
      </pc:sldChg>
      <pc:sldChg chg="modNotesTx">
        <pc:chgData name="Richard Guthrie" userId="f935c7ea-ca7f-4d2c-8229-ed52a75e3520" providerId="ADAL" clId="{54F90C93-B94E-EA47-900D-0F3EA1F61842}" dt="2018-09-30T18:08:02.081" v="345" actId="20577"/>
        <pc:sldMkLst>
          <pc:docMk/>
          <pc:sldMk cId="1708594428" sldId="1699"/>
        </pc:sldMkLst>
      </pc:sldChg>
      <pc:sldChg chg="ord">
        <pc:chgData name="Richard Guthrie" userId="f935c7ea-ca7f-4d2c-8229-ed52a75e3520" providerId="ADAL" clId="{54F90C93-B94E-EA47-900D-0F3EA1F61842}" dt="2018-09-30T16:59:58.988" v="138"/>
        <pc:sldMkLst>
          <pc:docMk/>
          <pc:sldMk cId="514908088" sldId="1701"/>
        </pc:sldMkLst>
      </pc:sldChg>
      <pc:sldChg chg="modSp ord modNotesTx">
        <pc:chgData name="Richard Guthrie" userId="f935c7ea-ca7f-4d2c-8229-ed52a75e3520" providerId="ADAL" clId="{54F90C93-B94E-EA47-900D-0F3EA1F61842}" dt="2018-10-02T06:19:14.564" v="531" actId="1076"/>
        <pc:sldMkLst>
          <pc:docMk/>
          <pc:sldMk cId="1289275564" sldId="1702"/>
        </pc:sldMkLst>
        <pc:spChg chg="mod">
          <ac:chgData name="Richard Guthrie" userId="f935c7ea-ca7f-4d2c-8229-ed52a75e3520" providerId="ADAL" clId="{54F90C93-B94E-EA47-900D-0F3EA1F61842}" dt="2018-10-02T06:19:14.564" v="531" actId="1076"/>
          <ac:spMkLst>
            <pc:docMk/>
            <pc:sldMk cId="1289275564" sldId="1702"/>
            <ac:spMk id="3" creationId="{9594D164-CEB7-4F06-A810-777144DBF632}"/>
          </ac:spMkLst>
        </pc:spChg>
        <pc:spChg chg="mod">
          <ac:chgData name="Richard Guthrie" userId="f935c7ea-ca7f-4d2c-8229-ed52a75e3520" providerId="ADAL" clId="{54F90C93-B94E-EA47-900D-0F3EA1F61842}" dt="2018-10-02T06:19:14.564" v="531" actId="1076"/>
          <ac:spMkLst>
            <pc:docMk/>
            <pc:sldMk cId="1289275564" sldId="1702"/>
            <ac:spMk id="4" creationId="{F2D75894-CD85-409E-A42A-D9533AD65363}"/>
          </ac:spMkLst>
        </pc:spChg>
        <pc:spChg chg="mod">
          <ac:chgData name="Richard Guthrie" userId="f935c7ea-ca7f-4d2c-8229-ed52a75e3520" providerId="ADAL" clId="{54F90C93-B94E-EA47-900D-0F3EA1F61842}" dt="2018-10-02T06:19:14.564" v="531" actId="1076"/>
          <ac:spMkLst>
            <pc:docMk/>
            <pc:sldMk cId="1289275564" sldId="1702"/>
            <ac:spMk id="5" creationId="{255D51AA-B8A6-4461-9BAB-72E525E36C41}"/>
          </ac:spMkLst>
        </pc:spChg>
        <pc:grpChg chg="mod">
          <ac:chgData name="Richard Guthrie" userId="f935c7ea-ca7f-4d2c-8229-ed52a75e3520" providerId="ADAL" clId="{54F90C93-B94E-EA47-900D-0F3EA1F61842}" dt="2018-10-02T06:19:14.564" v="531" actId="1076"/>
          <ac:grpSpMkLst>
            <pc:docMk/>
            <pc:sldMk cId="1289275564" sldId="1702"/>
            <ac:grpSpMk id="6" creationId="{04D75664-505A-4AAB-9105-C9AB9C1DCF98}"/>
          </ac:grpSpMkLst>
        </pc:grpChg>
        <pc:grpChg chg="mod">
          <ac:chgData name="Richard Guthrie" userId="f935c7ea-ca7f-4d2c-8229-ed52a75e3520" providerId="ADAL" clId="{54F90C93-B94E-EA47-900D-0F3EA1F61842}" dt="2018-10-02T06:19:14.564" v="531" actId="1076"/>
          <ac:grpSpMkLst>
            <pc:docMk/>
            <pc:sldMk cId="1289275564" sldId="1702"/>
            <ac:grpSpMk id="9" creationId="{6E34449B-A4D2-4354-B646-EB66E46A83C7}"/>
          </ac:grpSpMkLst>
        </pc:grpChg>
        <pc:grpChg chg="mod">
          <ac:chgData name="Richard Guthrie" userId="f935c7ea-ca7f-4d2c-8229-ed52a75e3520" providerId="ADAL" clId="{54F90C93-B94E-EA47-900D-0F3EA1F61842}" dt="2018-10-02T06:19:14.564" v="531" actId="1076"/>
          <ac:grpSpMkLst>
            <pc:docMk/>
            <pc:sldMk cId="1289275564" sldId="1702"/>
            <ac:grpSpMk id="12" creationId="{487D4E26-ED07-43B6-9ADE-0C48F980CDA2}"/>
          </ac:grpSpMkLst>
        </pc:grpChg>
        <pc:grpChg chg="mod">
          <ac:chgData name="Richard Guthrie" userId="f935c7ea-ca7f-4d2c-8229-ed52a75e3520" providerId="ADAL" clId="{54F90C93-B94E-EA47-900D-0F3EA1F61842}" dt="2018-10-02T06:19:14.564" v="531" actId="1076"/>
          <ac:grpSpMkLst>
            <pc:docMk/>
            <pc:sldMk cId="1289275564" sldId="1702"/>
            <ac:grpSpMk id="15" creationId="{68BB039F-4745-4816-848D-7E5F3065D416}"/>
          </ac:grpSpMkLst>
        </pc:grpChg>
      </pc:sldChg>
      <pc:sldChg chg="addSp delSp modSp add ord modTransition">
        <pc:chgData name="Richard Guthrie" userId="f935c7ea-ca7f-4d2c-8229-ed52a75e3520" providerId="ADAL" clId="{54F90C93-B94E-EA47-900D-0F3EA1F61842}" dt="2018-09-30T18:07:37.793" v="332"/>
        <pc:sldMkLst>
          <pc:docMk/>
          <pc:sldMk cId="3688322523" sldId="1703"/>
        </pc:sldMkLst>
        <pc:spChg chg="del">
          <ac:chgData name="Richard Guthrie" userId="f935c7ea-ca7f-4d2c-8229-ed52a75e3520" providerId="ADAL" clId="{54F90C93-B94E-EA47-900D-0F3EA1F61842}" dt="2018-09-30T18:05:42.696" v="286"/>
          <ac:spMkLst>
            <pc:docMk/>
            <pc:sldMk cId="3688322523" sldId="1703"/>
            <ac:spMk id="2" creationId="{5272E21A-48F7-F447-A9F6-83FFDBAAF3A6}"/>
          </ac:spMkLst>
        </pc:spChg>
        <pc:spChg chg="add del mod">
          <ac:chgData name="Richard Guthrie" userId="f935c7ea-ca7f-4d2c-8229-ed52a75e3520" providerId="ADAL" clId="{54F90C93-B94E-EA47-900D-0F3EA1F61842}" dt="2018-09-30T18:06:01.368" v="327"/>
          <ac:spMkLst>
            <pc:docMk/>
            <pc:sldMk cId="3688322523" sldId="1703"/>
            <ac:spMk id="3" creationId="{C8FA8B55-958F-4646-AC61-8B3B2091B1C2}"/>
          </ac:spMkLst>
        </pc:spChg>
        <pc:spChg chg="add mod">
          <ac:chgData name="Richard Guthrie" userId="f935c7ea-ca7f-4d2c-8229-ed52a75e3520" providerId="ADAL" clId="{54F90C93-B94E-EA47-900D-0F3EA1F61842}" dt="2018-09-30T18:05:54.716" v="324" actId="20577"/>
          <ac:spMkLst>
            <pc:docMk/>
            <pc:sldMk cId="3688322523" sldId="1703"/>
            <ac:spMk id="4" creationId="{5A83C556-84B4-6049-A857-027088A9EC50}"/>
          </ac:spMkLst>
        </pc:spChg>
        <pc:spChg chg="add del mod">
          <ac:chgData name="Richard Guthrie" userId="f935c7ea-ca7f-4d2c-8229-ed52a75e3520" providerId="ADAL" clId="{54F90C93-B94E-EA47-900D-0F3EA1F61842}" dt="2018-09-30T18:05:58.276" v="325" actId="478"/>
          <ac:spMkLst>
            <pc:docMk/>
            <pc:sldMk cId="3688322523" sldId="1703"/>
            <ac:spMk id="5" creationId="{48E04C6F-712B-C44F-B1BE-ED8E516BA1F9}"/>
          </ac:spMkLst>
        </pc:spChg>
      </pc:sldChg>
      <pc:sldChg chg="addSp delSp modSp add modTransition">
        <pc:chgData name="Richard Guthrie" userId="f935c7ea-ca7f-4d2c-8229-ed52a75e3520" providerId="ADAL" clId="{54F90C93-B94E-EA47-900D-0F3EA1F61842}" dt="2018-09-30T18:05:31.729" v="284" actId="1076"/>
        <pc:sldMkLst>
          <pc:docMk/>
          <pc:sldMk cId="514665416" sldId="1704"/>
        </pc:sldMkLst>
        <pc:spChg chg="del">
          <ac:chgData name="Richard Guthrie" userId="f935c7ea-ca7f-4d2c-8229-ed52a75e3520" providerId="ADAL" clId="{54F90C93-B94E-EA47-900D-0F3EA1F61842}" dt="2018-09-30T18:03:07.994" v="256" actId="478"/>
          <ac:spMkLst>
            <pc:docMk/>
            <pc:sldMk cId="514665416" sldId="1704"/>
            <ac:spMk id="2" creationId="{DF3D602B-EF5A-0046-A541-918AFC271A8C}"/>
          </ac:spMkLst>
        </pc:spChg>
        <pc:spChg chg="add mod">
          <ac:chgData name="Richard Guthrie" userId="f935c7ea-ca7f-4d2c-8229-ed52a75e3520" providerId="ADAL" clId="{54F90C93-B94E-EA47-900D-0F3EA1F61842}" dt="2018-09-30T18:05:07.491" v="281" actId="20577"/>
          <ac:spMkLst>
            <pc:docMk/>
            <pc:sldMk cId="514665416" sldId="1704"/>
            <ac:spMk id="3" creationId="{5FC880D2-F191-D140-8C15-41C4C728B551}"/>
          </ac:spMkLst>
        </pc:spChg>
        <pc:spChg chg="add del mod">
          <ac:chgData name="Richard Guthrie" userId="f935c7ea-ca7f-4d2c-8229-ed52a75e3520" providerId="ADAL" clId="{54F90C93-B94E-EA47-900D-0F3EA1F61842}" dt="2018-09-30T18:05:29.248" v="283" actId="478"/>
          <ac:spMkLst>
            <pc:docMk/>
            <pc:sldMk cId="514665416" sldId="1704"/>
            <ac:spMk id="4" creationId="{7A713BDA-AF0B-3144-A2A0-2B371F2D75DE}"/>
          </ac:spMkLst>
        </pc:spChg>
        <pc:picChg chg="add mod">
          <ac:chgData name="Richard Guthrie" userId="f935c7ea-ca7f-4d2c-8229-ed52a75e3520" providerId="ADAL" clId="{54F90C93-B94E-EA47-900D-0F3EA1F61842}" dt="2018-09-30T18:05:31.729" v="284" actId="1076"/>
          <ac:picMkLst>
            <pc:docMk/>
            <pc:sldMk cId="514665416" sldId="1704"/>
            <ac:picMk id="6" creationId="{926D9A5C-BC4C-0944-B50F-B9071679381C}"/>
          </ac:picMkLst>
        </pc:picChg>
      </pc:sldChg>
      <pc:sldChg chg="delSp modSp add">
        <pc:chgData name="Richard Guthrie" userId="f935c7ea-ca7f-4d2c-8229-ed52a75e3520" providerId="ADAL" clId="{54F90C93-B94E-EA47-900D-0F3EA1F61842}" dt="2018-09-30T18:07:51.168" v="343" actId="478"/>
        <pc:sldMkLst>
          <pc:docMk/>
          <pc:sldMk cId="2634499471" sldId="1705"/>
        </pc:sldMkLst>
        <pc:spChg chg="mod">
          <ac:chgData name="Richard Guthrie" userId="f935c7ea-ca7f-4d2c-8229-ed52a75e3520" providerId="ADAL" clId="{54F90C93-B94E-EA47-900D-0F3EA1F61842}" dt="2018-09-30T18:07:47.146" v="342" actId="20577"/>
          <ac:spMkLst>
            <pc:docMk/>
            <pc:sldMk cId="2634499471" sldId="1705"/>
            <ac:spMk id="2" creationId="{50019312-5B42-DB4F-A858-3D065AE1E4A6}"/>
          </ac:spMkLst>
        </pc:spChg>
        <pc:spChg chg="del">
          <ac:chgData name="Richard Guthrie" userId="f935c7ea-ca7f-4d2c-8229-ed52a75e3520" providerId="ADAL" clId="{54F90C93-B94E-EA47-900D-0F3EA1F61842}" dt="2018-09-30T18:07:51.168" v="343" actId="478"/>
          <ac:spMkLst>
            <pc:docMk/>
            <pc:sldMk cId="2634499471" sldId="1705"/>
            <ac:spMk id="3" creationId="{E17829E8-3F44-3746-BCEB-2DE7E0FBDD2F}"/>
          </ac:spMkLst>
        </pc:spChg>
      </pc:sldChg>
    </pc:docChg>
  </pc:docChgLst>
  <pc:docChgLst>
    <pc:chgData name="Robert Green" userId="6b531a27-7b2a-41ef-b988-4b5b8ddddf34" providerId="ADAL" clId="{F0525FF8-B872-4D71-B59C-C81D6EB9DC0E}"/>
    <pc:docChg chg="undo custSel addSld delSld modSld sldOrd modSection">
      <pc:chgData name="Robert Green" userId="6b531a27-7b2a-41ef-b988-4b5b8ddddf34" providerId="ADAL" clId="{F0525FF8-B872-4D71-B59C-C81D6EB9DC0E}" dt="2018-09-28T23:00:11.098" v="104" actId="122"/>
      <pc:docMkLst>
        <pc:docMk/>
      </pc:docMkLst>
      <pc:sldChg chg="addSp">
        <pc:chgData name="Robert Green" userId="6b531a27-7b2a-41ef-b988-4b5b8ddddf34" providerId="ADAL" clId="{F0525FF8-B872-4D71-B59C-C81D6EB9DC0E}" dt="2018-09-28T22:58:11.214" v="89"/>
        <pc:sldMkLst>
          <pc:docMk/>
          <pc:sldMk cId="49821617" sldId="1573"/>
        </pc:sldMkLst>
        <pc:spChg chg="add">
          <ac:chgData name="Robert Green" userId="6b531a27-7b2a-41ef-b988-4b5b8ddddf34" providerId="ADAL" clId="{F0525FF8-B872-4D71-B59C-C81D6EB9DC0E}" dt="2018-09-28T22:57:35.513" v="88"/>
          <ac:spMkLst>
            <pc:docMk/>
            <pc:sldMk cId="49821617" sldId="1573"/>
            <ac:spMk id="2" creationId="{58BDC6E8-E1FE-4113-A73B-B70AF3AD2C58}"/>
          </ac:spMkLst>
        </pc:spChg>
        <pc:grpChg chg="add">
          <ac:chgData name="Robert Green" userId="6b531a27-7b2a-41ef-b988-4b5b8ddddf34" providerId="ADAL" clId="{F0525FF8-B872-4D71-B59C-C81D6EB9DC0E}" dt="2018-09-28T22:58:11.214" v="89"/>
          <ac:grpSpMkLst>
            <pc:docMk/>
            <pc:sldMk cId="49821617" sldId="1573"/>
            <ac:grpSpMk id="9" creationId="{9C54F7A6-A0CC-43B8-AD53-DF0D8A865BA7}"/>
          </ac:grpSpMkLst>
        </pc:grpChg>
      </pc:sldChg>
      <pc:sldChg chg="modSp add">
        <pc:chgData name="Robert Green" userId="6b531a27-7b2a-41ef-b988-4b5b8ddddf34" providerId="ADAL" clId="{F0525FF8-B872-4D71-B59C-C81D6EB9DC0E}" dt="2018-09-28T22:57:19.642" v="87" actId="404"/>
        <pc:sldMkLst>
          <pc:docMk/>
          <pc:sldMk cId="514908088" sldId="1701"/>
        </pc:sldMkLst>
        <pc:spChg chg="mod">
          <ac:chgData name="Robert Green" userId="6b531a27-7b2a-41ef-b988-4b5b8ddddf34" providerId="ADAL" clId="{F0525FF8-B872-4D71-B59C-C81D6EB9DC0E}" dt="2018-09-28T22:57:19.642" v="87" actId="404"/>
          <ac:spMkLst>
            <pc:docMk/>
            <pc:sldMk cId="514908088" sldId="1701"/>
            <ac:spMk id="2" creationId="{5826D24F-F09B-4DCF-BD7E-1F5A88367411}"/>
          </ac:spMkLst>
        </pc:spChg>
      </pc:sldChg>
      <pc:sldChg chg="addSp delSp modSp add modTransition">
        <pc:chgData name="Robert Green" userId="6b531a27-7b2a-41ef-b988-4b5b8ddddf34" providerId="ADAL" clId="{F0525FF8-B872-4D71-B59C-C81D6EB9DC0E}" dt="2018-09-28T23:00:11.098" v="104" actId="122"/>
        <pc:sldMkLst>
          <pc:docMk/>
          <pc:sldMk cId="1289275564" sldId="1702"/>
        </pc:sldMkLst>
        <pc:spChg chg="del">
          <ac:chgData name="Robert Green" userId="6b531a27-7b2a-41ef-b988-4b5b8ddddf34" providerId="ADAL" clId="{F0525FF8-B872-4D71-B59C-C81D6EB9DC0E}" dt="2018-09-28T22:59:45.104" v="98"/>
          <ac:spMkLst>
            <pc:docMk/>
            <pc:sldMk cId="1289275564" sldId="1702"/>
            <ac:spMk id="2" creationId="{953D345E-E400-407F-A8DC-3E4957F1097A}"/>
          </ac:spMkLst>
        </pc:spChg>
        <pc:spChg chg="add">
          <ac:chgData name="Robert Green" userId="6b531a27-7b2a-41ef-b988-4b5b8ddddf34" providerId="ADAL" clId="{F0525FF8-B872-4D71-B59C-C81D6EB9DC0E}" dt="2018-09-28T22:59:52.033" v="99"/>
          <ac:spMkLst>
            <pc:docMk/>
            <pc:sldMk cId="1289275564" sldId="1702"/>
            <ac:spMk id="3" creationId="{9594D164-CEB7-4F06-A810-777144DBF632}"/>
          </ac:spMkLst>
        </pc:spChg>
        <pc:spChg chg="add">
          <ac:chgData name="Robert Green" userId="6b531a27-7b2a-41ef-b988-4b5b8ddddf34" providerId="ADAL" clId="{F0525FF8-B872-4D71-B59C-C81D6EB9DC0E}" dt="2018-09-28T22:59:52.033" v="99"/>
          <ac:spMkLst>
            <pc:docMk/>
            <pc:sldMk cId="1289275564" sldId="1702"/>
            <ac:spMk id="4" creationId="{F2D75894-CD85-409E-A42A-D9533AD65363}"/>
          </ac:spMkLst>
        </pc:spChg>
        <pc:spChg chg="add">
          <ac:chgData name="Robert Green" userId="6b531a27-7b2a-41ef-b988-4b5b8ddddf34" providerId="ADAL" clId="{F0525FF8-B872-4D71-B59C-C81D6EB9DC0E}" dt="2018-09-28T22:59:52.033" v="99"/>
          <ac:spMkLst>
            <pc:docMk/>
            <pc:sldMk cId="1289275564" sldId="1702"/>
            <ac:spMk id="5" creationId="{255D51AA-B8A6-4461-9BAB-72E525E36C41}"/>
          </ac:spMkLst>
        </pc:spChg>
        <pc:spChg chg="mod">
          <ac:chgData name="Robert Green" userId="6b531a27-7b2a-41ef-b988-4b5b8ddddf34" providerId="ADAL" clId="{F0525FF8-B872-4D71-B59C-C81D6EB9DC0E}" dt="2018-09-28T23:00:03.115" v="101" actId="122"/>
          <ac:spMkLst>
            <pc:docMk/>
            <pc:sldMk cId="1289275564" sldId="1702"/>
            <ac:spMk id="8" creationId="{506D4C5B-D0C2-40BE-BE9B-9015F62A6BD4}"/>
          </ac:spMkLst>
        </pc:spChg>
        <pc:spChg chg="mod">
          <ac:chgData name="Robert Green" userId="6b531a27-7b2a-41ef-b988-4b5b8ddddf34" providerId="ADAL" clId="{F0525FF8-B872-4D71-B59C-C81D6EB9DC0E}" dt="2018-09-28T23:00:06.410" v="102" actId="122"/>
          <ac:spMkLst>
            <pc:docMk/>
            <pc:sldMk cId="1289275564" sldId="1702"/>
            <ac:spMk id="11" creationId="{B5B75E42-FA50-4EEE-9F6C-D2AF5735DE9F}"/>
          </ac:spMkLst>
        </pc:spChg>
        <pc:spChg chg="mod">
          <ac:chgData name="Robert Green" userId="6b531a27-7b2a-41ef-b988-4b5b8ddddf34" providerId="ADAL" clId="{F0525FF8-B872-4D71-B59C-C81D6EB9DC0E}" dt="2018-09-28T23:00:08.928" v="103" actId="122"/>
          <ac:spMkLst>
            <pc:docMk/>
            <pc:sldMk cId="1289275564" sldId="1702"/>
            <ac:spMk id="14" creationId="{93286D39-5A70-416C-874D-15295E418AF9}"/>
          </ac:spMkLst>
        </pc:spChg>
        <pc:spChg chg="mod">
          <ac:chgData name="Robert Green" userId="6b531a27-7b2a-41ef-b988-4b5b8ddddf34" providerId="ADAL" clId="{F0525FF8-B872-4D71-B59C-C81D6EB9DC0E}" dt="2018-09-28T23:00:11.098" v="104" actId="122"/>
          <ac:spMkLst>
            <pc:docMk/>
            <pc:sldMk cId="1289275564" sldId="1702"/>
            <ac:spMk id="17" creationId="{7A12C90F-A08B-4A7B-B249-BE8F2991F5AB}"/>
          </ac:spMkLst>
        </pc:spChg>
        <pc:grpChg chg="add">
          <ac:chgData name="Robert Green" userId="6b531a27-7b2a-41ef-b988-4b5b8ddddf34" providerId="ADAL" clId="{F0525FF8-B872-4D71-B59C-C81D6EB9DC0E}" dt="2018-09-28T22:59:52.033" v="99"/>
          <ac:grpSpMkLst>
            <pc:docMk/>
            <pc:sldMk cId="1289275564" sldId="1702"/>
            <ac:grpSpMk id="6" creationId="{04D75664-505A-4AAB-9105-C9AB9C1DCF98}"/>
          </ac:grpSpMkLst>
        </pc:grpChg>
        <pc:grpChg chg="add">
          <ac:chgData name="Robert Green" userId="6b531a27-7b2a-41ef-b988-4b5b8ddddf34" providerId="ADAL" clId="{F0525FF8-B872-4D71-B59C-C81D6EB9DC0E}" dt="2018-09-28T22:59:52.033" v="99"/>
          <ac:grpSpMkLst>
            <pc:docMk/>
            <pc:sldMk cId="1289275564" sldId="1702"/>
            <ac:grpSpMk id="9" creationId="{6E34449B-A4D2-4354-B646-EB66E46A83C7}"/>
          </ac:grpSpMkLst>
        </pc:grpChg>
        <pc:grpChg chg="add">
          <ac:chgData name="Robert Green" userId="6b531a27-7b2a-41ef-b988-4b5b8ddddf34" providerId="ADAL" clId="{F0525FF8-B872-4D71-B59C-C81D6EB9DC0E}" dt="2018-09-28T22:59:52.033" v="99"/>
          <ac:grpSpMkLst>
            <pc:docMk/>
            <pc:sldMk cId="1289275564" sldId="1702"/>
            <ac:grpSpMk id="12" creationId="{487D4E26-ED07-43B6-9ADE-0C48F980CDA2}"/>
          </ac:grpSpMkLst>
        </pc:grpChg>
        <pc:grpChg chg="add">
          <ac:chgData name="Robert Green" userId="6b531a27-7b2a-41ef-b988-4b5b8ddddf34" providerId="ADAL" clId="{F0525FF8-B872-4D71-B59C-C81D6EB9DC0E}" dt="2018-09-28T22:59:52.033" v="99"/>
          <ac:grpSpMkLst>
            <pc:docMk/>
            <pc:sldMk cId="1289275564" sldId="1702"/>
            <ac:grpSpMk id="15" creationId="{68BB039F-4745-4816-848D-7E5F3065D416}"/>
          </ac:grpSpMkLst>
        </pc:grpChg>
      </pc:sldChg>
    </pc:docChg>
  </pc:docChgLst>
  <pc:docChgLst>
    <pc:chgData name="Richard Guthrie" userId="f935c7ea-ca7f-4d2c-8229-ed52a75e3520" providerId="ADAL" clId="{94553F09-636D-4849-B6A8-F54DA38BF43D}"/>
    <pc:docChg chg="modSld sldOrd">
      <pc:chgData name="Richard Guthrie" userId="f935c7ea-ca7f-4d2c-8229-ed52a75e3520" providerId="ADAL" clId="{94553F09-636D-4849-B6A8-F54DA38BF43D}" dt="2018-09-25T18:57:10.410" v="0"/>
      <pc:docMkLst>
        <pc:docMk/>
      </pc:docMkLst>
    </pc:docChg>
  </pc:docChgLst>
  <pc:docChgLst>
    <pc:chgData name="Peter Maynard" userId="e9e72c61-fca9-45e9-a34a-b75624d04742" providerId="ADAL" clId="{C38FA7A9-D580-4674-858E-0361743DE8CE}"/>
    <pc:docChg chg="undo custSel addSld delSld modSld modSection">
      <pc:chgData name="Peter Maynard" userId="e9e72c61-fca9-45e9-a34a-b75624d04742" providerId="ADAL" clId="{C38FA7A9-D580-4674-858E-0361743DE8CE}" dt="2018-10-02T06:26:10.188" v="371" actId="20577"/>
      <pc:docMkLst>
        <pc:docMk/>
      </pc:docMkLst>
      <pc:sldChg chg="modSp">
        <pc:chgData name="Peter Maynard" userId="e9e72c61-fca9-45e9-a34a-b75624d04742" providerId="ADAL" clId="{C38FA7A9-D580-4674-858E-0361743DE8CE}" dt="2018-10-02T06:19:18.147" v="38" actId="1076"/>
        <pc:sldMkLst>
          <pc:docMk/>
          <pc:sldMk cId="49821617" sldId="1573"/>
        </pc:sldMkLst>
        <pc:spChg chg="mod">
          <ac:chgData name="Peter Maynard" userId="e9e72c61-fca9-45e9-a34a-b75624d04742" providerId="ADAL" clId="{C38FA7A9-D580-4674-858E-0361743DE8CE}" dt="2018-10-02T06:19:05.601" v="34" actId="20577"/>
          <ac:spMkLst>
            <pc:docMk/>
            <pc:sldMk cId="49821617" sldId="1573"/>
            <ac:spMk id="11" creationId="{B391FF71-B5EC-4BF4-A0F2-1EB7DE5C6DDC}"/>
          </ac:spMkLst>
        </pc:spChg>
        <pc:grpChg chg="mod">
          <ac:chgData name="Peter Maynard" userId="e9e72c61-fca9-45e9-a34a-b75624d04742" providerId="ADAL" clId="{C38FA7A9-D580-4674-858E-0361743DE8CE}" dt="2018-10-02T06:19:18.147" v="38" actId="1076"/>
          <ac:grpSpMkLst>
            <pc:docMk/>
            <pc:sldMk cId="49821617" sldId="1573"/>
            <ac:grpSpMk id="9" creationId="{9C54F7A6-A0CC-43B8-AD53-DF0D8A865BA7}"/>
          </ac:grpSpMkLst>
        </pc:grpChg>
        <pc:picChg chg="mod">
          <ac:chgData name="Peter Maynard" userId="e9e72c61-fca9-45e9-a34a-b75624d04742" providerId="ADAL" clId="{C38FA7A9-D580-4674-858E-0361743DE8CE}" dt="2018-10-02T06:19:13.167" v="37" actId="1076"/>
          <ac:picMkLst>
            <pc:docMk/>
            <pc:sldMk cId="49821617" sldId="1573"/>
            <ac:picMk id="3" creationId="{707EB319-FF85-4D39-927D-A8391192F85E}"/>
          </ac:picMkLst>
        </pc:picChg>
      </pc:sldChg>
      <pc:sldChg chg="modSp">
        <pc:chgData name="Peter Maynard" userId="e9e72c61-fca9-45e9-a34a-b75624d04742" providerId="ADAL" clId="{C38FA7A9-D580-4674-858E-0361743DE8CE}" dt="2018-10-02T06:20:51.864" v="43" actId="1076"/>
        <pc:sldMkLst>
          <pc:docMk/>
          <pc:sldMk cId="1459471554" sldId="1574"/>
        </pc:sldMkLst>
        <pc:spChg chg="mod">
          <ac:chgData name="Peter Maynard" userId="e9e72c61-fca9-45e9-a34a-b75624d04742" providerId="ADAL" clId="{C38FA7A9-D580-4674-858E-0361743DE8CE}" dt="2018-10-02T06:20:51.864" v="43" actId="1076"/>
          <ac:spMkLst>
            <pc:docMk/>
            <pc:sldMk cId="1459471554" sldId="1574"/>
            <ac:spMk id="2" creationId="{FAA6BF28-E756-4034-9D98-4C1D3D4F68F9}"/>
          </ac:spMkLst>
        </pc:spChg>
        <pc:spChg chg="mod">
          <ac:chgData name="Peter Maynard" userId="e9e72c61-fca9-45e9-a34a-b75624d04742" providerId="ADAL" clId="{C38FA7A9-D580-4674-858E-0361743DE8CE}" dt="2018-10-02T06:20:51.864" v="43" actId="1076"/>
          <ac:spMkLst>
            <pc:docMk/>
            <pc:sldMk cId="1459471554" sldId="1574"/>
            <ac:spMk id="3" creationId="{A533D2E1-4325-4915-96EC-BE607D3E856E}"/>
          </ac:spMkLst>
        </pc:spChg>
      </pc:sldChg>
      <pc:sldChg chg="add">
        <pc:chgData name="Peter Maynard" userId="e9e72c61-fca9-45e9-a34a-b75624d04742" providerId="ADAL" clId="{C38FA7A9-D580-4674-858E-0361743DE8CE}" dt="2018-10-02T06:19:29.003" v="39"/>
        <pc:sldMkLst>
          <pc:docMk/>
          <pc:sldMk cId="4243108322" sldId="1707"/>
        </pc:sldMkLst>
      </pc:sldChg>
      <pc:sldChg chg="addSp modSp add">
        <pc:chgData name="Peter Maynard" userId="e9e72c61-fca9-45e9-a34a-b75624d04742" providerId="ADAL" clId="{C38FA7A9-D580-4674-858E-0361743DE8CE}" dt="2018-10-02T06:26:10.188" v="371" actId="20577"/>
        <pc:sldMkLst>
          <pc:docMk/>
          <pc:sldMk cId="844463443" sldId="1708"/>
        </pc:sldMkLst>
        <pc:spChg chg="add mod">
          <ac:chgData name="Peter Maynard" userId="e9e72c61-fca9-45e9-a34a-b75624d04742" providerId="ADAL" clId="{C38FA7A9-D580-4674-858E-0361743DE8CE}" dt="2018-10-02T06:22:36.440" v="185" actId="404"/>
          <ac:spMkLst>
            <pc:docMk/>
            <pc:sldMk cId="844463443" sldId="1708"/>
            <ac:spMk id="2" creationId="{8AA9A89D-083C-4A17-8470-B34CA19FDFF1}"/>
          </ac:spMkLst>
        </pc:spChg>
        <pc:spChg chg="add mod">
          <ac:chgData name="Peter Maynard" userId="e9e72c61-fca9-45e9-a34a-b75624d04742" providerId="ADAL" clId="{C38FA7A9-D580-4674-858E-0361743DE8CE}" dt="2018-10-02T06:26:10.188" v="371" actId="20577"/>
          <ac:spMkLst>
            <pc:docMk/>
            <pc:sldMk cId="844463443" sldId="1708"/>
            <ac:spMk id="3" creationId="{534B96B9-87A8-4574-A6E5-5BD1C5B2C754}"/>
          </ac:spMkLst>
        </pc:spChg>
        <pc:spChg chg="add mod">
          <ac:chgData name="Peter Maynard" userId="e9e72c61-fca9-45e9-a34a-b75624d04742" providerId="ADAL" clId="{C38FA7A9-D580-4674-858E-0361743DE8CE}" dt="2018-10-02T06:23:04.084" v="206" actId="20577"/>
          <ac:spMkLst>
            <pc:docMk/>
            <pc:sldMk cId="844463443" sldId="1708"/>
            <ac:spMk id="4" creationId="{9B51EC13-5EDB-4B50-9532-5DB3DCA7D907}"/>
          </ac:spMkLst>
        </pc:spChg>
        <pc:spChg chg="add">
          <ac:chgData name="Peter Maynard" userId="e9e72c61-fca9-45e9-a34a-b75624d04742" providerId="ADAL" clId="{C38FA7A9-D580-4674-858E-0361743DE8CE}" dt="2018-10-02T06:22:47.405" v="189"/>
          <ac:spMkLst>
            <pc:docMk/>
            <pc:sldMk cId="844463443" sldId="1708"/>
            <ac:spMk id="5" creationId="{0D27EE2E-B8A2-4239-B081-3D019A989166}"/>
          </ac:spMkLst>
        </pc:spChg>
        <pc:picChg chg="add mod">
          <ac:chgData name="Peter Maynard" userId="e9e72c61-fca9-45e9-a34a-b75624d04742" providerId="ADAL" clId="{C38FA7A9-D580-4674-858E-0361743DE8CE}" dt="2018-10-02T06:26:06.176" v="365" actId="14100"/>
          <ac:picMkLst>
            <pc:docMk/>
            <pc:sldMk cId="844463443" sldId="1708"/>
            <ac:picMk id="7" creationId="{A8D8D035-F465-4CCF-88FD-31058DDD1A0C}"/>
          </ac:picMkLst>
        </pc:picChg>
      </pc:sldChg>
    </pc:docChg>
  </pc:docChgLst>
  <pc:docChgLst>
    <pc:chgData name="Richard Guthrie" userId="f935c7ea-ca7f-4d2c-8229-ed52a75e3520" providerId="ADAL" clId="{68527295-0B57-F54E-A5FF-552070B7F654}"/>
    <pc:docChg chg="custSel addSld delSld modSld sldOrd modSection">
      <pc:chgData name="Richard Guthrie" userId="f935c7ea-ca7f-4d2c-8229-ed52a75e3520" providerId="ADAL" clId="{68527295-0B57-F54E-A5FF-552070B7F654}" dt="2018-10-22T23:14:18.917" v="181"/>
      <pc:docMkLst>
        <pc:docMk/>
      </pc:docMkLst>
      <pc:sldChg chg="del modTransition">
        <pc:chgData name="Richard Guthrie" userId="f935c7ea-ca7f-4d2c-8229-ed52a75e3520" providerId="ADAL" clId="{68527295-0B57-F54E-A5FF-552070B7F654}" dt="2018-10-22T23:13:12.805" v="175" actId="2696"/>
        <pc:sldMkLst>
          <pc:docMk/>
          <pc:sldMk cId="699251381" sldId="265"/>
        </pc:sldMkLst>
      </pc:sldChg>
      <pc:sldChg chg="modSp ord">
        <pc:chgData name="Richard Guthrie" userId="f935c7ea-ca7f-4d2c-8229-ed52a75e3520" providerId="ADAL" clId="{68527295-0B57-F54E-A5FF-552070B7F654}" dt="2018-10-22T23:13:35.593" v="177"/>
        <pc:sldMkLst>
          <pc:docMk/>
          <pc:sldMk cId="1796131334" sldId="267"/>
        </pc:sldMkLst>
        <pc:spChg chg="mod">
          <ac:chgData name="Richard Guthrie" userId="f935c7ea-ca7f-4d2c-8229-ed52a75e3520" providerId="ADAL" clId="{68527295-0B57-F54E-A5FF-552070B7F654}" dt="2018-10-22T17:21:30.166" v="82" actId="20577"/>
          <ac:spMkLst>
            <pc:docMk/>
            <pc:sldMk cId="1796131334" sldId="267"/>
            <ac:spMk id="3" creationId="{C5C0EDC0-1CC3-4667-9A0C-FC3A0E3268B5}"/>
          </ac:spMkLst>
        </pc:spChg>
      </pc:sldChg>
      <pc:sldChg chg="ord">
        <pc:chgData name="Richard Guthrie" userId="f935c7ea-ca7f-4d2c-8229-ed52a75e3520" providerId="ADAL" clId="{68527295-0B57-F54E-A5FF-552070B7F654}" dt="2018-10-22T23:14:18.917" v="181"/>
        <pc:sldMkLst>
          <pc:docMk/>
          <pc:sldMk cId="933972052" sldId="269"/>
        </pc:sldMkLst>
      </pc:sldChg>
      <pc:sldChg chg="modSp">
        <pc:chgData name="Richard Guthrie" userId="f935c7ea-ca7f-4d2c-8229-ed52a75e3520" providerId="ADAL" clId="{68527295-0B57-F54E-A5FF-552070B7F654}" dt="2018-10-22T21:04:58.022" v="153" actId="20577"/>
        <pc:sldMkLst>
          <pc:docMk/>
          <pc:sldMk cId="49821617" sldId="1573"/>
        </pc:sldMkLst>
        <pc:spChg chg="mod">
          <ac:chgData name="Richard Guthrie" userId="f935c7ea-ca7f-4d2c-8229-ed52a75e3520" providerId="ADAL" clId="{68527295-0B57-F54E-A5FF-552070B7F654}" dt="2018-10-22T21:04:58.022" v="153" actId="20577"/>
          <ac:spMkLst>
            <pc:docMk/>
            <pc:sldMk cId="49821617" sldId="1573"/>
            <ac:spMk id="8" creationId="{1DB438D0-7CE4-4A64-BD6E-25DD3D3027B6}"/>
          </ac:spMkLst>
        </pc:spChg>
        <pc:spChg chg="mod">
          <ac:chgData name="Richard Guthrie" userId="f935c7ea-ca7f-4d2c-8229-ed52a75e3520" providerId="ADAL" clId="{68527295-0B57-F54E-A5FF-552070B7F654}" dt="2018-10-22T21:04:48.658" v="152" actId="20577"/>
          <ac:spMkLst>
            <pc:docMk/>
            <pc:sldMk cId="49821617" sldId="1573"/>
            <ac:spMk id="11" creationId="{B391FF71-B5EC-4BF4-A0F2-1EB7DE5C6DDC}"/>
          </ac:spMkLst>
        </pc:spChg>
        <pc:grpChg chg="mod">
          <ac:chgData name="Richard Guthrie" userId="f935c7ea-ca7f-4d2c-8229-ed52a75e3520" providerId="ADAL" clId="{68527295-0B57-F54E-A5FF-552070B7F654}" dt="2018-10-22T21:04:44.924" v="151" actId="14100"/>
          <ac:grpSpMkLst>
            <pc:docMk/>
            <pc:sldMk cId="49821617" sldId="1573"/>
            <ac:grpSpMk id="9" creationId="{9C54F7A6-A0CC-43B8-AD53-DF0D8A865BA7}"/>
          </ac:grpSpMkLst>
        </pc:grpChg>
      </pc:sldChg>
      <pc:sldChg chg="modSp modNotesTx">
        <pc:chgData name="Richard Guthrie" userId="f935c7ea-ca7f-4d2c-8229-ed52a75e3520" providerId="ADAL" clId="{68527295-0B57-F54E-A5FF-552070B7F654}" dt="2018-10-22T21:05:51.658" v="156" actId="20577"/>
        <pc:sldMkLst>
          <pc:docMk/>
          <pc:sldMk cId="1459471554" sldId="1574"/>
        </pc:sldMkLst>
        <pc:spChg chg="mod">
          <ac:chgData name="Richard Guthrie" userId="f935c7ea-ca7f-4d2c-8229-ed52a75e3520" providerId="ADAL" clId="{68527295-0B57-F54E-A5FF-552070B7F654}" dt="2018-10-22T16:51:58.462" v="19" actId="1076"/>
          <ac:spMkLst>
            <pc:docMk/>
            <pc:sldMk cId="1459471554" sldId="1574"/>
            <ac:spMk id="3" creationId="{A533D2E1-4325-4915-96EC-BE607D3E856E}"/>
          </ac:spMkLst>
        </pc:spChg>
      </pc:sldChg>
      <pc:sldChg chg="ord">
        <pc:chgData name="Richard Guthrie" userId="f935c7ea-ca7f-4d2c-8229-ed52a75e3520" providerId="ADAL" clId="{68527295-0B57-F54E-A5FF-552070B7F654}" dt="2018-10-22T23:13:51.894" v="178"/>
        <pc:sldMkLst>
          <pc:docMk/>
          <pc:sldMk cId="1172689063" sldId="1633"/>
        </pc:sldMkLst>
      </pc:sldChg>
      <pc:sldChg chg="ord">
        <pc:chgData name="Richard Guthrie" userId="f935c7ea-ca7f-4d2c-8229-ed52a75e3520" providerId="ADAL" clId="{68527295-0B57-F54E-A5FF-552070B7F654}" dt="2018-10-22T23:13:51.894" v="178"/>
        <pc:sldMkLst>
          <pc:docMk/>
          <pc:sldMk cId="4043193664" sldId="1671"/>
        </pc:sldMkLst>
      </pc:sldChg>
      <pc:sldChg chg="modSp">
        <pc:chgData name="Richard Guthrie" userId="f935c7ea-ca7f-4d2c-8229-ed52a75e3520" providerId="ADAL" clId="{68527295-0B57-F54E-A5FF-552070B7F654}" dt="2018-10-22T16:52:38.563" v="22" actId="1076"/>
        <pc:sldMkLst>
          <pc:docMk/>
          <pc:sldMk cId="1437030996" sldId="1692"/>
        </pc:sldMkLst>
        <pc:spChg chg="mod">
          <ac:chgData name="Richard Guthrie" userId="f935c7ea-ca7f-4d2c-8229-ed52a75e3520" providerId="ADAL" clId="{68527295-0B57-F54E-A5FF-552070B7F654}" dt="2018-10-22T16:52:38.563" v="22" actId="1076"/>
          <ac:spMkLst>
            <pc:docMk/>
            <pc:sldMk cId="1437030996" sldId="1692"/>
            <ac:spMk id="10" creationId="{89147275-1E4B-ED42-B702-6F3EAFB3D3E1}"/>
          </ac:spMkLst>
        </pc:spChg>
      </pc:sldChg>
      <pc:sldChg chg="ord">
        <pc:chgData name="Richard Guthrie" userId="f935c7ea-ca7f-4d2c-8229-ed52a75e3520" providerId="ADAL" clId="{68527295-0B57-F54E-A5FF-552070B7F654}" dt="2018-10-22T23:13:51.894" v="178"/>
        <pc:sldMkLst>
          <pc:docMk/>
          <pc:sldMk cId="33257655" sldId="1693"/>
        </pc:sldMkLst>
      </pc:sldChg>
      <pc:sldChg chg="ord">
        <pc:chgData name="Richard Guthrie" userId="f935c7ea-ca7f-4d2c-8229-ed52a75e3520" providerId="ADAL" clId="{68527295-0B57-F54E-A5FF-552070B7F654}" dt="2018-10-22T23:13:35.593" v="177"/>
        <pc:sldMkLst>
          <pc:docMk/>
          <pc:sldMk cId="2266049246" sldId="1695"/>
        </pc:sldMkLst>
      </pc:sldChg>
      <pc:sldChg chg="ord">
        <pc:chgData name="Richard Guthrie" userId="f935c7ea-ca7f-4d2c-8229-ed52a75e3520" providerId="ADAL" clId="{68527295-0B57-F54E-A5FF-552070B7F654}" dt="2018-10-22T23:13:06.640" v="174"/>
        <pc:sldMkLst>
          <pc:docMk/>
          <pc:sldMk cId="1944362868" sldId="1696"/>
        </pc:sldMkLst>
      </pc:sldChg>
      <pc:sldChg chg="ord modTransition">
        <pc:chgData name="Richard Guthrie" userId="f935c7ea-ca7f-4d2c-8229-ed52a75e3520" providerId="ADAL" clId="{68527295-0B57-F54E-A5FF-552070B7F654}" dt="2018-10-22T23:13:18.310" v="176"/>
        <pc:sldMkLst>
          <pc:docMk/>
          <pc:sldMk cId="1708594428" sldId="1699"/>
        </pc:sldMkLst>
      </pc:sldChg>
      <pc:sldChg chg="ord">
        <pc:chgData name="Richard Guthrie" userId="f935c7ea-ca7f-4d2c-8229-ed52a75e3520" providerId="ADAL" clId="{68527295-0B57-F54E-A5FF-552070B7F654}" dt="2018-10-22T23:13:06.640" v="174"/>
        <pc:sldMkLst>
          <pc:docMk/>
          <pc:sldMk cId="514908088" sldId="1701"/>
        </pc:sldMkLst>
      </pc:sldChg>
      <pc:sldChg chg="addSp modSp ord">
        <pc:chgData name="Richard Guthrie" userId="f935c7ea-ca7f-4d2c-8229-ed52a75e3520" providerId="ADAL" clId="{68527295-0B57-F54E-A5FF-552070B7F654}" dt="2018-10-22T23:13:35.593" v="177"/>
        <pc:sldMkLst>
          <pc:docMk/>
          <pc:sldMk cId="3688322523" sldId="1703"/>
        </pc:sldMkLst>
        <pc:spChg chg="add mod">
          <ac:chgData name="Richard Guthrie" userId="f935c7ea-ca7f-4d2c-8229-ed52a75e3520" providerId="ADAL" clId="{68527295-0B57-F54E-A5FF-552070B7F654}" dt="2018-10-22T17:19:42.067" v="75" actId="1076"/>
          <ac:spMkLst>
            <pc:docMk/>
            <pc:sldMk cId="3688322523" sldId="1703"/>
            <ac:spMk id="3" creationId="{4D53AA5F-FBE7-424E-98E0-FEE12EE79452}"/>
          </ac:spMkLst>
        </pc:spChg>
        <pc:picChg chg="mod">
          <ac:chgData name="Richard Guthrie" userId="f935c7ea-ca7f-4d2c-8229-ed52a75e3520" providerId="ADAL" clId="{68527295-0B57-F54E-A5FF-552070B7F654}" dt="2018-10-22T17:19:24.908" v="69" actId="1076"/>
          <ac:picMkLst>
            <pc:docMk/>
            <pc:sldMk cId="3688322523" sldId="1703"/>
            <ac:picMk id="2" creationId="{C3C22F3F-A012-9145-893C-D92FC154950F}"/>
          </ac:picMkLst>
        </pc:picChg>
      </pc:sldChg>
      <pc:sldChg chg="ord">
        <pc:chgData name="Richard Guthrie" userId="f935c7ea-ca7f-4d2c-8229-ed52a75e3520" providerId="ADAL" clId="{68527295-0B57-F54E-A5FF-552070B7F654}" dt="2018-10-22T23:13:35.593" v="177"/>
        <pc:sldMkLst>
          <pc:docMk/>
          <pc:sldMk cId="514665416" sldId="1704"/>
        </pc:sldMkLst>
      </pc:sldChg>
      <pc:sldChg chg="ord">
        <pc:chgData name="Richard Guthrie" userId="f935c7ea-ca7f-4d2c-8229-ed52a75e3520" providerId="ADAL" clId="{68527295-0B57-F54E-A5FF-552070B7F654}" dt="2018-10-22T23:13:35.593" v="177"/>
        <pc:sldMkLst>
          <pc:docMk/>
          <pc:sldMk cId="2634499471" sldId="1705"/>
        </pc:sldMkLst>
      </pc:sldChg>
      <pc:sldChg chg="addSp delSp modSp modNotesTx">
        <pc:chgData name="Richard Guthrie" userId="f935c7ea-ca7f-4d2c-8229-ed52a75e3520" providerId="ADAL" clId="{68527295-0B57-F54E-A5FF-552070B7F654}" dt="2018-10-22T22:30:48.218" v="173" actId="20577"/>
        <pc:sldMkLst>
          <pc:docMk/>
          <pc:sldMk cId="4243108322" sldId="1707"/>
        </pc:sldMkLst>
        <pc:spChg chg="del mod">
          <ac:chgData name="Richard Guthrie" userId="f935c7ea-ca7f-4d2c-8229-ed52a75e3520" providerId="ADAL" clId="{68527295-0B57-F54E-A5FF-552070B7F654}" dt="2018-10-22T16:47:57.559" v="6" actId="478"/>
          <ac:spMkLst>
            <pc:docMk/>
            <pc:sldMk cId="4243108322" sldId="1707"/>
            <ac:spMk id="10" creationId="{78DD99D3-03EF-DC45-8517-BDFDD266D26A}"/>
          </ac:spMkLst>
        </pc:spChg>
        <pc:spChg chg="del">
          <ac:chgData name="Richard Guthrie" userId="f935c7ea-ca7f-4d2c-8229-ed52a75e3520" providerId="ADAL" clId="{68527295-0B57-F54E-A5FF-552070B7F654}" dt="2018-10-22T16:47:53.710" v="4" actId="478"/>
          <ac:spMkLst>
            <pc:docMk/>
            <pc:sldMk cId="4243108322" sldId="1707"/>
            <ac:spMk id="11" creationId="{6B4B2A9F-0C34-4547-85C6-D7C6AA2FABA2}"/>
          </ac:spMkLst>
        </pc:spChg>
        <pc:spChg chg="del">
          <ac:chgData name="Richard Guthrie" userId="f935c7ea-ca7f-4d2c-8229-ed52a75e3520" providerId="ADAL" clId="{68527295-0B57-F54E-A5FF-552070B7F654}" dt="2018-10-22T16:47:48.465" v="2" actId="478"/>
          <ac:spMkLst>
            <pc:docMk/>
            <pc:sldMk cId="4243108322" sldId="1707"/>
            <ac:spMk id="12" creationId="{3B646126-1A4E-1744-B740-1C548871958F}"/>
          </ac:spMkLst>
        </pc:spChg>
        <pc:spChg chg="del mod">
          <ac:chgData name="Richard Guthrie" userId="f935c7ea-ca7f-4d2c-8229-ed52a75e3520" providerId="ADAL" clId="{68527295-0B57-F54E-A5FF-552070B7F654}" dt="2018-10-22T16:47:51.466" v="3" actId="478"/>
          <ac:spMkLst>
            <pc:docMk/>
            <pc:sldMk cId="4243108322" sldId="1707"/>
            <ac:spMk id="13" creationId="{770D4267-8CA1-524F-B627-803AF93AA4E9}"/>
          </ac:spMkLst>
        </pc:spChg>
        <pc:graphicFrameChg chg="add del">
          <ac:chgData name="Richard Guthrie" userId="f935c7ea-ca7f-4d2c-8229-ed52a75e3520" providerId="ADAL" clId="{68527295-0B57-F54E-A5FF-552070B7F654}" dt="2018-10-22T16:49:56.904" v="8"/>
          <ac:graphicFrameMkLst>
            <pc:docMk/>
            <pc:sldMk cId="4243108322" sldId="1707"/>
            <ac:graphicFrameMk id="2" creationId="{F0B20E57-CE22-6940-910E-4848DC9A40F2}"/>
          </ac:graphicFrameMkLst>
        </pc:graphicFrameChg>
        <pc:picChg chg="add mod">
          <ac:chgData name="Richard Guthrie" userId="f935c7ea-ca7f-4d2c-8229-ed52a75e3520" providerId="ADAL" clId="{68527295-0B57-F54E-A5FF-552070B7F654}" dt="2018-10-22T16:50:33.322" v="12" actId="27614"/>
          <ac:picMkLst>
            <pc:docMk/>
            <pc:sldMk cId="4243108322" sldId="1707"/>
            <ac:picMk id="5" creationId="{C02876B6-D981-0B42-89CC-7137C2855569}"/>
          </ac:picMkLst>
        </pc:picChg>
        <pc:picChg chg="del">
          <ac:chgData name="Richard Guthrie" userId="f935c7ea-ca7f-4d2c-8229-ed52a75e3520" providerId="ADAL" clId="{68527295-0B57-F54E-A5FF-552070B7F654}" dt="2018-10-22T16:47:40.559" v="0" actId="478"/>
          <ac:picMkLst>
            <pc:docMk/>
            <pc:sldMk cId="4243108322" sldId="1707"/>
            <ac:picMk id="9" creationId="{60E6EAE5-0827-FF44-B044-DC8D4E5F031F}"/>
          </ac:picMkLst>
        </pc:picChg>
      </pc:sldChg>
      <pc:sldChg chg="delSp modSp">
        <pc:chgData name="Richard Guthrie" userId="f935c7ea-ca7f-4d2c-8229-ed52a75e3520" providerId="ADAL" clId="{68527295-0B57-F54E-A5FF-552070B7F654}" dt="2018-10-22T16:50:53.399" v="16" actId="478"/>
        <pc:sldMkLst>
          <pc:docMk/>
          <pc:sldMk cId="844463443" sldId="1708"/>
        </pc:sldMkLst>
        <pc:spChg chg="del mod">
          <ac:chgData name="Richard Guthrie" userId="f935c7ea-ca7f-4d2c-8229-ed52a75e3520" providerId="ADAL" clId="{68527295-0B57-F54E-A5FF-552070B7F654}" dt="2018-10-22T16:50:50.600" v="15" actId="478"/>
          <ac:spMkLst>
            <pc:docMk/>
            <pc:sldMk cId="844463443" sldId="1708"/>
            <ac:spMk id="3" creationId="{534B96B9-87A8-4574-A6E5-5BD1C5B2C754}"/>
          </ac:spMkLst>
        </pc:spChg>
        <pc:spChg chg="del">
          <ac:chgData name="Richard Guthrie" userId="f935c7ea-ca7f-4d2c-8229-ed52a75e3520" providerId="ADAL" clId="{68527295-0B57-F54E-A5FF-552070B7F654}" dt="2018-10-22T16:50:53.399" v="16" actId="478"/>
          <ac:spMkLst>
            <pc:docMk/>
            <pc:sldMk cId="844463443" sldId="1708"/>
            <ac:spMk id="4" creationId="{9B51EC13-5EDB-4B50-9532-5DB3DCA7D907}"/>
          </ac:spMkLst>
        </pc:spChg>
        <pc:picChg chg="del">
          <ac:chgData name="Richard Guthrie" userId="f935c7ea-ca7f-4d2c-8229-ed52a75e3520" providerId="ADAL" clId="{68527295-0B57-F54E-A5FF-552070B7F654}" dt="2018-10-22T16:50:44.274" v="13" actId="478"/>
          <ac:picMkLst>
            <pc:docMk/>
            <pc:sldMk cId="844463443" sldId="1708"/>
            <ac:picMk id="7" creationId="{A8D8D035-F465-4CCF-88FD-31058DDD1A0C}"/>
          </ac:picMkLst>
        </pc:picChg>
      </pc:sldChg>
      <pc:sldChg chg="addSp delSp modSp add del ord">
        <pc:chgData name="Richard Guthrie" userId="f935c7ea-ca7f-4d2c-8229-ed52a75e3520" providerId="ADAL" clId="{68527295-0B57-F54E-A5FF-552070B7F654}" dt="2018-10-22T17:17:34.946" v="51" actId="2696"/>
        <pc:sldMkLst>
          <pc:docMk/>
          <pc:sldMk cId="3445385637" sldId="1709"/>
        </pc:sldMkLst>
        <pc:spChg chg="mod">
          <ac:chgData name="Richard Guthrie" userId="f935c7ea-ca7f-4d2c-8229-ed52a75e3520" providerId="ADAL" clId="{68527295-0B57-F54E-A5FF-552070B7F654}" dt="2018-10-22T17:16:33.319" v="45" actId="20577"/>
          <ac:spMkLst>
            <pc:docMk/>
            <pc:sldMk cId="3445385637" sldId="1709"/>
            <ac:spMk id="2" creationId="{C810EA72-E218-384B-8986-98922F9EB8D4}"/>
          </ac:spMkLst>
        </pc:spChg>
        <pc:spChg chg="del">
          <ac:chgData name="Richard Guthrie" userId="f935c7ea-ca7f-4d2c-8229-ed52a75e3520" providerId="ADAL" clId="{68527295-0B57-F54E-A5FF-552070B7F654}" dt="2018-10-22T17:16:43.608" v="46" actId="931"/>
          <ac:spMkLst>
            <pc:docMk/>
            <pc:sldMk cId="3445385637" sldId="1709"/>
            <ac:spMk id="3" creationId="{86078C53-C412-7C42-A5F5-C3C76CB72D6C}"/>
          </ac:spMkLst>
        </pc:spChg>
        <pc:picChg chg="add mod">
          <ac:chgData name="Richard Guthrie" userId="f935c7ea-ca7f-4d2c-8229-ed52a75e3520" providerId="ADAL" clId="{68527295-0B57-F54E-A5FF-552070B7F654}" dt="2018-10-22T17:16:47.976" v="47" actId="27614"/>
          <ac:picMkLst>
            <pc:docMk/>
            <pc:sldMk cId="3445385637" sldId="1709"/>
            <ac:picMk id="5" creationId="{C7F5623F-0CF4-5840-8CBB-3C640AEAA35C}"/>
          </ac:picMkLst>
        </pc:picChg>
      </pc:sldChg>
    </pc:docChg>
  </pc:docChgLst>
  <pc:docChgLst>
    <pc:chgData name="Richard Guthrie" userId="f935c7ea-ca7f-4d2c-8229-ed52a75e3520" providerId="ADAL" clId="{72FCE995-6A4C-BD44-8662-E84BDC5E00C7}"/>
    <pc:docChg chg="modSld">
      <pc:chgData name="Richard Guthrie" userId="f935c7ea-ca7f-4d2c-8229-ed52a75e3520" providerId="ADAL" clId="{72FCE995-6A4C-BD44-8662-E84BDC5E00C7}" dt="2018-10-22T20:22:50.379" v="102" actId="20577"/>
      <pc:docMkLst>
        <pc:docMk/>
      </pc:docMkLst>
      <pc:sldChg chg="modNotesTx">
        <pc:chgData name="Richard Guthrie" userId="f935c7ea-ca7f-4d2c-8229-ed52a75e3520" providerId="ADAL" clId="{72FCE995-6A4C-BD44-8662-E84BDC5E00C7}" dt="2018-10-22T20:22:50.379" v="102" actId="20577"/>
        <pc:sldMkLst>
          <pc:docMk/>
          <pc:sldMk cId="1459471554" sldId="1574"/>
        </pc:sldMkLst>
      </pc:sldChg>
    </pc:docChg>
  </pc:docChgLst>
  <pc:docChgLst>
    <pc:chgData name="Damien Caro" userId="18dc26db-fe4f-426e-9f3f-b3e52cc010bf" providerId="ADAL" clId="{DD955E90-C077-1341-B2AC-1CFA2988120C}"/>
    <pc:docChg chg="undo custSel modSld">
      <pc:chgData name="Damien Caro" userId="18dc26db-fe4f-426e-9f3f-b3e52cc010bf" providerId="ADAL" clId="{DD955E90-C077-1341-B2AC-1CFA2988120C}" dt="2018-09-26T20:14:55.899" v="782" actId="20577"/>
      <pc:docMkLst>
        <pc:docMk/>
      </pc:docMkLst>
    </pc:docChg>
  </pc:docChgLst>
  <pc:docChgLst>
    <pc:chgData name="Damien Caro" userId="18dc26db-fe4f-426e-9f3f-b3e52cc010bf" providerId="ADAL" clId="{DCD6FA9E-2DA3-B04E-B299-2D9FBFFD0419}"/>
    <pc:docChg chg="undo redo custSel addSld delSld modSld sldOrd modMainMaster modSection">
      <pc:chgData name="Damien Caro" userId="18dc26db-fe4f-426e-9f3f-b3e52cc010bf" providerId="ADAL" clId="{DCD6FA9E-2DA3-B04E-B299-2D9FBFFD0419}" dt="2018-10-01T03:11:22.845" v="610" actId="14100"/>
      <pc:docMkLst>
        <pc:docMk/>
      </pc:docMkLst>
      <pc:sldChg chg="modSp">
        <pc:chgData name="Damien Caro" userId="18dc26db-fe4f-426e-9f3f-b3e52cc010bf" providerId="ADAL" clId="{DCD6FA9E-2DA3-B04E-B299-2D9FBFFD0419}" dt="2018-09-27T21:33:18.239" v="242" actId="20577"/>
        <pc:sldMkLst>
          <pc:docMk/>
          <pc:sldMk cId="699251381" sldId="265"/>
        </pc:sldMkLst>
        <pc:spChg chg="mod">
          <ac:chgData name="Damien Caro" userId="18dc26db-fe4f-426e-9f3f-b3e52cc010bf" providerId="ADAL" clId="{DCD6FA9E-2DA3-B04E-B299-2D9FBFFD0419}" dt="2018-09-27T21:33:18.239" v="242" actId="20577"/>
          <ac:spMkLst>
            <pc:docMk/>
            <pc:sldMk cId="699251381" sldId="265"/>
            <ac:spMk id="3" creationId="{C5C0EDC0-1CC3-4667-9A0C-FC3A0E3268B5}"/>
          </ac:spMkLst>
        </pc:spChg>
      </pc:sldChg>
      <pc:sldChg chg="modSp modNotesTx">
        <pc:chgData name="Damien Caro" userId="18dc26db-fe4f-426e-9f3f-b3e52cc010bf" providerId="ADAL" clId="{DCD6FA9E-2DA3-B04E-B299-2D9FBFFD0419}" dt="2018-09-27T21:56:52.295" v="561" actId="403"/>
        <pc:sldMkLst>
          <pc:docMk/>
          <pc:sldMk cId="1796131334" sldId="267"/>
        </pc:sldMkLst>
        <pc:spChg chg="mod">
          <ac:chgData name="Damien Caro" userId="18dc26db-fe4f-426e-9f3f-b3e52cc010bf" providerId="ADAL" clId="{DCD6FA9E-2DA3-B04E-B299-2D9FBFFD0419}" dt="2018-09-27T21:49:19.480" v="528" actId="20577"/>
          <ac:spMkLst>
            <pc:docMk/>
            <pc:sldMk cId="1796131334" sldId="267"/>
            <ac:spMk id="3" creationId="{C5C0EDC0-1CC3-4667-9A0C-FC3A0E3268B5}"/>
          </ac:spMkLst>
        </pc:spChg>
      </pc:sldChg>
      <pc:sldChg chg="modSp">
        <pc:chgData name="Damien Caro" userId="18dc26db-fe4f-426e-9f3f-b3e52cc010bf" providerId="ADAL" clId="{DCD6FA9E-2DA3-B04E-B299-2D9FBFFD0419}" dt="2018-09-27T21:39:06.680" v="358" actId="20577"/>
        <pc:sldMkLst>
          <pc:docMk/>
          <pc:sldMk cId="933972052" sldId="269"/>
        </pc:sldMkLst>
        <pc:spChg chg="mod">
          <ac:chgData name="Damien Caro" userId="18dc26db-fe4f-426e-9f3f-b3e52cc010bf" providerId="ADAL" clId="{DCD6FA9E-2DA3-B04E-B299-2D9FBFFD0419}" dt="2018-09-27T21:39:06.680" v="358" actId="20577"/>
          <ac:spMkLst>
            <pc:docMk/>
            <pc:sldMk cId="933972052" sldId="269"/>
            <ac:spMk id="3" creationId="{C5C0EDC0-1CC3-4667-9A0C-FC3A0E3268B5}"/>
          </ac:spMkLst>
        </pc:spChg>
      </pc:sldChg>
      <pc:sldChg chg="addCm modCm">
        <pc:chgData name="Damien Caro" userId="18dc26db-fe4f-426e-9f3f-b3e52cc010bf" providerId="ADAL" clId="{DCD6FA9E-2DA3-B04E-B299-2D9FBFFD0419}" dt="2018-09-27T21:07:40.683" v="74"/>
        <pc:sldMkLst>
          <pc:docMk/>
          <pc:sldMk cId="1459471554" sldId="1574"/>
        </pc:sldMkLst>
      </pc:sldChg>
      <pc:sldChg chg="modNotesTx">
        <pc:chgData name="Damien Caro" userId="18dc26db-fe4f-426e-9f3f-b3e52cc010bf" providerId="ADAL" clId="{DCD6FA9E-2DA3-B04E-B299-2D9FBFFD0419}" dt="2018-09-27T21:17:25.191" v="161" actId="313"/>
        <pc:sldMkLst>
          <pc:docMk/>
          <pc:sldMk cId="4043193664" sldId="1671"/>
        </pc:sldMkLst>
      </pc:sldChg>
      <pc:sldChg chg="modSp">
        <pc:chgData name="Damien Caro" userId="18dc26db-fe4f-426e-9f3f-b3e52cc010bf" providerId="ADAL" clId="{DCD6FA9E-2DA3-B04E-B299-2D9FBFFD0419}" dt="2018-09-27T21:10:24.905" v="76" actId="166"/>
        <pc:sldMkLst>
          <pc:docMk/>
          <pc:sldMk cId="1437030996" sldId="1692"/>
        </pc:sldMkLst>
        <pc:spChg chg="mod">
          <ac:chgData name="Damien Caro" userId="18dc26db-fe4f-426e-9f3f-b3e52cc010bf" providerId="ADAL" clId="{DCD6FA9E-2DA3-B04E-B299-2D9FBFFD0419}" dt="2018-09-27T21:10:24.905" v="76" actId="166"/>
          <ac:spMkLst>
            <pc:docMk/>
            <pc:sldMk cId="1437030996" sldId="1692"/>
            <ac:spMk id="7" creationId="{46AD0A33-89E8-4076-BA64-AE40E6C189A9}"/>
          </ac:spMkLst>
        </pc:spChg>
      </pc:sldChg>
      <pc:sldChg chg="addSp delSp modSp modNotesTx">
        <pc:chgData name="Damien Caro" userId="18dc26db-fe4f-426e-9f3f-b3e52cc010bf" providerId="ADAL" clId="{DCD6FA9E-2DA3-B04E-B299-2D9FBFFD0419}" dt="2018-09-27T21:47:35.654" v="482" actId="20577"/>
        <pc:sldMkLst>
          <pc:docMk/>
          <pc:sldMk cId="2266049246" sldId="1695"/>
        </pc:sldMkLst>
        <pc:spChg chg="add del mod">
          <ac:chgData name="Damien Caro" userId="18dc26db-fe4f-426e-9f3f-b3e52cc010bf" providerId="ADAL" clId="{DCD6FA9E-2DA3-B04E-B299-2D9FBFFD0419}" dt="2018-09-26T22:21:53.038" v="2" actId="478"/>
          <ac:spMkLst>
            <pc:docMk/>
            <pc:sldMk cId="2266049246" sldId="1695"/>
            <ac:spMk id="3" creationId="{8A0CF18B-A020-DA45-A245-A52B03B26F96}"/>
          </ac:spMkLst>
        </pc:spChg>
        <pc:spChg chg="add del mod">
          <ac:chgData name="Damien Caro" userId="18dc26db-fe4f-426e-9f3f-b3e52cc010bf" providerId="ADAL" clId="{DCD6FA9E-2DA3-B04E-B299-2D9FBFFD0419}" dt="2018-09-26T22:22:06.848" v="5" actId="478"/>
          <ac:spMkLst>
            <pc:docMk/>
            <pc:sldMk cId="2266049246" sldId="1695"/>
            <ac:spMk id="5" creationId="{B4AB4D69-AAA0-9440-8D24-C7B474E8AFAF}"/>
          </ac:spMkLst>
        </pc:spChg>
        <pc:spChg chg="mod">
          <ac:chgData name="Damien Caro" userId="18dc26db-fe4f-426e-9f3f-b3e52cc010bf" providerId="ADAL" clId="{DCD6FA9E-2DA3-B04E-B299-2D9FBFFD0419}" dt="2018-09-27T21:47:32.448" v="480" actId="20577"/>
          <ac:spMkLst>
            <pc:docMk/>
            <pc:sldMk cId="2266049246" sldId="1695"/>
            <ac:spMk id="12" creationId="{872A68A3-06D6-4252-B7E3-C994A8013A2F}"/>
          </ac:spMkLst>
        </pc:spChg>
        <pc:picChg chg="add mod">
          <ac:chgData name="Damien Caro" userId="18dc26db-fe4f-426e-9f3f-b3e52cc010bf" providerId="ADAL" clId="{DCD6FA9E-2DA3-B04E-B299-2D9FBFFD0419}" dt="2018-09-26T22:24:46.493" v="51" actId="1076"/>
          <ac:picMkLst>
            <pc:docMk/>
            <pc:sldMk cId="2266049246" sldId="1695"/>
            <ac:picMk id="11" creationId="{4245EA00-BCC5-E846-ADA6-5BA0BEB2B5C4}"/>
          </ac:picMkLst>
        </pc:picChg>
      </pc:sldChg>
      <pc:sldChg chg="modNotesTx">
        <pc:chgData name="Damien Caro" userId="18dc26db-fe4f-426e-9f3f-b3e52cc010bf" providerId="ADAL" clId="{DCD6FA9E-2DA3-B04E-B299-2D9FBFFD0419}" dt="2018-09-27T21:13:12.415" v="160" actId="20577"/>
        <pc:sldMkLst>
          <pc:docMk/>
          <pc:sldMk cId="1944362868" sldId="1696"/>
        </pc:sldMkLst>
      </pc:sldChg>
      <pc:sldChg chg="addSp modSp">
        <pc:chgData name="Damien Caro" userId="18dc26db-fe4f-426e-9f3f-b3e52cc010bf" providerId="ADAL" clId="{DCD6FA9E-2DA3-B04E-B299-2D9FBFFD0419}" dt="2018-09-27T21:32:24.076" v="203" actId="1076"/>
        <pc:sldMkLst>
          <pc:docMk/>
          <pc:sldMk cId="1708594428" sldId="1699"/>
        </pc:sldMkLst>
        <pc:spChg chg="mod">
          <ac:chgData name="Damien Caro" userId="18dc26db-fe4f-426e-9f3f-b3e52cc010bf" providerId="ADAL" clId="{DCD6FA9E-2DA3-B04E-B299-2D9FBFFD0419}" dt="2018-09-27T21:32:20.476" v="202" actId="404"/>
          <ac:spMkLst>
            <pc:docMk/>
            <pc:sldMk cId="1708594428" sldId="1699"/>
            <ac:spMk id="3" creationId="{C5C0EDC0-1CC3-4667-9A0C-FC3A0E3268B5}"/>
          </ac:spMkLst>
        </pc:spChg>
        <pc:picChg chg="add mod">
          <ac:chgData name="Damien Caro" userId="18dc26db-fe4f-426e-9f3f-b3e52cc010bf" providerId="ADAL" clId="{DCD6FA9E-2DA3-B04E-B299-2D9FBFFD0419}" dt="2018-09-27T21:32:24.076" v="203" actId="1076"/>
          <ac:picMkLst>
            <pc:docMk/>
            <pc:sldMk cId="1708594428" sldId="1699"/>
            <ac:picMk id="4" creationId="{8DFAD110-B108-1F4F-9F5A-9352175E00A4}"/>
          </ac:picMkLst>
        </pc:picChg>
      </pc:sldChg>
      <pc:sldChg chg="addSp modSp">
        <pc:chgData name="Damien Caro" userId="18dc26db-fe4f-426e-9f3f-b3e52cc010bf" providerId="ADAL" clId="{DCD6FA9E-2DA3-B04E-B299-2D9FBFFD0419}" dt="2018-10-01T03:06:57.838" v="604" actId="1076"/>
        <pc:sldMkLst>
          <pc:docMk/>
          <pc:sldMk cId="3688322523" sldId="1703"/>
        </pc:sldMkLst>
        <pc:spChg chg="mod">
          <ac:chgData name="Damien Caro" userId="18dc26db-fe4f-426e-9f3f-b3e52cc010bf" providerId="ADAL" clId="{DCD6FA9E-2DA3-B04E-B299-2D9FBFFD0419}" dt="2018-10-01T03:06:52.878" v="603" actId="14100"/>
          <ac:spMkLst>
            <pc:docMk/>
            <pc:sldMk cId="3688322523" sldId="1703"/>
            <ac:spMk id="4" creationId="{5A83C556-84B4-6049-A857-027088A9EC50}"/>
          </ac:spMkLst>
        </pc:spChg>
        <pc:picChg chg="add mod">
          <ac:chgData name="Damien Caro" userId="18dc26db-fe4f-426e-9f3f-b3e52cc010bf" providerId="ADAL" clId="{DCD6FA9E-2DA3-B04E-B299-2D9FBFFD0419}" dt="2018-10-01T03:06:57.838" v="604" actId="1076"/>
          <ac:picMkLst>
            <pc:docMk/>
            <pc:sldMk cId="3688322523" sldId="1703"/>
            <ac:picMk id="2" creationId="{C3C22F3F-A012-9145-893C-D92FC154950F}"/>
          </ac:picMkLst>
        </pc:picChg>
      </pc:sldChg>
      <pc:sldChg chg="addSp modSp">
        <pc:chgData name="Damien Caro" userId="18dc26db-fe4f-426e-9f3f-b3e52cc010bf" providerId="ADAL" clId="{DCD6FA9E-2DA3-B04E-B299-2D9FBFFD0419}" dt="2018-10-01T03:11:22.845" v="610" actId="14100"/>
        <pc:sldMkLst>
          <pc:docMk/>
          <pc:sldMk cId="2634499471" sldId="1705"/>
        </pc:sldMkLst>
        <pc:spChg chg="mod">
          <ac:chgData name="Damien Caro" userId="18dc26db-fe4f-426e-9f3f-b3e52cc010bf" providerId="ADAL" clId="{DCD6FA9E-2DA3-B04E-B299-2D9FBFFD0419}" dt="2018-10-01T03:11:22.845" v="610" actId="14100"/>
          <ac:spMkLst>
            <pc:docMk/>
            <pc:sldMk cId="2634499471" sldId="1705"/>
            <ac:spMk id="2" creationId="{50019312-5B42-DB4F-A858-3D065AE1E4A6}"/>
          </ac:spMkLst>
        </pc:spChg>
        <pc:picChg chg="add mod">
          <ac:chgData name="Damien Caro" userId="18dc26db-fe4f-426e-9f3f-b3e52cc010bf" providerId="ADAL" clId="{DCD6FA9E-2DA3-B04E-B299-2D9FBFFD0419}" dt="2018-10-01T03:11:14.713" v="609" actId="1076"/>
          <ac:picMkLst>
            <pc:docMk/>
            <pc:sldMk cId="2634499471" sldId="1705"/>
            <ac:picMk id="3" creationId="{9541DF24-609F-AF41-841D-DFEDE16AC09F}"/>
          </ac:picMkLst>
        </pc:picChg>
      </pc:sldChg>
      <pc:sldMasterChg chg="modSp modSldLayout">
        <pc:chgData name="Damien Caro" userId="18dc26db-fe4f-426e-9f3f-b3e52cc010bf" providerId="ADAL" clId="{DCD6FA9E-2DA3-B04E-B299-2D9FBFFD0419}" dt="2018-09-27T22:09:44.429" v="597" actId="207"/>
        <pc:sldMasterMkLst>
          <pc:docMk/>
          <pc:sldMasterMk cId="1811978848" sldId="2147483660"/>
        </pc:sldMasterMkLst>
        <pc:spChg chg="mod">
          <ac:chgData name="Damien Caro" userId="18dc26db-fe4f-426e-9f3f-b3e52cc010bf" providerId="ADAL" clId="{DCD6FA9E-2DA3-B04E-B299-2D9FBFFD0419}" dt="2018-09-27T22:09:44.429" v="597" actId="207"/>
          <ac:spMkLst>
            <pc:docMk/>
            <pc:sldMasterMk cId="1811978848" sldId="2147483660"/>
            <ac:spMk id="2" creationId="{A8D2232E-A0FA-4453-9A26-96F44E920D83}"/>
          </ac:spMkLst>
        </pc:spChg>
        <pc:spChg chg="mod">
          <ac:chgData name="Damien Caro" userId="18dc26db-fe4f-426e-9f3f-b3e52cc010bf" providerId="ADAL" clId="{DCD6FA9E-2DA3-B04E-B299-2D9FBFFD0419}" dt="2018-09-27T22:09:44.429" v="597" actId="207"/>
          <ac:spMkLst>
            <pc:docMk/>
            <pc:sldMasterMk cId="1811978848" sldId="2147483660"/>
            <ac:spMk id="3" creationId="{417AFCFF-797E-4674-8244-151614C20D0F}"/>
          </ac:spMkLst>
        </pc:spChg>
        <pc:sldLayoutChg chg="delSp">
          <pc:chgData name="Damien Caro" userId="18dc26db-fe4f-426e-9f3f-b3e52cc010bf" providerId="ADAL" clId="{DCD6FA9E-2DA3-B04E-B299-2D9FBFFD0419}" dt="2018-09-27T22:09:33.172" v="596" actId="478"/>
          <pc:sldLayoutMkLst>
            <pc:docMk/>
            <pc:sldMasterMk cId="1811978848" sldId="2147483660"/>
            <pc:sldLayoutMk cId="2469256675" sldId="2147483663"/>
          </pc:sldLayoutMkLst>
          <pc:spChg chg="del">
            <ac:chgData name="Damien Caro" userId="18dc26db-fe4f-426e-9f3f-b3e52cc010bf" providerId="ADAL" clId="{DCD6FA9E-2DA3-B04E-B299-2D9FBFFD0419}" dt="2018-09-27T22:09:33.172" v="596" actId="478"/>
            <ac:spMkLst>
              <pc:docMk/>
              <pc:sldMasterMk cId="1811978848" sldId="2147483660"/>
              <pc:sldLayoutMk cId="2469256675" sldId="2147483663"/>
              <ac:spMk id="4"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C70794-E991-4AC3-B1FB-D281FF24694D}" type="datetimeFigureOut">
              <a:rPr lang="en-US" smtClean="0"/>
              <a:t>5/6/2020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E6040F-C53F-4557-A13F-96281879C2EF}" type="slidenum">
              <a:rPr lang="en-US" smtClean="0"/>
              <a:t>‹#›</a:t>
            </a:fld>
            <a:endParaRPr lang="en-US"/>
          </a:p>
        </p:txBody>
      </p:sp>
    </p:spTree>
    <p:extLst>
      <p:ext uri="{BB962C8B-B14F-4D97-AF65-F5344CB8AC3E}">
        <p14:creationId xmlns:p14="http://schemas.microsoft.com/office/powerpoint/2010/main" val="3976887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OpenHack!</a:t>
            </a:r>
          </a:p>
          <a:p>
            <a:endParaRPr lang="en-US" dirty="0"/>
          </a:p>
          <a:p>
            <a:r>
              <a:rPr lang="en-US" dirty="0"/>
              <a:t>Thank you for being here!</a:t>
            </a:r>
          </a:p>
          <a:p>
            <a:endParaRPr lang="en-US" dirty="0"/>
          </a:p>
          <a:p>
            <a:r>
              <a:rPr lang="en-US" dirty="0"/>
              <a:t>My name is Tristan Gorringe, I’m a PM in Commercial Software Engineering and I’ll be leading you through the OpenHack experience along side Dariusz </a:t>
            </a:r>
            <a:r>
              <a:rPr lang="en-US" dirty="0" err="1"/>
              <a:t>Porowski</a:t>
            </a:r>
            <a:r>
              <a:rPr lang="en-US" dirty="0"/>
              <a:t> who is an Engineer also in CSE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many are attending Ready for their first time?</a:t>
            </a:r>
          </a:p>
          <a:p>
            <a:endParaRPr lang="en-US" dirty="0"/>
          </a:p>
          <a:p>
            <a:r>
              <a:rPr lang="en-US" dirty="0"/>
              <a:t>How many are attending their first OpenHack?</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5/6/2020 2:39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08094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accent4">
                    <a:lumMod val="10000"/>
                  </a:schemeClr>
                </a:solidFill>
              </a:rPr>
              <a:t>Talking points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accent4">
                  <a:lumMod val="10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lumMod val="10000"/>
                  </a:schemeClr>
                </a:solidFill>
              </a:rPr>
              <a:t>To address learner needs in FY20, the Technical Skills Initiative delivers achievements and certifications to build deeper core sales, technical, and solution knowledge.  </a:t>
            </a:r>
          </a:p>
          <a:p>
            <a:endParaRPr lang="en-US" dirty="0"/>
          </a:p>
          <a:p>
            <a:endParaRPr lang="en-US" dirty="0"/>
          </a:p>
          <a:p>
            <a:pPr marL="285750" lvl="0" indent="-285750">
              <a:buFont typeface="Arial" panose="020B0604020202020204" pitchFamily="34" charset="0"/>
              <a:buChar char="•"/>
            </a:pPr>
            <a:r>
              <a:rPr lang="en-US" b="1" dirty="0">
                <a:solidFill>
                  <a:srgbClr val="0070C0"/>
                </a:solidFill>
              </a:rPr>
              <a:t>For Technical sellers</a:t>
            </a:r>
            <a:r>
              <a:rPr lang="en-US" dirty="0"/>
              <a:t>, TSI will help to certify their deep technical skills, which will be demonstrated by maintaining one role-based technical certification. For Intelligent Cloud roles, there will also be an opportunity to participate in an OpenHack, a hands-on developer focused event.</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b="1" dirty="0">
                <a:solidFill>
                  <a:srgbClr val="0070C0"/>
                </a:solidFill>
              </a:rPr>
              <a:t>For Specialist sellers</a:t>
            </a:r>
            <a:r>
              <a:rPr lang="en-US" dirty="0"/>
              <a:t>, TSI will help them attain a deeper knowledge in their primary Solution Area and broad knowledge across other solution areas. This will be demonstrated typically by a combination of fundamental certifications and achievements.</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b="1" dirty="0">
                <a:solidFill>
                  <a:srgbClr val="0070C0"/>
                </a:solidFill>
              </a:rPr>
              <a:t>For all Microsoft employees, </a:t>
            </a:r>
            <a:r>
              <a:rPr lang="en-US" dirty="0"/>
              <a:t>TSI will help them learn the latest information about our priority commercial Solution Areas through three achievement trainings, along with a fundamental certification for most roles.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FEE6AD-41A2-4F4B-A36F-343C3FBA513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2086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To meet the TSI requirements for Challenged-Based Learning, we need you to do a few simple things at this OpenHack in order to get full credit!</a:t>
            </a:r>
          </a:p>
          <a:p>
            <a:pPr lvl="0"/>
            <a:endParaRPr lang="en-US" sz="1200" kern="1200" dirty="0">
              <a:solidFill>
                <a:schemeClr val="tx1"/>
              </a:solidFill>
              <a:effectLst/>
              <a:latin typeface="+mn-lt"/>
              <a:ea typeface="+mn-ea"/>
              <a:cs typeface="+mn-cs"/>
            </a:endParaRPr>
          </a:p>
          <a:p>
            <a:pPr marL="228600" lvl="0" indent="-228600">
              <a:buFont typeface="+mj-lt"/>
              <a:buAutoNum type="arabicPeriod"/>
            </a:pPr>
            <a:r>
              <a:rPr lang="en-US" sz="1200" kern="1200" dirty="0">
                <a:solidFill>
                  <a:schemeClr val="tx1"/>
                </a:solidFill>
                <a:effectLst/>
                <a:latin typeface="+mn-lt"/>
                <a:ea typeface="+mn-ea"/>
                <a:cs typeface="+mn-cs"/>
              </a:rPr>
              <a:t>Full Attendance Required – you need to be physically here. Both days. Morning and Afternoon. </a:t>
            </a:r>
          </a:p>
          <a:p>
            <a:pPr marL="228600" lvl="0" indent="-228600">
              <a:buFont typeface="+mj-lt"/>
              <a:buAutoNum type="arabicPeriod"/>
            </a:pPr>
            <a:endParaRPr lang="en-US" sz="1200" kern="1200" dirty="0">
              <a:solidFill>
                <a:schemeClr val="tx1"/>
              </a:solidFill>
              <a:effectLst/>
              <a:latin typeface="+mn-lt"/>
              <a:ea typeface="+mn-ea"/>
              <a:cs typeface="+mn-cs"/>
            </a:endParaRPr>
          </a:p>
          <a:p>
            <a:pPr marL="228600" lvl="0" indent="-228600">
              <a:buFont typeface="+mj-lt"/>
              <a:buAutoNum type="arabicPeriod"/>
            </a:pPr>
            <a:r>
              <a:rPr lang="en-US" sz="1200" kern="1200" dirty="0">
                <a:solidFill>
                  <a:schemeClr val="tx1"/>
                </a:solidFill>
                <a:effectLst/>
                <a:latin typeface="+mn-lt"/>
                <a:ea typeface="+mn-ea"/>
                <a:cs typeface="+mn-cs"/>
              </a:rPr>
              <a:t>Engagement and Participation Required – we need you to be present, focused, not doing emails or taking calls. Lean in with your team and get the most out of the experience! </a:t>
            </a:r>
          </a:p>
          <a:p>
            <a:pPr marL="228600" lvl="0" indent="-228600">
              <a:buFont typeface="+mj-lt"/>
              <a:buAutoNum type="arabicPeriod"/>
            </a:pPr>
            <a:endParaRPr lang="en-US" sz="1200" kern="1200" dirty="0">
              <a:solidFill>
                <a:schemeClr val="tx1"/>
              </a:solidFill>
              <a:effectLst/>
              <a:latin typeface="+mn-lt"/>
              <a:ea typeface="+mn-ea"/>
              <a:cs typeface="+mn-cs"/>
            </a:endParaRPr>
          </a:p>
          <a:p>
            <a:pPr marL="228600" lvl="0" indent="-228600">
              <a:buFont typeface="+mj-lt"/>
              <a:buAutoNum type="arabicPeriod"/>
            </a:pPr>
            <a:r>
              <a:rPr lang="en-US" sz="1200" kern="1200" dirty="0">
                <a:solidFill>
                  <a:schemeClr val="tx1"/>
                </a:solidFill>
                <a:effectLst/>
                <a:latin typeface="+mn-lt"/>
                <a:ea typeface="+mn-ea"/>
                <a:cs typeface="+mn-cs"/>
              </a:rPr>
              <a:t>Challenges Completed – the scenarios have been designed to get progressively more challenging. AND, they aren’t easy. You’ll get frustrated. Coaches are here to help guide you, however they won’t give you answers. Its expected that you’ll reach conclusions and solutions as a team and continue moving on to the next set of challenges. So we want you to take your time, dive deep – but balance that with covering a bit of ground so you can be exposed to additional challenges and knowledge we’re </a:t>
            </a:r>
          </a:p>
          <a:p>
            <a:pPr marL="228600" lvl="0" indent="-228600">
              <a:buFont typeface="+mj-lt"/>
              <a:buAutoNum type="arabicPeriod"/>
            </a:pPr>
            <a:endParaRPr lang="en-US" sz="1200" b="1" kern="1200" dirty="0">
              <a:solidFill>
                <a:schemeClr val="tx1"/>
              </a:solidFill>
              <a:effectLst/>
              <a:latin typeface="+mn-lt"/>
              <a:ea typeface="+mn-ea"/>
              <a:cs typeface="+mn-cs"/>
            </a:endParaRPr>
          </a:p>
          <a:p>
            <a:pPr marL="0" lvl="0" indent="0">
              <a:buFont typeface="+mj-lt"/>
              <a:buNone/>
            </a:pPr>
            <a:r>
              <a:rPr lang="en-US" sz="1200" b="0" kern="1200" dirty="0">
                <a:solidFill>
                  <a:schemeClr val="tx1"/>
                </a:solidFill>
                <a:effectLst/>
                <a:latin typeface="+mn-lt"/>
                <a:ea typeface="+mn-ea"/>
                <a:cs typeface="+mn-cs"/>
              </a:rPr>
              <a:t>For </a:t>
            </a:r>
            <a:r>
              <a:rPr lang="en-US" sz="1200" kern="1200" dirty="0">
                <a:solidFill>
                  <a:schemeClr val="tx1"/>
                </a:solidFill>
                <a:effectLst/>
                <a:latin typeface="+mn-lt"/>
                <a:ea typeface="+mn-ea"/>
                <a:cs typeface="+mn-cs"/>
              </a:rPr>
              <a:t>those that didn’t have time/ability to complete the necessary challenges for TSI credits, there will be other opportunities at future readiness events. DTA, Winter Ready, etc. So don’t stress. This is going to be a FUN couple of days!!!!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B22260-DA93-47D7-8655-5D393095906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158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5/6/2020 2:39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91433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400" dirty="0"/>
              <a:t>Ask ops focused vs </a:t>
            </a:r>
            <a:r>
              <a:rPr lang="en-US" sz="1400" dirty="0" err="1"/>
              <a:t>devs</a:t>
            </a:r>
            <a:r>
              <a:rPr lang="en-US" sz="1400" dirty="0"/>
              <a:t>.  Talk about how de ops applies.</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Segoe UI Light"/>
                <a:ea typeface="+mn-ea"/>
                <a:cs typeface="+mn-cs"/>
              </a:rPr>
              <a:t>Continuous Integration </a:t>
            </a:r>
            <a:r>
              <a:rPr kumimoji="0" lang="en-US" sz="1200" b="0" i="0" u="none" strike="noStrike" kern="1200" cap="none" spc="0" normalizeH="0" baseline="0" noProof="0" dirty="0">
                <a:ln>
                  <a:noFill/>
                </a:ln>
                <a:solidFill>
                  <a:srgbClr val="FFFFFF"/>
                </a:solidFill>
                <a:effectLst/>
                <a:uLnTx/>
                <a:uFillTx/>
                <a:latin typeface="Segoe UI Light"/>
                <a:ea typeface="+mn-ea"/>
                <a:cs typeface="+mn-cs"/>
              </a:rPr>
              <a:t>– We regularly engage with partners who want to use DevOps to increase their quality and reduce time to release.  The challenges around CI help partners/customers formulate a comprehensive and viable CI strategy.</a:t>
            </a:r>
          </a:p>
          <a:p>
            <a:pPr marL="0" marR="0" lvl="0" indent="0" algn="l" defTabSz="932742" rtl="0" eaLnBrk="1" fontAlgn="auto" latinLnBrk="0" hangingPunct="1">
              <a:lnSpc>
                <a:spcPct val="100000"/>
              </a:lnSpc>
              <a:spcBef>
                <a:spcPts val="0"/>
              </a:spcBef>
              <a:spcAft>
                <a:spcPts val="0"/>
              </a:spcAft>
              <a:buClrTx/>
              <a:buSzTx/>
              <a:buFontTx/>
              <a:buNone/>
              <a:tabLst/>
              <a:defRPr/>
            </a:pPr>
            <a:br>
              <a:rPr kumimoji="0" lang="en-US" sz="1200" b="0" i="0" u="none" strike="noStrike" kern="1200" cap="none" spc="0" normalizeH="0" baseline="0" noProof="0" dirty="0">
                <a:ln>
                  <a:noFill/>
                </a:ln>
                <a:solidFill>
                  <a:srgbClr val="FFFFFF"/>
                </a:solidFill>
                <a:effectLst/>
                <a:uLnTx/>
                <a:uFillTx/>
                <a:latin typeface="Segoe UI Light"/>
                <a:ea typeface="+mn-ea"/>
                <a:cs typeface="+mn-cs"/>
              </a:rPr>
            </a:br>
            <a:r>
              <a:rPr kumimoji="0" lang="en-US" sz="1400" b="1" i="0" u="none" strike="noStrike" kern="1200" cap="none" spc="0" normalizeH="0" baseline="0" noProof="0" dirty="0">
                <a:ln>
                  <a:noFill/>
                </a:ln>
                <a:solidFill>
                  <a:srgbClr val="FFFFFF"/>
                </a:solidFill>
                <a:effectLst/>
                <a:uLnTx/>
                <a:uFillTx/>
                <a:latin typeface="Segoe UI Light"/>
                <a:ea typeface="+mn-ea"/>
                <a:cs typeface="+mn-cs"/>
              </a:rPr>
              <a:t>Continuous Deployment </a:t>
            </a:r>
            <a:r>
              <a:rPr kumimoji="0" lang="en-US" sz="1200" b="0" i="0" u="none" strike="noStrike" kern="1200" cap="none" spc="0" normalizeH="0" baseline="0" noProof="0" dirty="0">
                <a:ln>
                  <a:noFill/>
                </a:ln>
                <a:solidFill>
                  <a:srgbClr val="FFFFFF"/>
                </a:solidFill>
                <a:effectLst/>
                <a:uLnTx/>
                <a:uFillTx/>
                <a:latin typeface="Segoe UI Light"/>
                <a:ea typeface="+mn-ea"/>
                <a:cs typeface="+mn-cs"/>
              </a:rPr>
              <a:t>– Deploying updates anytime with zero downtime is key to achieving a fast feedback loop that helps increase project velocity.  Equally important is safe rollback.  These two capabilities enable teams to focus on enabling capabilities and minimize operational focused activities.</a:t>
            </a:r>
          </a:p>
          <a:p>
            <a:pPr marL="0" marR="0" lvl="0" indent="0" algn="l" defTabSz="932742" rtl="0" eaLnBrk="1" fontAlgn="auto" latinLnBrk="0" hangingPunct="1">
              <a:lnSpc>
                <a:spcPct val="100000"/>
              </a:lnSpc>
              <a:spcBef>
                <a:spcPts val="0"/>
              </a:spcBef>
              <a:spcAft>
                <a:spcPts val="0"/>
              </a:spcAft>
              <a:buClrTx/>
              <a:buSzTx/>
              <a:buFontTx/>
              <a:buNone/>
              <a:tabLst/>
              <a:defRPr/>
            </a:pPr>
            <a:br>
              <a:rPr kumimoji="0" lang="en-US" sz="1200" b="0" i="0" u="none" strike="noStrike" kern="1200" cap="none" spc="0" normalizeH="0" baseline="0" noProof="0" dirty="0">
                <a:ln>
                  <a:noFill/>
                </a:ln>
                <a:solidFill>
                  <a:srgbClr val="FFFFFF"/>
                </a:solidFill>
                <a:effectLst/>
                <a:uLnTx/>
                <a:uFillTx/>
                <a:latin typeface="Segoe UI Light"/>
                <a:ea typeface="+mn-ea"/>
                <a:cs typeface="+mn-cs"/>
              </a:rPr>
            </a:br>
            <a:r>
              <a:rPr kumimoji="0" lang="en-US" sz="1400" b="1" i="0" u="none" strike="noStrike" kern="1200" cap="none" spc="0" normalizeH="0" baseline="0" noProof="0" dirty="0">
                <a:ln>
                  <a:noFill/>
                </a:ln>
                <a:solidFill>
                  <a:srgbClr val="FFFFFF"/>
                </a:solidFill>
                <a:effectLst/>
                <a:uLnTx/>
                <a:uFillTx/>
                <a:latin typeface="Segoe UI Light"/>
                <a:ea typeface="+mn-ea"/>
                <a:cs typeface="+mn-cs"/>
              </a:rPr>
              <a:t>Monitoring</a:t>
            </a:r>
            <a:r>
              <a:rPr kumimoji="0" lang="en-US" sz="1200" b="0" i="0" u="none" strike="noStrike" kern="1200" cap="none" spc="0" normalizeH="0" baseline="0" noProof="0" dirty="0">
                <a:ln>
                  <a:noFill/>
                </a:ln>
                <a:solidFill>
                  <a:srgbClr val="FFFFFF"/>
                </a:solidFill>
                <a:effectLst/>
                <a:uLnTx/>
                <a:uFillTx/>
                <a:latin typeface="Segoe UI Light"/>
                <a:ea typeface="+mn-ea"/>
                <a:cs typeface="+mn-cs"/>
              </a:rPr>
              <a:t>- A key part of any deployment strategy is solid and simple monitoring.  Monitoring that allows you to quickly understand if the service </a:t>
            </a:r>
            <a:r>
              <a:rPr kumimoji="0" lang="en-US" sz="1200" b="0" i="0" u="none" strike="noStrike" kern="1200" cap="none" spc="0" normalizeH="0" baseline="0" noProof="0" dirty="0" err="1">
                <a:ln>
                  <a:noFill/>
                </a:ln>
                <a:solidFill>
                  <a:srgbClr val="FFFFFF"/>
                </a:solidFill>
                <a:effectLst/>
                <a:uLnTx/>
                <a:uFillTx/>
                <a:latin typeface="Segoe UI Light"/>
                <a:ea typeface="+mn-ea"/>
                <a:cs typeface="+mn-cs"/>
              </a:rPr>
              <a:t>ie</a:t>
            </a:r>
            <a:r>
              <a:rPr kumimoji="0" lang="en-US" sz="1200" b="0" i="0" u="none" strike="noStrike" kern="1200" cap="none" spc="0" normalizeH="0" baseline="0" noProof="0" dirty="0">
                <a:ln>
                  <a:noFill/>
                </a:ln>
                <a:solidFill>
                  <a:srgbClr val="FFFFFF"/>
                </a:solidFill>
                <a:effectLst/>
                <a:uLnTx/>
                <a:uFillTx/>
                <a:latin typeface="Segoe UI Light"/>
                <a:ea typeface="+mn-ea"/>
                <a:cs typeface="+mn-cs"/>
              </a:rPr>
              <a:t> healthy but zero in on problems when they arise is key to ZDD.</a:t>
            </a:r>
          </a:p>
          <a:p>
            <a:endParaRPr lang="en-US" dirty="0"/>
          </a:p>
        </p:txBody>
      </p:sp>
      <p:sp>
        <p:nvSpPr>
          <p:cNvPr id="4" name="Slide Number Placeholder 3"/>
          <p:cNvSpPr>
            <a:spLocks noGrp="1"/>
          </p:cNvSpPr>
          <p:nvPr>
            <p:ph type="sldNum" sz="quarter" idx="5"/>
          </p:nvPr>
        </p:nvSpPr>
        <p:spPr/>
        <p:txBody>
          <a:bodyPr/>
          <a:lstStyle/>
          <a:p>
            <a:fld id="{DCE6040F-C53F-4557-A13F-96281879C2EF}" type="slidenum">
              <a:rPr lang="en-US" smtClean="0"/>
              <a:t>15</a:t>
            </a:fld>
            <a:endParaRPr lang="en-US"/>
          </a:p>
        </p:txBody>
      </p:sp>
    </p:spTree>
    <p:extLst>
      <p:ext uri="{BB962C8B-B14F-4D97-AF65-F5344CB8AC3E}">
        <p14:creationId xmlns:p14="http://schemas.microsoft.com/office/powerpoint/2010/main" val="8646670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E12272-06EF-4B01-BAAD-9F0695F241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7959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E12272-06EF-4B01-BAAD-9F0695F241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9604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Your mission, should you accept it, is to update the APIs to incorporate any business requirements while keeping the application functional.</a:t>
            </a: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E12272-06EF-4B01-BAAD-9F0695F241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14084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E6040F-C53F-4557-A13F-96281879C2E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99338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CE6040F-C53F-4557-A13F-96281879C2EF}" type="slidenum">
              <a:rPr lang="en-US" smtClean="0"/>
              <a:t>21</a:t>
            </a:fld>
            <a:endParaRPr lang="en-US"/>
          </a:p>
        </p:txBody>
      </p:sp>
    </p:spTree>
    <p:extLst>
      <p:ext uri="{BB962C8B-B14F-4D97-AF65-F5344CB8AC3E}">
        <p14:creationId xmlns:p14="http://schemas.microsoft.com/office/powerpoint/2010/main" val="10344070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t>Reinforce Jenkins vs VSTS</a:t>
            </a:r>
          </a:p>
          <a:p>
            <a:endParaRPr lang="en-US"/>
          </a:p>
        </p:txBody>
      </p:sp>
      <p:sp>
        <p:nvSpPr>
          <p:cNvPr id="4" name="Slide Number Placeholder 3"/>
          <p:cNvSpPr>
            <a:spLocks noGrp="1"/>
          </p:cNvSpPr>
          <p:nvPr>
            <p:ph type="sldNum" sz="quarter" idx="5"/>
          </p:nvPr>
        </p:nvSpPr>
        <p:spPr/>
        <p:txBody>
          <a:bodyPr/>
          <a:lstStyle/>
          <a:p>
            <a:fld id="{DCE6040F-C53F-4557-A13F-96281879C2EF}" type="slidenum">
              <a:rPr lang="en-US" smtClean="0"/>
              <a:t>22</a:t>
            </a:fld>
            <a:endParaRPr lang="en-US"/>
          </a:p>
        </p:txBody>
      </p:sp>
    </p:spTree>
    <p:extLst>
      <p:ext uri="{BB962C8B-B14F-4D97-AF65-F5344CB8AC3E}">
        <p14:creationId xmlns:p14="http://schemas.microsoft.com/office/powerpoint/2010/main" val="2925599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OpenHack?</a:t>
            </a:r>
          </a:p>
          <a:p>
            <a:endParaRPr lang="en-US" dirty="0"/>
          </a:p>
          <a:p>
            <a:r>
              <a:rPr lang="en-US" sz="1200" b="0" i="0" u="none" strike="noStrike" kern="1200" dirty="0">
                <a:solidFill>
                  <a:schemeClr val="tx1"/>
                </a:solidFill>
                <a:effectLst/>
                <a:latin typeface="+mn-lt"/>
                <a:ea typeface="+mn-ea"/>
                <a:cs typeface="+mn-cs"/>
              </a:rPr>
              <a:t>Microsoft OpenHack is a technical upskilling experience where a wide variety of participants (Open) learn through hands-on experimentation (Hack) using challenges based on real world customer engagements designed to mimic the developer journey.</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OpenHack is a premium Microsoft event that provides a unique upskilling experience for employees, customers, and partners.</a:t>
            </a:r>
          </a:p>
          <a:p>
            <a:endParaRPr lang="en-NZ"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effectLst/>
                <a:latin typeface="Segoe UI" panose="020B0502040204020203" pitchFamily="34" charset="0"/>
                <a:ea typeface="+mn-ea"/>
                <a:cs typeface="Segoe UI" panose="020B0502040204020203" pitchFamily="34" charset="0"/>
              </a:rPr>
              <a:t>This format is hands-on, challenge-based hacking using priority tech, leverages expert coaches and public documentation to solve real-world scenarios blocking adoption and service usage.</a:t>
            </a:r>
          </a:p>
          <a:p>
            <a:endParaRPr lang="en-NZ"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C4A558-2D39-4963-801C-D8D0AB93CA23}" type="slidenum">
              <a:rPr kumimoji="0" lang="en-N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NZ"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08424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5/6/2020 2:39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867549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Welcome to OpenHack!</a:t>
            </a:r>
          </a:p>
          <a:p>
            <a:endParaRPr lang="en-US"/>
          </a:p>
          <a:p>
            <a:r>
              <a:rPr lang="en-US"/>
              <a:t>Thank you for being here!</a:t>
            </a:r>
          </a:p>
          <a:p>
            <a:endParaRPr lang="en-US"/>
          </a:p>
          <a:p>
            <a:r>
              <a:rPr lang="en-US"/>
              <a:t>My name is Tristan Gorringe, I’m a PM in Commercial Software Engineering and I’ll be leading you through the OpenHack experience along side Dariusz Porowski who is an Engineer also in CSE</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How many are attending Ready for their first time?</a:t>
            </a:r>
          </a:p>
          <a:p>
            <a:endParaRPr lang="en-US"/>
          </a:p>
          <a:p>
            <a:r>
              <a:rPr lang="en-US"/>
              <a:t>How many are attending their first OpenHack?</a:t>
            </a:r>
          </a:p>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5/6/2020 2:39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4108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OpenHack?</a:t>
            </a:r>
          </a:p>
          <a:p>
            <a:endParaRPr lang="en-US" dirty="0"/>
          </a:p>
          <a:p>
            <a:pPr marL="171450" indent="-171450">
              <a:buFont typeface="Arial" panose="020B0604020202020204" pitchFamily="34" charset="0"/>
              <a:buChar char="•"/>
            </a:pPr>
            <a:r>
              <a:rPr lang="en-US" dirty="0"/>
              <a:t>Challenged-based – increasing difficulty</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Team-based – work together and communicate, your team is your family for the next three days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Immersive – real-world scenarios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Feedback – improve product offerings through direct feedback loop with engineering and documentation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C4A558-2D39-4963-801C-D8D0AB93CA23}" type="slidenum">
              <a:rPr kumimoji="0" lang="en-N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NZ"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9417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a:t>Be curious, ask questions. It’s safe to explore</a:t>
            </a:r>
          </a:p>
          <a:p>
            <a:pPr marL="171450" indent="-171450">
              <a:buFont typeface="Arial" panose="020B0604020202020204" pitchFamily="34" charset="0"/>
              <a:buChar char="•"/>
            </a:pPr>
            <a:endParaRPr lang="en-NZ" dirty="0"/>
          </a:p>
          <a:p>
            <a:pPr marL="171450" indent="-171450">
              <a:buFont typeface="Arial" panose="020B0604020202020204" pitchFamily="34" charset="0"/>
              <a:buChar char="•"/>
            </a:pPr>
            <a:r>
              <a:rPr lang="en-NZ" dirty="0"/>
              <a:t>Read the documentation and challenge details</a:t>
            </a:r>
          </a:p>
          <a:p>
            <a:pPr marL="171450" indent="-171450">
              <a:buFont typeface="Arial" panose="020B0604020202020204" pitchFamily="34" charset="0"/>
              <a:buChar char="•"/>
            </a:pPr>
            <a:endParaRPr lang="en-NZ" dirty="0"/>
          </a:p>
          <a:p>
            <a:pPr marL="171450" indent="-171450">
              <a:buFont typeface="Arial" panose="020B0604020202020204" pitchFamily="34" charset="0"/>
              <a:buChar char="•"/>
            </a:pPr>
            <a:r>
              <a:rPr lang="en-NZ" dirty="0"/>
              <a:t>Collaborate with those on your team and other team tables</a:t>
            </a:r>
          </a:p>
          <a:p>
            <a:pPr marL="171450" indent="-171450">
              <a:buFont typeface="Arial" panose="020B0604020202020204" pitchFamily="34" charset="0"/>
              <a:buChar char="•"/>
            </a:pPr>
            <a:endParaRPr lang="en-NZ" dirty="0"/>
          </a:p>
          <a:p>
            <a:pPr marL="171450" indent="-171450">
              <a:buFont typeface="Arial" panose="020B0604020202020204" pitchFamily="34" charset="0"/>
              <a:buChar char="•"/>
            </a:pPr>
            <a:r>
              <a:rPr lang="en-NZ" dirty="0"/>
              <a:t>Split up the work, leverage the whole team</a:t>
            </a:r>
          </a:p>
          <a:p>
            <a:pPr marL="171450" indent="-171450">
              <a:buFont typeface="Arial" panose="020B0604020202020204" pitchFamily="34" charset="0"/>
              <a:buChar char="•"/>
            </a:pPr>
            <a:endParaRPr lang="en-NZ" dirty="0"/>
          </a:p>
          <a:p>
            <a:pPr marL="171450" indent="-171450">
              <a:buFont typeface="Arial" panose="020B0604020202020204" pitchFamily="34" charset="0"/>
              <a:buChar char="•"/>
            </a:pPr>
            <a:r>
              <a:rPr lang="en-NZ" dirty="0"/>
              <a:t>Everyone should be immersed in OpenHack – hack, learn and solve the challenges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C4A558-2D39-4963-801C-D8D0AB93CA23}" type="slidenum">
              <a:rPr kumimoji="0" lang="en-N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NZ"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6872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coach to stand up and wave</a:t>
            </a:r>
          </a:p>
          <a:p>
            <a:endParaRPr lang="en-US" dirty="0"/>
          </a:p>
          <a:p>
            <a:r>
              <a:rPr lang="en-US" dirty="0"/>
              <a:t>These are your coaches; they are here to guide you through the challenges. Ask questions! They are here to help if you get stuck but not give you the solution</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C4A558-2D39-4963-801C-D8D0AB93CA23}" type="slidenum">
              <a:rPr kumimoji="0" lang="en-N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NZ"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6666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B7BDE5-79C5-4E61-815C-3D3B7905B18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6712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lot of words on the this slide… rather than read it to you I will summarize it for you…</a:t>
            </a:r>
          </a:p>
          <a:p>
            <a:endParaRPr lang="en-US" dirty="0"/>
          </a:p>
          <a:p>
            <a:r>
              <a:rPr lang="en-US" b="1" dirty="0"/>
              <a:t>Be a decent person and respect your team / peers / coach</a:t>
            </a:r>
          </a:p>
          <a:p>
            <a:endParaRPr lang="en-US" dirty="0"/>
          </a:p>
          <a:p>
            <a:r>
              <a:rPr lang="en-US" dirty="0"/>
              <a:t>If you have any issues please let me know</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C4A558-2D39-4963-801C-D8D0AB93CA23}" type="slidenum">
              <a:rPr kumimoji="0" lang="en-N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NZ"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5831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C4A558-2D39-4963-801C-D8D0AB93CA23}" type="slidenum">
              <a:rPr kumimoji="0" lang="en-N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NZ"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891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lumMod val="10000"/>
                  </a:schemeClr>
                </a:solidFill>
              </a:rPr>
              <a:t>To address learner needs in FY20, the Technical Skills Initiative delivers achievements and certifications to build deeper core sales, technical, and solution knowledge.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D7CA96-708D-4663-A872-1CF0E3CCB4E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57132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quare photo">
    <p:bg>
      <p:bgPr>
        <a:solidFill>
          <a:srgbClr val="000000"/>
        </a:solidFill>
        <a:effectLst/>
      </p:bgPr>
    </p:bg>
    <p:spTree>
      <p:nvGrpSpPr>
        <p:cNvPr id="1" name=""/>
        <p:cNvGrpSpPr/>
        <p:nvPr/>
      </p:nvGrpSpPr>
      <p:grpSpPr>
        <a:xfrm>
          <a:off x="0" y="0"/>
          <a:ext cx="0" cy="0"/>
          <a:chOff x="0" y="0"/>
          <a:chExt cx="0" cy="0"/>
        </a:xfrm>
      </p:grpSpPr>
      <p:sp>
        <p:nvSpPr>
          <p:cNvPr id="142" name="Rectangle 141"/>
          <p:cNvSpPr/>
          <p:nvPr userDrawn="1"/>
        </p:nvSpPr>
        <p:spPr bwMode="gray">
          <a:xfrm>
            <a:off x="5334973" y="0"/>
            <a:ext cx="6857027" cy="6858000"/>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88" name="Picture 87">
            <a:extLst>
              <a:ext uri="{FF2B5EF4-FFF2-40B4-BE49-F238E27FC236}">
                <a16:creationId xmlns:a16="http://schemas.microsoft.com/office/drawing/2014/main" id="{98175FC4-5981-499B-86A9-C9E44D5D5A3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153"/>
          <a:stretch/>
        </p:blipFill>
        <p:spPr>
          <a:xfrm>
            <a:off x="8268590" y="5591668"/>
            <a:ext cx="3923410" cy="1105158"/>
          </a:xfrm>
          <a:prstGeom prst="rect">
            <a:avLst/>
          </a:prstGeom>
        </p:spPr>
      </p:pic>
      <p:sp>
        <p:nvSpPr>
          <p:cNvPr id="89" name="Title 1">
            <a:extLst>
              <a:ext uri="{FF2B5EF4-FFF2-40B4-BE49-F238E27FC236}">
                <a16:creationId xmlns:a16="http://schemas.microsoft.com/office/drawing/2014/main" id="{847D6038-09B0-4C7F-A98C-5CDC4FD0BA60}"/>
              </a:ext>
            </a:extLst>
          </p:cNvPr>
          <p:cNvSpPr>
            <a:spLocks noGrp="1"/>
          </p:cNvSpPr>
          <p:nvPr>
            <p:ph type="title"/>
          </p:nvPr>
        </p:nvSpPr>
        <p:spPr>
          <a:xfrm>
            <a:off x="269240" y="289511"/>
            <a:ext cx="11655840" cy="672414"/>
          </a:xfrm>
        </p:spPr>
        <p:txBody>
          <a:bodyPr/>
          <a:lstStyle>
            <a:lvl1pPr>
              <a:defRPr>
                <a:solidFill>
                  <a:schemeClr val="bg1"/>
                </a:solidFill>
              </a:defRPr>
            </a:lvl1pPr>
          </a:lstStyle>
          <a:p>
            <a:r>
              <a:rPr lang="en-US"/>
              <a:t>Click to edit Master title style</a:t>
            </a:r>
          </a:p>
        </p:txBody>
      </p:sp>
      <p:sp>
        <p:nvSpPr>
          <p:cNvPr id="93" name="Text Placeholder 3">
            <a:extLst>
              <a:ext uri="{FF2B5EF4-FFF2-40B4-BE49-F238E27FC236}">
                <a16:creationId xmlns:a16="http://schemas.microsoft.com/office/drawing/2014/main" id="{68F900AF-61BF-465F-AFAE-88668099F2FD}"/>
              </a:ext>
            </a:extLst>
          </p:cNvPr>
          <p:cNvSpPr>
            <a:spLocks noGrp="1"/>
          </p:cNvSpPr>
          <p:nvPr>
            <p:ph type="body" sz="quarter" idx="10"/>
          </p:nvPr>
        </p:nvSpPr>
        <p:spPr>
          <a:xfrm>
            <a:off x="269241" y="1038194"/>
            <a:ext cx="11655078" cy="1792927"/>
          </a:xfrm>
        </p:spPr>
        <p:txBody>
          <a:bodyPr>
            <a:spAutoFit/>
          </a:bodyPr>
          <a:lstStyle>
            <a:lvl1pPr marL="0" indent="0">
              <a:buNone/>
              <a:defRPr>
                <a:solidFill>
                  <a:schemeClr val="bg1"/>
                </a:solidFill>
              </a:defRPr>
            </a:lvl1pPr>
            <a:lvl2pPr marL="224097" indent="0">
              <a:buNone/>
              <a:defRPr>
                <a:solidFill>
                  <a:schemeClr val="bg1"/>
                </a:solidFill>
              </a:defRPr>
            </a:lvl2pPr>
            <a:lvl3pPr marL="448193" indent="0">
              <a:buNone/>
              <a:defRPr>
                <a:solidFill>
                  <a:schemeClr val="bg1"/>
                </a:solidFill>
              </a:defRPr>
            </a:lvl3pPr>
            <a:lvl4pPr marL="672290" indent="0">
              <a:buNone/>
              <a:defRPr>
                <a:solidFill>
                  <a:schemeClr val="bg1"/>
                </a:solidFill>
              </a:defRPr>
            </a:lvl4pPr>
            <a:lvl5pPr marL="896386"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64880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269240" y="1038195"/>
            <a:ext cx="11653522" cy="4553474"/>
          </a:xfrm>
          <a:solidFill>
            <a:schemeClr val="bg2"/>
          </a:solidFill>
        </p:spPr>
        <p:txBody>
          <a:bodyPr>
            <a:normAutofit/>
          </a:bodyPr>
          <a:lstStyle>
            <a:lvl1pPr marL="0" indent="0">
              <a:buNone/>
              <a:defRPr sz="2800">
                <a:solidFill>
                  <a:srgbClr val="000000"/>
                </a:solidFill>
                <a:latin typeface="Lucida Console" panose="020B0609040504020204" pitchFamily="49" charset="0"/>
                <a:cs typeface="Lucida Console" panose="020B0609040504020204" pitchFamily="49" charset="0"/>
              </a:defRPr>
            </a:lvl1pPr>
            <a:lvl2pPr marL="339726" indent="0">
              <a:buNone/>
              <a:defRPr>
                <a:solidFill>
                  <a:srgbClr val="000000"/>
                </a:solidFill>
                <a:latin typeface="Lucida Console" panose="020B0609040504020204" pitchFamily="49" charset="0"/>
                <a:cs typeface="Lucida Console" panose="020B0609040504020204" pitchFamily="49" charset="0"/>
              </a:defRPr>
            </a:lvl2pPr>
            <a:lvl3pPr marL="573090" indent="0">
              <a:buNone/>
              <a:defRPr>
                <a:solidFill>
                  <a:srgbClr val="000000"/>
                </a:solidFill>
                <a:latin typeface="Lucida Console" panose="020B0609040504020204" pitchFamily="49" charset="0"/>
                <a:cs typeface="Lucida Console" panose="020B0609040504020204" pitchFamily="49" charset="0"/>
              </a:defRPr>
            </a:lvl3pPr>
            <a:lvl4pPr marL="798516" indent="0">
              <a:buNone/>
              <a:defRPr>
                <a:solidFill>
                  <a:srgbClr val="000000"/>
                </a:solidFill>
                <a:latin typeface="Lucida Console" panose="020B0609040504020204" pitchFamily="49" charset="0"/>
                <a:cs typeface="Lucida Console" panose="020B0609040504020204" pitchFamily="49" charset="0"/>
              </a:defRPr>
            </a:lvl4pPr>
            <a:lvl5pPr marL="1030292" indent="0">
              <a:buNone/>
              <a:defRPr>
                <a:solidFill>
                  <a:srgbClr val="000000"/>
                </a:solidFill>
                <a:latin typeface="Lucida Console" panose="020B0609040504020204" pitchFamily="49" charset="0"/>
                <a:cs typeface="Lucida Console" panose="020B060904050402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D4406B42-539A-4324-BFC4-FF2DEB21064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153"/>
          <a:stretch/>
        </p:blipFill>
        <p:spPr>
          <a:xfrm>
            <a:off x="8268590" y="5591668"/>
            <a:ext cx="3923410" cy="1105158"/>
          </a:xfrm>
          <a:prstGeom prst="rect">
            <a:avLst/>
          </a:prstGeom>
        </p:spPr>
      </p:pic>
    </p:spTree>
    <p:extLst>
      <p:ext uri="{BB962C8B-B14F-4D97-AF65-F5344CB8AC3E}">
        <p14:creationId xmlns:p14="http://schemas.microsoft.com/office/powerpoint/2010/main" val="325841483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grpSp>
        <p:nvGrpSpPr>
          <p:cNvPr id="4" name="Group 3">
            <a:extLst>
              <a:ext uri="{FF2B5EF4-FFF2-40B4-BE49-F238E27FC236}">
                <a16:creationId xmlns:a16="http://schemas.microsoft.com/office/drawing/2014/main" id="{0807ADA5-8BD2-4C13-A245-EE0127E40D35}"/>
              </a:ext>
            </a:extLst>
          </p:cNvPr>
          <p:cNvGrpSpPr/>
          <p:nvPr userDrawn="1"/>
        </p:nvGrpSpPr>
        <p:grpSpPr>
          <a:xfrm>
            <a:off x="4795" y="197122"/>
            <a:ext cx="12187205" cy="3535153"/>
            <a:chOff x="-16799" y="10845"/>
            <a:chExt cx="12453274" cy="3612333"/>
          </a:xfrm>
        </p:grpSpPr>
        <p:pic>
          <p:nvPicPr>
            <p:cNvPr id="5" name="Picture 4" descr="A close up of a device&#10;&#10;Description automatically generated">
              <a:extLst>
                <a:ext uri="{FF2B5EF4-FFF2-40B4-BE49-F238E27FC236}">
                  <a16:creationId xmlns:a16="http://schemas.microsoft.com/office/drawing/2014/main" id="{29BB2955-0F7D-448E-9EE3-6718D7715717}"/>
                </a:ext>
              </a:extLst>
            </p:cNvPr>
            <p:cNvPicPr>
              <a:picLocks noChangeAspect="1"/>
            </p:cNvPicPr>
            <p:nvPr/>
          </p:nvPicPr>
          <p:blipFill>
            <a:blip r:embed="rId2"/>
            <a:stretch>
              <a:fillRect/>
            </a:stretch>
          </p:blipFill>
          <p:spPr>
            <a:xfrm>
              <a:off x="-16799" y="10845"/>
              <a:ext cx="12453274" cy="3612333"/>
            </a:xfrm>
            <a:prstGeom prst="rect">
              <a:avLst/>
            </a:prstGeom>
          </p:spPr>
        </p:pic>
        <p:pic>
          <p:nvPicPr>
            <p:cNvPr id="6" name="Picture 5">
              <a:extLst>
                <a:ext uri="{FF2B5EF4-FFF2-40B4-BE49-F238E27FC236}">
                  <a16:creationId xmlns:a16="http://schemas.microsoft.com/office/drawing/2014/main" id="{652C550F-7798-48FB-A6EC-71E367D34899}"/>
                </a:ext>
              </a:extLst>
            </p:cNvPr>
            <p:cNvPicPr>
              <a:picLocks noChangeAspect="1"/>
            </p:cNvPicPr>
            <p:nvPr/>
          </p:nvPicPr>
          <p:blipFill rotWithShape="1">
            <a:blip r:embed="rId3"/>
            <a:srcRect l="54444" t="54026" r="17924" b="9347"/>
            <a:stretch/>
          </p:blipFill>
          <p:spPr>
            <a:xfrm>
              <a:off x="7402285" y="2197190"/>
              <a:ext cx="2895601" cy="1046753"/>
            </a:xfrm>
            <a:prstGeom prst="rect">
              <a:avLst/>
            </a:prstGeom>
          </p:spPr>
        </p:pic>
      </p:grpSp>
      <p:pic>
        <p:nvPicPr>
          <p:cNvPr id="7" name="Picture 6">
            <a:extLst>
              <a:ext uri="{FF2B5EF4-FFF2-40B4-BE49-F238E27FC236}">
                <a16:creationId xmlns:a16="http://schemas.microsoft.com/office/drawing/2014/main" id="{659C73B7-F17B-429E-AA3C-3A397719941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690753" y="5650411"/>
            <a:ext cx="2623881" cy="968170"/>
          </a:xfrm>
          <a:prstGeom prst="rect">
            <a:avLst/>
          </a:prstGeom>
        </p:spPr>
      </p:pic>
    </p:spTree>
    <p:extLst>
      <p:ext uri="{BB962C8B-B14F-4D97-AF65-F5344CB8AC3E}">
        <p14:creationId xmlns:p14="http://schemas.microsoft.com/office/powerpoint/2010/main" val="14404920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8" y="1032953"/>
            <a:ext cx="11653523" cy="1922270"/>
          </a:xfrm>
          <a:prstGeom prst="rect">
            <a:avLst/>
          </a:prstGeom>
        </p:spPr>
        <p:txBody>
          <a:bodyPr/>
          <a:lstStyle>
            <a:lvl1pPr marL="284790"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568">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4049958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8333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itle Top">
    <p:bg>
      <p:bgPr>
        <a:solidFill>
          <a:srgbClr val="000000"/>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409432" y="275227"/>
            <a:ext cx="11724655" cy="854075"/>
          </a:xfrm>
        </p:spPr>
        <p:txBody>
          <a:bodyPr>
            <a:normAutofit/>
          </a:bodyPr>
          <a:lstStyle>
            <a:lvl1pPr>
              <a:defRPr lang="en-US" sz="3600" b="0" kern="1200" dirty="0">
                <a:solidFill>
                  <a:schemeClr val="bg1"/>
                </a:solidFill>
                <a:latin typeface="Segoe UI Light" panose="020B0502040204020203" pitchFamily="34" charset="0"/>
                <a:ea typeface="+mj-ea"/>
                <a:cs typeface="Segoe UI Light"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2437056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6B04B4A-2912-41CE-96BB-A633A0A886F2}" type="datetimeFigureOut">
              <a:rPr lang="en-US" smtClean="0"/>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D7EBF1-C2A4-40C6-B63A-558EA385D19B}" type="slidenum">
              <a:rPr lang="en-US" smtClean="0"/>
              <a:t>‹#›</a:t>
            </a:fld>
            <a:endParaRPr lang="en-US"/>
          </a:p>
        </p:txBody>
      </p:sp>
    </p:spTree>
    <p:extLst>
      <p:ext uri="{BB962C8B-B14F-4D97-AF65-F5344CB8AC3E}">
        <p14:creationId xmlns:p14="http://schemas.microsoft.com/office/powerpoint/2010/main" val="2464132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Top">
    <p:spTree>
      <p:nvGrpSpPr>
        <p:cNvPr id="1" name=""/>
        <p:cNvGrpSpPr/>
        <p:nvPr/>
      </p:nvGrpSpPr>
      <p:grpSpPr>
        <a:xfrm>
          <a:off x="0" y="0"/>
          <a:ext cx="0" cy="0"/>
          <a:chOff x="0" y="0"/>
          <a:chExt cx="0" cy="0"/>
        </a:xfrm>
      </p:grpSpPr>
      <p:sp>
        <p:nvSpPr>
          <p:cNvPr id="5" name="Title 1"/>
          <p:cNvSpPr>
            <a:spLocks noGrp="1"/>
          </p:cNvSpPr>
          <p:nvPr>
            <p:ph type="title"/>
          </p:nvPr>
        </p:nvSpPr>
        <p:spPr>
          <a:xfrm>
            <a:off x="409432" y="275227"/>
            <a:ext cx="11724655" cy="854075"/>
          </a:xfrm>
        </p:spPr>
        <p:txBody>
          <a:bodyPr>
            <a:normAutofit/>
          </a:bodyPr>
          <a:lstStyle>
            <a:lvl1pPr>
              <a:defRPr lang="en-US" sz="4000" b="0" kern="1200" dirty="0">
                <a:solidFill>
                  <a:schemeClr val="tx2"/>
                </a:solidFill>
                <a:latin typeface="Segoe UI Light" panose="020B0502040204020203" pitchFamily="34" charset="0"/>
                <a:ea typeface="+mj-ea"/>
                <a:cs typeface="Segoe UI Light"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721707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Top">
    <p:spTree>
      <p:nvGrpSpPr>
        <p:cNvPr id="1" name=""/>
        <p:cNvGrpSpPr/>
        <p:nvPr/>
      </p:nvGrpSpPr>
      <p:grpSpPr>
        <a:xfrm>
          <a:off x="0" y="0"/>
          <a:ext cx="0" cy="0"/>
          <a:chOff x="0" y="0"/>
          <a:chExt cx="0" cy="0"/>
        </a:xfrm>
      </p:grpSpPr>
      <p:sp>
        <p:nvSpPr>
          <p:cNvPr id="5" name="Title 1"/>
          <p:cNvSpPr>
            <a:spLocks noGrp="1"/>
          </p:cNvSpPr>
          <p:nvPr>
            <p:ph type="title"/>
          </p:nvPr>
        </p:nvSpPr>
        <p:spPr>
          <a:xfrm>
            <a:off x="409432" y="275227"/>
            <a:ext cx="11724655" cy="854075"/>
          </a:xfrm>
        </p:spPr>
        <p:txBody>
          <a:bodyPr>
            <a:normAutofit/>
          </a:bodyPr>
          <a:lstStyle>
            <a:lvl1pPr>
              <a:defRPr lang="en-US" sz="4000" b="0" kern="1200" dirty="0">
                <a:solidFill>
                  <a:schemeClr val="tx2"/>
                </a:solidFill>
                <a:latin typeface="Segoe UI Light" panose="020B0502040204020203" pitchFamily="34" charset="0"/>
                <a:ea typeface="+mj-ea"/>
                <a:cs typeface="Segoe UI Light"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6188910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strike="noStrike">
                <a:solidFill>
                  <a:srgbClr val="2F2F2F"/>
                </a:solidFill>
              </a:defRPr>
            </a:lvl1pPr>
          </a:lstStyle>
          <a:p>
            <a:r>
              <a:rPr lang="en-US"/>
              <a:t>Title</a:t>
            </a:r>
          </a:p>
        </p:txBody>
      </p:sp>
    </p:spTree>
    <p:extLst>
      <p:ext uri="{BB962C8B-B14F-4D97-AF65-F5344CB8AC3E}">
        <p14:creationId xmlns:p14="http://schemas.microsoft.com/office/powerpoint/2010/main" val="361249274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Device layout 1: one column</a:t>
            </a:r>
          </a:p>
        </p:txBody>
      </p:sp>
      <p:sp>
        <p:nvSpPr>
          <p:cNvPr id="4" name="Text Placeholder 3"/>
          <p:cNvSpPr>
            <a:spLocks noGrp="1"/>
          </p:cNvSpPr>
          <p:nvPr>
            <p:ph type="body" sz="quarter" idx="10" hasCustomPrompt="1"/>
          </p:nvPr>
        </p:nvSpPr>
        <p:spPr>
          <a:xfrm>
            <a:off x="455995" y="1882332"/>
            <a:ext cx="4758211" cy="603538"/>
          </a:xfrm>
        </p:spPr>
        <p:txBody>
          <a:bodyPr wrap="square" lIns="0" tIns="0" rIns="0" bIns="0">
            <a:spAutoFit/>
          </a:bodyPr>
          <a:lstStyle>
            <a:lvl1pPr marL="0" indent="0">
              <a:lnSpc>
                <a:spcPts val="2353"/>
              </a:lnSpc>
              <a:buNone/>
              <a:defRPr sz="1961" b="0" i="0">
                <a:solidFill>
                  <a:schemeClr val="tx1"/>
                </a:solidFill>
                <a:latin typeface="+mn-lt"/>
              </a:defRPr>
            </a:lvl1pPr>
            <a:lvl2pPr marL="224097" indent="0">
              <a:buNone/>
              <a:defRPr/>
            </a:lvl2pPr>
            <a:lvl3pPr marL="448193" indent="0">
              <a:buNone/>
              <a:defRPr/>
            </a:lvl3pPr>
            <a:lvl4pPr marL="672290" indent="0">
              <a:buNone/>
              <a:defRPr/>
            </a:lvl4pPr>
            <a:lvl5pPr marL="896386" indent="0">
              <a:buNone/>
              <a:defRPr/>
            </a:lvl5pPr>
          </a:lstStyle>
          <a:p>
            <a:pPr lvl="0"/>
            <a:r>
              <a:rPr lang="pt-BR"/>
              <a:t>Subhead Segoe UI Regular 20/24. Em volor resequaectur.</a:t>
            </a:r>
            <a:endParaRPr lang="en-US"/>
          </a:p>
        </p:txBody>
      </p:sp>
      <p:sp>
        <p:nvSpPr>
          <p:cNvPr id="5" name="Text Placeholder 4"/>
          <p:cNvSpPr>
            <a:spLocks noGrp="1"/>
          </p:cNvSpPr>
          <p:nvPr>
            <p:ph type="body" sz="quarter" idx="11" hasCustomPrompt="1"/>
          </p:nvPr>
        </p:nvSpPr>
        <p:spPr>
          <a:xfrm>
            <a:off x="455995" y="2707597"/>
            <a:ext cx="4758210" cy="2521331"/>
          </a:xfrm>
        </p:spPr>
        <p:txBody>
          <a:bodyPr lIns="0" tIns="0" rIns="0" bIns="0"/>
          <a:lstStyle>
            <a:lvl1pPr marL="280121" indent="-280121">
              <a:lnSpc>
                <a:spcPts val="1765"/>
              </a:lnSpc>
              <a:spcBef>
                <a:spcPts val="0"/>
              </a:spcBef>
              <a:buFont typeface="Arial" panose="020B0604020202020204" pitchFamily="34" charset="0"/>
              <a:buChar char="•"/>
              <a:defRPr sz="1372" b="0" i="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a:t>
            </a:r>
          </a:p>
        </p:txBody>
      </p:sp>
    </p:spTree>
    <p:extLst>
      <p:ext uri="{BB962C8B-B14F-4D97-AF65-F5344CB8AC3E}">
        <p14:creationId xmlns:p14="http://schemas.microsoft.com/office/powerpoint/2010/main" val="118932462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038194"/>
            <a:ext cx="11655078" cy="1792927"/>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16:creationId xmlns:a16="http://schemas.microsoft.com/office/drawing/2014/main" id="{84D6C618-EC84-48D4-A87C-685EDFBE6DB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153"/>
          <a:stretch/>
        </p:blipFill>
        <p:spPr>
          <a:xfrm>
            <a:off x="8268590" y="5591668"/>
            <a:ext cx="3923410" cy="1105158"/>
          </a:xfrm>
          <a:prstGeom prst="rect">
            <a:avLst/>
          </a:prstGeom>
        </p:spPr>
      </p:pic>
    </p:spTree>
    <p:extLst>
      <p:ext uri="{BB962C8B-B14F-4D97-AF65-F5344CB8AC3E}">
        <p14:creationId xmlns:p14="http://schemas.microsoft.com/office/powerpoint/2010/main" val="19875182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6B04B4A-2912-41CE-96BB-A633A0A886F2}" type="datetimeFigureOut">
              <a:rPr lang="en-US" smtClean="0"/>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D7EBF1-C2A4-40C6-B63A-558EA385D19B}" type="slidenum">
              <a:rPr lang="en-US" smtClean="0"/>
              <a:t>‹#›</a:t>
            </a:fld>
            <a:endParaRPr lang="en-US"/>
          </a:p>
        </p:txBody>
      </p:sp>
    </p:spTree>
    <p:extLst>
      <p:ext uri="{BB962C8B-B14F-4D97-AF65-F5344CB8AC3E}">
        <p14:creationId xmlns:p14="http://schemas.microsoft.com/office/powerpoint/2010/main" val="2319819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73441" y="1038195"/>
            <a:ext cx="11655078" cy="17929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id="{6AF28674-5D9C-4422-9A0B-CC06C4B70A7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153"/>
          <a:stretch/>
        </p:blipFill>
        <p:spPr>
          <a:xfrm>
            <a:off x="8268590" y="5591668"/>
            <a:ext cx="3923410" cy="1105158"/>
          </a:xfrm>
          <a:prstGeom prst="rect">
            <a:avLst/>
          </a:prstGeom>
        </p:spPr>
      </p:pic>
    </p:spTree>
    <p:extLst>
      <p:ext uri="{BB962C8B-B14F-4D97-AF65-F5344CB8AC3E}">
        <p14:creationId xmlns:p14="http://schemas.microsoft.com/office/powerpoint/2010/main" val="69659223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03819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038194"/>
            <a:ext cx="5378548" cy="2082207"/>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Click to edit Master text styles</a:t>
            </a:r>
          </a:p>
          <a:p>
            <a:pPr marL="698746" marR="0" lvl="1" indent="-448193" algn="l" defTabSz="914367" rtl="0" eaLnBrk="1" fontAlgn="auto" latinLnBrk="0" hangingPunct="1">
              <a:lnSpc>
                <a:spcPct val="90000"/>
              </a:lnSpc>
              <a:spcBef>
                <a:spcPct val="20000"/>
              </a:spcBef>
              <a:spcAft>
                <a:spcPts val="0"/>
              </a:spcAft>
              <a:buClrTx/>
              <a:buSzPct val="90000"/>
              <a:tabLst/>
            </a:pPr>
            <a:r>
              <a:rPr lang="en-US"/>
              <a:t>Second level</a:t>
            </a:r>
          </a:p>
          <a:p>
            <a:pPr marL="890161" marR="0" lvl="2" indent="-448193" algn="l" defTabSz="914367" rtl="0" eaLnBrk="1" fontAlgn="auto" latinLnBrk="0" hangingPunct="1">
              <a:lnSpc>
                <a:spcPct val="90000"/>
              </a:lnSpc>
              <a:spcBef>
                <a:spcPct val="20000"/>
              </a:spcBef>
              <a:spcAft>
                <a:spcPts val="0"/>
              </a:spcAft>
              <a:buClrTx/>
              <a:buSzPct val="90000"/>
              <a:tabLst/>
            </a:pPr>
            <a:r>
              <a:rPr lang="en-US"/>
              <a:t>Third level</a:t>
            </a:r>
          </a:p>
          <a:p>
            <a:pPr marL="1087802" marR="0" lvl="3" indent="-448193" algn="l" defTabSz="914367" rtl="0" eaLnBrk="1" fontAlgn="auto" latinLnBrk="0" hangingPunct="1">
              <a:lnSpc>
                <a:spcPct val="90000"/>
              </a:lnSpc>
              <a:spcBef>
                <a:spcPct val="20000"/>
              </a:spcBef>
              <a:spcAft>
                <a:spcPts val="0"/>
              </a:spcAft>
              <a:buClrTx/>
              <a:buSzPct val="90000"/>
              <a:tabLst/>
            </a:pPr>
            <a:r>
              <a:rPr lang="en-US"/>
              <a:t>Fourth level</a:t>
            </a:r>
          </a:p>
          <a:p>
            <a:pPr marL="1285443" marR="0" lvl="4" indent="-448193" algn="l" defTabSz="914367" rtl="0" eaLnBrk="1" fontAlgn="auto" latinLnBrk="0" hangingPunct="1">
              <a:lnSpc>
                <a:spcPct val="90000"/>
              </a:lnSpc>
              <a:spcBef>
                <a:spcPct val="20000"/>
              </a:spcBef>
              <a:spcAft>
                <a:spcPts val="0"/>
              </a:spcAft>
              <a:buClrTx/>
              <a:buSzPct val="90000"/>
              <a:tabLst/>
            </a:pPr>
            <a:r>
              <a:rPr lang="en-US"/>
              <a:t>Fifth level</a:t>
            </a:r>
          </a:p>
        </p:txBody>
      </p:sp>
      <p:pic>
        <p:nvPicPr>
          <p:cNvPr id="6" name="Picture 5">
            <a:extLst>
              <a:ext uri="{FF2B5EF4-FFF2-40B4-BE49-F238E27FC236}">
                <a16:creationId xmlns:a16="http://schemas.microsoft.com/office/drawing/2014/main" id="{62179AC1-877A-42F4-9145-14AD040DAD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153"/>
          <a:stretch/>
        </p:blipFill>
        <p:spPr>
          <a:xfrm>
            <a:off x="8268590" y="5591668"/>
            <a:ext cx="3923410" cy="1105158"/>
          </a:xfrm>
          <a:prstGeom prst="rect">
            <a:avLst/>
          </a:prstGeom>
        </p:spPr>
      </p:pic>
    </p:spTree>
    <p:extLst>
      <p:ext uri="{BB962C8B-B14F-4D97-AF65-F5344CB8AC3E}">
        <p14:creationId xmlns:p14="http://schemas.microsoft.com/office/powerpoint/2010/main" val="18813328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03819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038194"/>
            <a:ext cx="5378548" cy="2082207"/>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Click to edit Master text styles</a:t>
            </a:r>
          </a:p>
          <a:p>
            <a:pPr marL="418625" marR="0" lvl="1" indent="-168072"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Second level</a:t>
            </a:r>
          </a:p>
          <a:p>
            <a:pPr marL="627160" marR="0" lvl="2" indent="-185191"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Third level</a:t>
            </a:r>
          </a:p>
          <a:p>
            <a:pPr marL="812350" marR="0" lvl="3" indent="-172742"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Fourth level</a:t>
            </a:r>
          </a:p>
          <a:p>
            <a:pPr marL="1003766" marR="0" lvl="4" indent="-16651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Fifth level</a:t>
            </a:r>
          </a:p>
        </p:txBody>
      </p:sp>
      <p:pic>
        <p:nvPicPr>
          <p:cNvPr id="6" name="Picture 5">
            <a:extLst>
              <a:ext uri="{FF2B5EF4-FFF2-40B4-BE49-F238E27FC236}">
                <a16:creationId xmlns:a16="http://schemas.microsoft.com/office/drawing/2014/main" id="{3014DA68-E353-4595-B725-7C89E08D94C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153"/>
          <a:stretch/>
        </p:blipFill>
        <p:spPr>
          <a:xfrm>
            <a:off x="8268590" y="5591668"/>
            <a:ext cx="3923410" cy="1105158"/>
          </a:xfrm>
          <a:prstGeom prst="rect">
            <a:avLst/>
          </a:prstGeom>
        </p:spPr>
      </p:pic>
    </p:spTree>
    <p:extLst>
      <p:ext uri="{BB962C8B-B14F-4D97-AF65-F5344CB8AC3E}">
        <p14:creationId xmlns:p14="http://schemas.microsoft.com/office/powerpoint/2010/main" val="329480212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a:extLst>
              <a:ext uri="{FF2B5EF4-FFF2-40B4-BE49-F238E27FC236}">
                <a16:creationId xmlns:a16="http://schemas.microsoft.com/office/drawing/2014/main" id="{BDE11F50-A03B-4978-8736-2CB1D3FCD5D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153"/>
          <a:stretch/>
        </p:blipFill>
        <p:spPr>
          <a:xfrm>
            <a:off x="8268590" y="5591668"/>
            <a:ext cx="3923410" cy="1105158"/>
          </a:xfrm>
          <a:prstGeom prst="rect">
            <a:avLst/>
          </a:prstGeom>
        </p:spPr>
      </p:pic>
    </p:spTree>
    <p:extLst>
      <p:ext uri="{BB962C8B-B14F-4D97-AF65-F5344CB8AC3E}">
        <p14:creationId xmlns:p14="http://schemas.microsoft.com/office/powerpoint/2010/main" val="388157451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960263"/>
          </a:xfrm>
          <a:noFill/>
        </p:spPr>
        <p:txBody>
          <a:bodyPr tIns="91440" bIns="91440" anchor="t" anchorCtr="0">
            <a:spAutoFit/>
          </a:bodyPr>
          <a:lstStyle>
            <a:lvl1pPr>
              <a:defRPr sz="5600" spc="-98" baseline="0">
                <a:solidFill>
                  <a:schemeClr val="bg1"/>
                </a:solidFill>
              </a:defRPr>
            </a:lvl1pPr>
          </a:lstStyle>
          <a:p>
            <a:r>
              <a:rPr lang="en-US" dirty="0"/>
              <a:t>Section title</a:t>
            </a:r>
          </a:p>
        </p:txBody>
      </p:sp>
      <p:pic>
        <p:nvPicPr>
          <p:cNvPr id="3" name="Picture 2">
            <a:extLst>
              <a:ext uri="{FF2B5EF4-FFF2-40B4-BE49-F238E27FC236}">
                <a16:creationId xmlns:a16="http://schemas.microsoft.com/office/drawing/2014/main" id="{E29DCB00-9FDB-4DCD-9D7D-63F7A577C48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153"/>
          <a:stretch/>
        </p:blipFill>
        <p:spPr>
          <a:xfrm>
            <a:off x="8268590" y="5591668"/>
            <a:ext cx="3923410" cy="1105158"/>
          </a:xfrm>
          <a:prstGeom prst="rect">
            <a:avLst/>
          </a:prstGeom>
        </p:spPr>
      </p:pic>
      <p:sp>
        <p:nvSpPr>
          <p:cNvPr id="5" name="Text Placeholder 4">
            <a:extLst>
              <a:ext uri="{FF2B5EF4-FFF2-40B4-BE49-F238E27FC236}">
                <a16:creationId xmlns:a16="http://schemas.microsoft.com/office/drawing/2014/main" id="{621F57CC-08D9-42E9-A425-744132A8F005}"/>
              </a:ext>
            </a:extLst>
          </p:cNvPr>
          <p:cNvSpPr>
            <a:spLocks noGrp="1"/>
          </p:cNvSpPr>
          <p:nvPr>
            <p:ph type="body" sz="quarter" idx="10" hasCustomPrompt="1"/>
          </p:nvPr>
        </p:nvSpPr>
        <p:spPr>
          <a:xfrm>
            <a:off x="269239" y="3860851"/>
            <a:ext cx="11653522" cy="572464"/>
          </a:xfrm>
        </p:spPr>
        <p:txBody>
          <a:bodyPr/>
          <a:lstStyle>
            <a:lvl1pPr marL="0" indent="0">
              <a:buFont typeface="Arial" panose="020B0604020202020204" pitchFamily="34" charset="0"/>
              <a:buNone/>
              <a:defRPr/>
            </a:lvl1pPr>
            <a:lvl2pPr marL="224096" indent="0">
              <a:buNone/>
              <a:defRPr/>
            </a:lvl2pPr>
            <a:lvl3pPr marL="448193" indent="0">
              <a:buNone/>
              <a:defRPr/>
            </a:lvl3pPr>
            <a:lvl4pPr marL="672289" indent="0">
              <a:buNone/>
              <a:defRPr/>
            </a:lvl4pPr>
            <a:lvl5pPr marL="896386" indent="0">
              <a:buNone/>
              <a:defRPr/>
            </a:lvl5pPr>
          </a:lstStyle>
          <a:p>
            <a:pPr lvl="0"/>
            <a:r>
              <a:rPr lang="en-US" dirty="0"/>
              <a:t>Section sub-title</a:t>
            </a:r>
          </a:p>
        </p:txBody>
      </p:sp>
    </p:spTree>
    <p:extLst>
      <p:ext uri="{BB962C8B-B14F-4D97-AF65-F5344CB8AC3E}">
        <p14:creationId xmlns:p14="http://schemas.microsoft.com/office/powerpoint/2010/main" val="201861007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71870"/>
            <a:ext cx="4795873" cy="1514261"/>
          </a:xfrm>
        </p:spPr>
        <p:txBody>
          <a:bodyPr wrap="square" anchor="ctr">
            <a:spAutoFit/>
          </a:bodyPr>
          <a:lstStyle>
            <a:lvl1pPr>
              <a:defRPr sz="4800" baseline="0">
                <a:solidFill>
                  <a:schemeClr val="bg1"/>
                </a:soli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pic>
        <p:nvPicPr>
          <p:cNvPr id="4" name="Picture 3">
            <a:extLst>
              <a:ext uri="{FF2B5EF4-FFF2-40B4-BE49-F238E27FC236}">
                <a16:creationId xmlns:a16="http://schemas.microsoft.com/office/drawing/2014/main" id="{0659544D-D313-48D5-BD91-4828E5BB0279}"/>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2153"/>
          <a:stretch/>
        </p:blipFill>
        <p:spPr>
          <a:xfrm>
            <a:off x="0" y="5591668"/>
            <a:ext cx="3923410" cy="1105158"/>
          </a:xfrm>
          <a:prstGeom prst="rect">
            <a:avLst/>
          </a:prstGeom>
        </p:spPr>
      </p:pic>
    </p:spTree>
    <p:extLst>
      <p:ext uri="{BB962C8B-B14F-4D97-AF65-F5344CB8AC3E}">
        <p14:creationId xmlns:p14="http://schemas.microsoft.com/office/powerpoint/2010/main" val="2683380597"/>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1469C7-D77F-4CB9-8D13-E967D8EA56B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153"/>
          <a:stretch/>
        </p:blipFill>
        <p:spPr>
          <a:xfrm>
            <a:off x="8268590" y="5591668"/>
            <a:ext cx="3923410" cy="1105158"/>
          </a:xfrm>
          <a:prstGeom prst="rect">
            <a:avLst/>
          </a:prstGeom>
        </p:spPr>
      </p:pic>
    </p:spTree>
    <p:extLst>
      <p:ext uri="{BB962C8B-B14F-4D97-AF65-F5344CB8AC3E}">
        <p14:creationId xmlns:p14="http://schemas.microsoft.com/office/powerpoint/2010/main" val="38705051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image" Target="../media/image1.emf"/><Relationship Id="rId5" Type="http://schemas.openxmlformats.org/officeDocument/2006/relationships/theme" Target="../theme/theme2.xml"/><Relationship Id="rId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672414"/>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0" y="1038194"/>
            <a:ext cx="11653521" cy="175740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8"/>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209688357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725" r:id="rId16"/>
  </p:sldLayoutIdLst>
  <p:transition>
    <p:fade/>
  </p:transition>
  <p:txStyles>
    <p:titleStyle>
      <a:lvl1pPr algn="l" defTabSz="914367" rtl="0" eaLnBrk="1" latinLnBrk="0" hangingPunct="1">
        <a:lnSpc>
          <a:spcPct val="90000"/>
        </a:lnSpc>
        <a:spcBef>
          <a:spcPct val="0"/>
        </a:spcBef>
        <a:buNone/>
        <a:defRPr lang="en-US" sz="3600" b="0" kern="1200" cap="none" spc="-100" baseline="0" dirty="0" smtClean="0">
          <a:ln w="3175">
            <a:noFill/>
          </a:ln>
          <a:solidFill>
            <a:schemeClr val="bg1"/>
          </a:soli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solidFill>
            <a:schemeClr val="bg1"/>
          </a:soli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solidFill>
            <a:schemeClr val="bg1"/>
          </a:soli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solidFill>
            <a:schemeClr val="bg1"/>
          </a:soli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00" kern="1200" spc="0" baseline="0">
          <a:solidFill>
            <a:schemeClr val="bg1"/>
          </a:soli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400" kern="1200" spc="0" baseline="0">
          <a:solidFill>
            <a:schemeClr val="bg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182880"/>
            <a:ext cx="11655840" cy="457200"/>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822960"/>
            <a:ext cx="11653521" cy="166814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6"/>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35912490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Lst>
  <p:transition>
    <p:fade/>
  </p:transition>
  <p:txStyles>
    <p:titleStyle>
      <a:lvl1pPr algn="l" defTabSz="914367" rtl="0" eaLnBrk="1" latinLnBrk="0" hangingPunct="1">
        <a:lnSpc>
          <a:spcPct val="90000"/>
        </a:lnSpc>
        <a:spcBef>
          <a:spcPct val="0"/>
        </a:spcBef>
        <a:buNone/>
        <a:defRPr lang="en-US" sz="2400"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9.xml"/><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31.tif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aka.ms/dohtea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aka.ms/dohproctor" TargetMode="External"/><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hyperlink" Target="https://portal.azure.com/#blade/HubsExtension/BrowseResource/resourceType/Microsoft.Web%2Fsite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3CA75D4-5293-4C4E-96E0-2D950A107428}"/>
              </a:ext>
            </a:extLst>
          </p:cNvPr>
          <p:cNvGrpSpPr/>
          <p:nvPr/>
        </p:nvGrpSpPr>
        <p:grpSpPr>
          <a:xfrm>
            <a:off x="4795" y="197122"/>
            <a:ext cx="12187205" cy="4733682"/>
            <a:chOff x="-16469" y="197121"/>
            <a:chExt cx="12208469" cy="4741941"/>
          </a:xfrm>
        </p:grpSpPr>
        <p:grpSp>
          <p:nvGrpSpPr>
            <p:cNvPr id="10" name="Group 9">
              <a:extLst>
                <a:ext uri="{FF2B5EF4-FFF2-40B4-BE49-F238E27FC236}">
                  <a16:creationId xmlns:a16="http://schemas.microsoft.com/office/drawing/2014/main" id="{6E2FFE2B-DE58-4FD6-B838-1667394F08C3}"/>
                </a:ext>
              </a:extLst>
            </p:cNvPr>
            <p:cNvGrpSpPr/>
            <p:nvPr/>
          </p:nvGrpSpPr>
          <p:grpSpPr>
            <a:xfrm>
              <a:off x="-16469" y="197121"/>
              <a:ext cx="12208469" cy="3541322"/>
              <a:chOff x="-16799" y="10845"/>
              <a:chExt cx="12453274" cy="3612333"/>
            </a:xfrm>
          </p:grpSpPr>
          <p:pic>
            <p:nvPicPr>
              <p:cNvPr id="7" name="Picture 6" descr="A close up of a device&#10;&#10;Description automatically generated">
                <a:extLst>
                  <a:ext uri="{FF2B5EF4-FFF2-40B4-BE49-F238E27FC236}">
                    <a16:creationId xmlns:a16="http://schemas.microsoft.com/office/drawing/2014/main" id="{8DBBCDEE-0927-4F81-874E-4D764D7C25CA}"/>
                  </a:ext>
                </a:extLst>
              </p:cNvPr>
              <p:cNvPicPr>
                <a:picLocks noChangeAspect="1"/>
              </p:cNvPicPr>
              <p:nvPr/>
            </p:nvPicPr>
            <p:blipFill>
              <a:blip r:embed="rId3"/>
              <a:stretch>
                <a:fillRect/>
              </a:stretch>
            </p:blipFill>
            <p:spPr>
              <a:xfrm>
                <a:off x="-16799" y="10845"/>
                <a:ext cx="12453274" cy="3612333"/>
              </a:xfrm>
              <a:prstGeom prst="rect">
                <a:avLst/>
              </a:prstGeom>
            </p:spPr>
          </p:pic>
          <p:pic>
            <p:nvPicPr>
              <p:cNvPr id="9" name="Picture 8">
                <a:extLst>
                  <a:ext uri="{FF2B5EF4-FFF2-40B4-BE49-F238E27FC236}">
                    <a16:creationId xmlns:a16="http://schemas.microsoft.com/office/drawing/2014/main" id="{8F37F2F3-B2EE-4CA7-92AE-A4FC92D12D1F}"/>
                  </a:ext>
                </a:extLst>
              </p:cNvPr>
              <p:cNvPicPr>
                <a:picLocks noChangeAspect="1"/>
              </p:cNvPicPr>
              <p:nvPr/>
            </p:nvPicPr>
            <p:blipFill rotWithShape="1">
              <a:blip r:embed="rId4"/>
              <a:srcRect l="54444" t="54026" r="17924" b="9347"/>
              <a:stretch/>
            </p:blipFill>
            <p:spPr>
              <a:xfrm>
                <a:off x="7402285" y="2197190"/>
                <a:ext cx="2895601" cy="1046753"/>
              </a:xfrm>
              <a:prstGeom prst="rect">
                <a:avLst/>
              </a:prstGeom>
            </p:spPr>
          </p:pic>
        </p:grpSp>
        <p:sp>
          <p:nvSpPr>
            <p:cNvPr id="8" name="TextBox 7">
              <a:extLst>
                <a:ext uri="{FF2B5EF4-FFF2-40B4-BE49-F238E27FC236}">
                  <a16:creationId xmlns:a16="http://schemas.microsoft.com/office/drawing/2014/main" id="{CE810694-84D6-45C8-A114-C4B310F0567B}"/>
                </a:ext>
              </a:extLst>
            </p:cNvPr>
            <p:cNvSpPr txBox="1"/>
            <p:nvPr/>
          </p:nvSpPr>
          <p:spPr>
            <a:xfrm>
              <a:off x="7256771" y="3366663"/>
              <a:ext cx="3987756" cy="15723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24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DevOps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24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24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&lt;Event Date&gt;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solidFill>
                    <a:srgbClr val="FFFFFF"/>
                  </a:solidFill>
                  <a:latin typeface="Segoe UI" panose="020B0502040204020203" pitchFamily="34" charset="0"/>
                  <a:cs typeface="Segoe UI" panose="020B0502040204020203" pitchFamily="34" charset="0"/>
                </a:rPr>
                <a:t>&lt;Event Location&gt;</a:t>
              </a:r>
              <a:endParaRPr kumimoji="0" lang="en-NZ" sz="24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grpSp>
      <p:pic>
        <p:nvPicPr>
          <p:cNvPr id="13" name="Picture 12" descr="A picture containing ax, tool&#10;&#10;Description generated with very high confidence">
            <a:extLst>
              <a:ext uri="{FF2B5EF4-FFF2-40B4-BE49-F238E27FC236}">
                <a16:creationId xmlns:a16="http://schemas.microsoft.com/office/drawing/2014/main" id="{1394F9D7-F88E-4578-B5A2-6B8571002742}"/>
              </a:ext>
            </a:extLst>
          </p:cNvPr>
          <p:cNvPicPr>
            <a:picLocks noChangeAspect="1"/>
          </p:cNvPicPr>
          <p:nvPr/>
        </p:nvPicPr>
        <p:blipFill>
          <a:blip r:embed="rId5"/>
          <a:stretch>
            <a:fillRect/>
          </a:stretch>
        </p:blipFill>
        <p:spPr>
          <a:xfrm>
            <a:off x="385240" y="6294601"/>
            <a:ext cx="369332" cy="300266"/>
          </a:xfrm>
          <a:prstGeom prst="rect">
            <a:avLst/>
          </a:prstGeom>
        </p:spPr>
      </p:pic>
      <p:sp>
        <p:nvSpPr>
          <p:cNvPr id="14" name="TextBox 13">
            <a:extLst>
              <a:ext uri="{FF2B5EF4-FFF2-40B4-BE49-F238E27FC236}">
                <a16:creationId xmlns:a16="http://schemas.microsoft.com/office/drawing/2014/main" id="{466F7F4A-DE0B-437E-A814-F5DD863C1F57}"/>
              </a:ext>
            </a:extLst>
          </p:cNvPr>
          <p:cNvSpPr txBox="1"/>
          <p:nvPr/>
        </p:nvSpPr>
        <p:spPr>
          <a:xfrm>
            <a:off x="1017877" y="6260068"/>
            <a:ext cx="17155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t>
            </a:r>
            <a:r>
              <a:rPr kumimoji="0" lang="en-US" sz="1800" b="0" i="0" u="none" strike="noStrike" kern="1200" cap="none" spc="0" normalizeH="0" baseline="0" noProof="0" err="1">
                <a:ln>
                  <a:noFill/>
                </a:ln>
                <a:solidFill>
                  <a:prstClr val="white"/>
                </a:solidFill>
                <a:effectLst/>
                <a:uLnTx/>
                <a:uFillTx/>
                <a:latin typeface="Segoe UI" panose="020B0502040204020203" pitchFamily="34" charset="0"/>
                <a:ea typeface="+mn-ea"/>
                <a:cs typeface="Segoe UI" panose="020B0502040204020203" pitchFamily="34" charset="0"/>
              </a:rPr>
              <a:t>MSOpenHack</a:t>
            </a: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pic>
        <p:nvPicPr>
          <p:cNvPr id="17" name="Picture 16">
            <a:extLst>
              <a:ext uri="{FF2B5EF4-FFF2-40B4-BE49-F238E27FC236}">
                <a16:creationId xmlns:a16="http://schemas.microsoft.com/office/drawing/2014/main" id="{190C9E44-B402-4E0B-A79F-321B2FABEA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90753" y="5650411"/>
            <a:ext cx="2623881" cy="968170"/>
          </a:xfrm>
          <a:prstGeom prst="rect">
            <a:avLst/>
          </a:prstGeom>
        </p:spPr>
      </p:pic>
      <p:pic>
        <p:nvPicPr>
          <p:cNvPr id="11" name="Picture 2" descr="See the source image">
            <a:extLst>
              <a:ext uri="{FF2B5EF4-FFF2-40B4-BE49-F238E27FC236}">
                <a16:creationId xmlns:a16="http://schemas.microsoft.com/office/drawing/2014/main" id="{5DFD94D7-44E2-4CE6-9B0E-A4E78C830A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240" y="5765164"/>
            <a:ext cx="369332" cy="36933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4C59D01-B6A6-4C30-B052-AF3382F21E92}"/>
              </a:ext>
            </a:extLst>
          </p:cNvPr>
          <p:cNvSpPr txBox="1"/>
          <p:nvPr/>
        </p:nvSpPr>
        <p:spPr>
          <a:xfrm>
            <a:off x="1017877" y="5765164"/>
            <a:ext cx="343857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Segoe UI" panose="020B0502040204020203" pitchFamily="34" charset="0"/>
                <a:cs typeface="Segoe UI" panose="020B0502040204020203" pitchFamily="34" charset="0"/>
              </a:rPr>
              <a:t>SSID: OpenHack | PW: Microsoft</a:t>
            </a:r>
          </a:p>
        </p:txBody>
      </p:sp>
    </p:spTree>
    <p:extLst>
      <p:ext uri="{BB962C8B-B14F-4D97-AF65-F5344CB8AC3E}">
        <p14:creationId xmlns:p14="http://schemas.microsoft.com/office/powerpoint/2010/main" val="341851002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63339-6EC8-4875-A0B8-23B00A40BEB3}"/>
              </a:ext>
            </a:extLst>
          </p:cNvPr>
          <p:cNvSpPr>
            <a:spLocks noGrp="1"/>
          </p:cNvSpPr>
          <p:nvPr>
            <p:ph type="title"/>
          </p:nvPr>
        </p:nvSpPr>
        <p:spPr/>
        <p:txBody>
          <a:bodyPr/>
          <a:lstStyle/>
          <a:p>
            <a:r>
              <a:rPr lang="en-NZ" dirty="0">
                <a:solidFill>
                  <a:schemeClr val="bg1"/>
                </a:solidFill>
              </a:rPr>
              <a:t>OpenHacks Worldwide</a:t>
            </a:r>
          </a:p>
        </p:txBody>
      </p:sp>
      <p:sp>
        <p:nvSpPr>
          <p:cNvPr id="4" name="Rectangle 3">
            <a:extLst>
              <a:ext uri="{FF2B5EF4-FFF2-40B4-BE49-F238E27FC236}">
                <a16:creationId xmlns:a16="http://schemas.microsoft.com/office/drawing/2014/main" id="{62A4ED51-B7C8-498A-9099-C1809429C0EA}"/>
              </a:ext>
            </a:extLst>
          </p:cNvPr>
          <p:cNvSpPr/>
          <p:nvPr/>
        </p:nvSpPr>
        <p:spPr>
          <a:xfrm>
            <a:off x="1855426" y="2572159"/>
            <a:ext cx="8756628" cy="175432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0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Internal @ </a:t>
            </a:r>
            <a:r>
              <a:rPr kumimoji="0" lang="en-US" sz="3600" b="0" i="0" u="none" strike="noStrike" kern="1200" cap="none" spc="-100" normalizeH="0" baseline="0" noProof="0" dirty="0">
                <a:ln>
                  <a:noFill/>
                </a:ln>
                <a:solidFill>
                  <a:srgbClr val="2176BC"/>
                </a:solidFill>
                <a:effectLst/>
                <a:uLnTx/>
                <a:uFillTx/>
                <a:latin typeface="Segoe UI" panose="020B0502040204020203" pitchFamily="34" charset="0"/>
                <a:ea typeface="+mn-ea"/>
                <a:cs typeface="Segoe UI" panose="020B0502040204020203" pitchFamily="34" charset="0"/>
              </a:rPr>
              <a:t>aka.ms/</a:t>
            </a:r>
            <a:r>
              <a:rPr kumimoji="0" lang="en-US" sz="3600" b="0" i="0" u="none" strike="noStrike" kern="1200" cap="none" spc="-100" normalizeH="0" baseline="0" noProof="0" dirty="0" err="1">
                <a:ln>
                  <a:noFill/>
                </a:ln>
                <a:solidFill>
                  <a:srgbClr val="2176BC"/>
                </a:solidFill>
                <a:effectLst/>
                <a:uLnTx/>
                <a:uFillTx/>
                <a:latin typeface="Segoe UI" panose="020B0502040204020203" pitchFamily="34" charset="0"/>
                <a:ea typeface="+mn-ea"/>
                <a:cs typeface="Segoe UI" panose="020B0502040204020203" pitchFamily="34" charset="0"/>
              </a:rPr>
              <a:t>CSEOpenHackCalendarPBI</a:t>
            </a:r>
            <a:endParaRPr kumimoji="0" lang="en-US" sz="3600" b="0" i="0" u="none" strike="noStrike" kern="1200" cap="none" spc="-100" normalizeH="0" baseline="0" noProof="0" dirty="0">
              <a:ln>
                <a:noFill/>
              </a:ln>
              <a:solidFill>
                <a:srgbClr val="2176BC"/>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100" normalizeH="0" baseline="0" noProof="0" dirty="0">
              <a:ln>
                <a:noFill/>
              </a:ln>
              <a:solidFill>
                <a:srgbClr val="1EBBE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0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External @ </a:t>
            </a:r>
            <a:r>
              <a:rPr kumimoji="0" lang="en-US" sz="3600" b="0" i="0" u="none" strike="noStrike" kern="1200" cap="none" spc="-100" normalizeH="0" baseline="0" noProof="0" dirty="0">
                <a:ln>
                  <a:noFill/>
                </a:ln>
                <a:solidFill>
                  <a:srgbClr val="2176BC"/>
                </a:solidFill>
                <a:effectLst/>
                <a:uLnTx/>
                <a:uFillTx/>
                <a:latin typeface="Segoe UI" panose="020B0502040204020203" pitchFamily="34" charset="0"/>
                <a:ea typeface="+mn-ea"/>
                <a:cs typeface="Segoe UI" panose="020B0502040204020203" pitchFamily="34" charset="0"/>
              </a:rPr>
              <a:t>openhack.microsoft.com</a:t>
            </a:r>
            <a:endParaRPr kumimoji="0" lang="en-US" sz="3600" b="0" i="0" u="none" strike="noStrike" kern="1200" cap="none" spc="0" normalizeH="0" baseline="0" noProof="0" dirty="0">
              <a:ln>
                <a:noFill/>
              </a:ln>
              <a:solidFill>
                <a:srgbClr val="2176BC"/>
              </a:solidFill>
              <a:effectLst/>
              <a:uLnTx/>
              <a:uFillTx/>
              <a:latin typeface="Segoe UI" panose="020B0502040204020203" pitchFamily="34" charset="0"/>
              <a:ea typeface="+mn-ea"/>
              <a:cs typeface="Segoe UI" panose="020B0502040204020203" pitchFamily="34" charset="0"/>
            </a:endParaRPr>
          </a:p>
        </p:txBody>
      </p:sp>
      <p:pic>
        <p:nvPicPr>
          <p:cNvPr id="5" name="Graphic 4" descr="World">
            <a:extLst>
              <a:ext uri="{FF2B5EF4-FFF2-40B4-BE49-F238E27FC236}">
                <a16:creationId xmlns:a16="http://schemas.microsoft.com/office/drawing/2014/main" id="{9DD70ED8-C323-46CF-AE36-E568F2710E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0012" y="2806198"/>
            <a:ext cx="1245603" cy="1245603"/>
          </a:xfrm>
          <a:prstGeom prst="rect">
            <a:avLst/>
          </a:prstGeom>
        </p:spPr>
      </p:pic>
    </p:spTree>
    <p:extLst>
      <p:ext uri="{BB962C8B-B14F-4D97-AF65-F5344CB8AC3E}">
        <p14:creationId xmlns:p14="http://schemas.microsoft.com/office/powerpoint/2010/main" val="3478774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9202A-44AD-49D6-9B66-5DEC5ECC87A4}"/>
              </a:ext>
            </a:extLst>
          </p:cNvPr>
          <p:cNvSpPr>
            <a:spLocks noGrp="1"/>
          </p:cNvSpPr>
          <p:nvPr>
            <p:ph type="title"/>
          </p:nvPr>
        </p:nvSpPr>
        <p:spPr/>
        <p:txBody>
          <a:bodyPr/>
          <a:lstStyle/>
          <a:p>
            <a:r>
              <a:rPr lang="en-US" sz="2800"/>
              <a:t>What is the Technical Skills Initiative?</a:t>
            </a:r>
          </a:p>
        </p:txBody>
      </p:sp>
      <p:sp>
        <p:nvSpPr>
          <p:cNvPr id="27" name="Text Placeholder 1">
            <a:extLst>
              <a:ext uri="{FF2B5EF4-FFF2-40B4-BE49-F238E27FC236}">
                <a16:creationId xmlns:a16="http://schemas.microsoft.com/office/drawing/2014/main" id="{44FD2735-B21A-4DC9-B7B2-4DB58BEBE259}"/>
              </a:ext>
            </a:extLst>
          </p:cNvPr>
          <p:cNvSpPr txBox="1">
            <a:spLocks/>
          </p:cNvSpPr>
          <p:nvPr/>
        </p:nvSpPr>
        <p:spPr>
          <a:xfrm>
            <a:off x="455995" y="1381474"/>
            <a:ext cx="11174411" cy="4249450"/>
          </a:xfrm>
          <a:prstGeom prst="rect">
            <a:avLst/>
          </a:prstGeom>
          <a:solidFill>
            <a:schemeClr val="accent4"/>
          </a:solidFill>
        </p:spPr>
        <p:txBody>
          <a:bodyPr vert="horz" wrap="square" lIns="91440" tIns="45720" rIns="91440" bIns="45720" rtlCol="0" anchor="ctr">
            <a:noAutofit/>
          </a:bodyPr>
          <a:lst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ts val="900"/>
              </a:spcBef>
              <a:spcAft>
                <a:spcPts val="0"/>
              </a:spcAft>
              <a:buClrTx/>
              <a:buSzPct val="90000"/>
              <a:buFont typeface="Wingdings" panose="05000000000000000000" pitchFamily="2" charset="2"/>
              <a:buNone/>
              <a:tabLst/>
              <a:defRPr/>
            </a:pPr>
            <a:endParaRPr kumimoji="0" lang="en-US" sz="1800" b="0" i="0" u="none" strike="noStrike" kern="1200" cap="none" spc="0" normalizeH="0" baseline="0" noProof="0">
              <a:ln>
                <a:noFill/>
              </a:ln>
              <a:gradFill>
                <a:gsLst>
                  <a:gs pos="1250">
                    <a:srgbClr val="2F2F2F"/>
                  </a:gs>
                  <a:gs pos="100000">
                    <a:srgbClr val="2F2F2F"/>
                  </a:gs>
                </a:gsLst>
                <a:lin ang="5400000" scaled="0"/>
              </a:gradFill>
              <a:effectLst/>
              <a:uLnTx/>
              <a:uFillTx/>
              <a:latin typeface="Segoe UI" panose="020B0502040204020203" pitchFamily="34" charset="0"/>
              <a:ea typeface="+mn-ea"/>
              <a:cs typeface="Segoe UI" panose="020B0502040204020203" pitchFamily="34" charset="0"/>
            </a:endParaRPr>
          </a:p>
          <a:p>
            <a:pPr marL="0" marR="0" lvl="0" indent="0" algn="l" defTabSz="914367" rtl="0" eaLnBrk="1" fontAlgn="auto" latinLnBrk="0" hangingPunct="1">
              <a:lnSpc>
                <a:spcPct val="90000"/>
              </a:lnSpc>
              <a:spcBef>
                <a:spcPts val="900"/>
              </a:spcBef>
              <a:spcAft>
                <a:spcPts val="0"/>
              </a:spcAft>
              <a:buClrTx/>
              <a:buSzPct val="90000"/>
              <a:buFont typeface="Wingdings" panose="05000000000000000000" pitchFamily="2" charset="2"/>
              <a:buNone/>
              <a:tabLst/>
              <a:defRPr/>
            </a:pPr>
            <a:r>
              <a:rPr kumimoji="0" lang="en-US" sz="1800" b="0" i="0" u="none" strike="noStrike" kern="1200" cap="none" spc="0" normalizeH="0" baseline="0" noProof="0">
                <a:ln>
                  <a:noFill/>
                </a:ln>
                <a:gradFill>
                  <a:gsLst>
                    <a:gs pos="1250">
                      <a:srgbClr val="2F2F2F"/>
                    </a:gs>
                    <a:gs pos="100000">
                      <a:srgbClr val="2F2F2F"/>
                    </a:gs>
                  </a:gsLst>
                  <a:lin ang="5400000" scaled="0"/>
                </a:gradFill>
                <a:effectLst/>
                <a:uLnTx/>
                <a:uFillTx/>
                <a:latin typeface="Segoe UI"/>
                <a:ea typeface="+mn-ea"/>
                <a:cs typeface="Segoe UI"/>
              </a:rPr>
              <a:t>Designed to deepen your technical capabilities and mastery of Microsoft solution areas, TSI helps you exceed customer and partner expectations so that you can achieve success.</a:t>
            </a:r>
          </a:p>
          <a:p>
            <a:pPr marL="0" marR="0" lvl="0" indent="0" algn="l" defTabSz="914367" rtl="0" eaLnBrk="1" fontAlgn="auto" latinLnBrk="0" hangingPunct="1">
              <a:lnSpc>
                <a:spcPct val="90000"/>
              </a:lnSpc>
              <a:spcBef>
                <a:spcPts val="900"/>
              </a:spcBef>
              <a:spcAft>
                <a:spcPts val="0"/>
              </a:spcAft>
              <a:buClrTx/>
              <a:buSzPct val="90000"/>
              <a:buFont typeface="Wingdings" panose="05000000000000000000" pitchFamily="2" charset="2"/>
              <a:buNone/>
              <a:tabLst/>
              <a:defRPr/>
            </a:pPr>
            <a:endParaRPr kumimoji="0" lang="en-US" sz="1800" b="0" i="0" u="none" strike="noStrike" kern="1200" cap="none" spc="0" normalizeH="0" baseline="0" noProof="0">
              <a:ln>
                <a:noFill/>
              </a:ln>
              <a:gradFill>
                <a:gsLst>
                  <a:gs pos="1250">
                    <a:srgbClr val="2F2F2F"/>
                  </a:gs>
                  <a:gs pos="100000">
                    <a:srgbClr val="2F2F2F"/>
                  </a:gs>
                </a:gsLst>
                <a:lin ang="5400000" scaled="0"/>
              </a:gra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367" rtl="0" eaLnBrk="1" fontAlgn="auto" latinLnBrk="0" hangingPunct="1">
              <a:lnSpc>
                <a:spcPct val="90000"/>
              </a:lnSpc>
              <a:spcBef>
                <a:spcPts val="900"/>
              </a:spcBef>
              <a:spcAft>
                <a:spcPts val="0"/>
              </a:spcAft>
              <a:buClrTx/>
              <a:buSzPct val="90000"/>
              <a:buFont typeface="Wingdings" panose="05000000000000000000" pitchFamily="2" charset="2"/>
              <a:buNone/>
              <a:tabLst/>
              <a:defRPr/>
            </a:pPr>
            <a:r>
              <a:rPr kumimoji="0" lang="en-US" sz="1800" b="0" i="0" u="none" strike="noStrike" kern="1200" cap="none" spc="0" normalizeH="0" baseline="0" noProof="0">
                <a:ln>
                  <a:noFill/>
                </a:ln>
                <a:gradFill>
                  <a:gsLst>
                    <a:gs pos="1250">
                      <a:srgbClr val="2F2F2F"/>
                    </a:gs>
                    <a:gs pos="100000">
                      <a:srgbClr val="2F2F2F"/>
                    </a:gs>
                  </a:gsLst>
                  <a:lin ang="5400000" scaled="0"/>
                </a:gradFill>
                <a:effectLst/>
                <a:uLnTx/>
                <a:uFillTx/>
                <a:latin typeface="Segoe UI"/>
                <a:ea typeface="+mn-ea"/>
                <a:cs typeface="Segoe UI"/>
              </a:rPr>
              <a:t>Participants:</a:t>
            </a:r>
            <a:r>
              <a:rPr kumimoji="0" lang="en-US" sz="1800" b="0" i="0" u="none" strike="noStrike" kern="1200" cap="none" spc="0" normalizeH="0" baseline="0" noProof="0">
                <a:ln>
                  <a:noFill/>
                </a:ln>
                <a:solidFill>
                  <a:srgbClr val="000000"/>
                </a:solidFill>
                <a:effectLst/>
                <a:uLnTx/>
                <a:uFillTx/>
                <a:latin typeface="Segoe UI Semilight" panose="020B0402040204020203" pitchFamily="34" charset="0"/>
                <a:ea typeface="+mn-ea"/>
                <a:cs typeface="Segoe UI Semilight" panose="020B0402040204020203" pitchFamily="34" charset="0"/>
              </a:rPr>
              <a:t> </a:t>
            </a:r>
          </a:p>
          <a:p>
            <a:pPr marL="304800" marR="191770" lvl="1" indent="-209550" algn="l" defTabSz="914367" rtl="0" eaLnBrk="1" fontAlgn="auto" latinLnBrk="0" hangingPunct="1">
              <a:lnSpc>
                <a:spcPct val="100000"/>
              </a:lnSpc>
              <a:spcBef>
                <a:spcPts val="300"/>
              </a:spcBef>
              <a:spcAft>
                <a:spcPts val="600"/>
              </a:spcAft>
              <a:buClr>
                <a:srgbClr val="353535"/>
              </a:buClr>
              <a:buSzPct val="90000"/>
              <a:buFont typeface="Arial" panose="020B0604020202020204" pitchFamily="34" charset="0"/>
              <a:buChar char="•"/>
              <a:tabLst/>
              <a:defRPr/>
            </a:pPr>
            <a:r>
              <a:rPr kumimoji="0" lang="en-US" sz="1800" b="0" i="0" u="none" strike="noStrike" kern="1200" cap="none" spc="0" normalizeH="0" baseline="0" noProof="0">
                <a:ln>
                  <a:noFill/>
                </a:ln>
                <a:gradFill>
                  <a:gsLst>
                    <a:gs pos="1250">
                      <a:srgbClr val="2F2F2F"/>
                    </a:gs>
                    <a:gs pos="100000">
                      <a:srgbClr val="2F2F2F"/>
                    </a:gs>
                  </a:gsLst>
                  <a:lin ang="5400000" scaled="0"/>
                </a:gradFill>
                <a:effectLst/>
                <a:uLnTx/>
                <a:uFillTx/>
                <a:latin typeface="Segoe UI" panose="020B0502040204020203" pitchFamily="34" charset="0"/>
                <a:ea typeface="+mn-ea"/>
                <a:cs typeface="Segoe UI" panose="020B0502040204020203" pitchFamily="34" charset="0"/>
              </a:rPr>
              <a:t>Learn and build technical skills in Microsoft's core solutions.</a:t>
            </a:r>
          </a:p>
          <a:p>
            <a:pPr marL="304800" marR="191770" lvl="1" indent="-209550" algn="l" defTabSz="914367" rtl="0" eaLnBrk="1" fontAlgn="auto" latinLnBrk="0" hangingPunct="1">
              <a:lnSpc>
                <a:spcPct val="100000"/>
              </a:lnSpc>
              <a:spcBef>
                <a:spcPts val="300"/>
              </a:spcBef>
              <a:spcAft>
                <a:spcPts val="600"/>
              </a:spcAft>
              <a:buClrTx/>
              <a:buSzPct val="90000"/>
              <a:buFont typeface="Arial" panose="020B0604020202020204" pitchFamily="34" charset="0"/>
              <a:buChar char="•"/>
              <a:tabLst/>
              <a:defRPr/>
            </a:pPr>
            <a:r>
              <a:rPr kumimoji="0" lang="en-US" sz="1800" b="0" i="0" u="none" strike="noStrike" kern="1200" cap="none" spc="0" normalizeH="0" baseline="0" noProof="0">
                <a:ln>
                  <a:noFill/>
                </a:ln>
                <a:gradFill>
                  <a:gsLst>
                    <a:gs pos="1250">
                      <a:srgbClr val="2F2F2F"/>
                    </a:gs>
                    <a:gs pos="100000">
                      <a:srgbClr val="2F2F2F"/>
                    </a:gs>
                  </a:gsLst>
                  <a:lin ang="5400000" scaled="0"/>
                </a:gradFill>
                <a:effectLst/>
                <a:uLnTx/>
                <a:uFillTx/>
                <a:latin typeface="Segoe UI"/>
                <a:ea typeface="+mn-ea"/>
                <a:cs typeface="Segoe UI"/>
              </a:rPr>
              <a:t>Showcase certifications and </a:t>
            </a:r>
            <a:r>
              <a:rPr kumimoji="0" lang="en-US" sz="1800" b="0" i="0" u="none" strike="noStrike" kern="1200" cap="none" spc="0" normalizeH="0" baseline="0" noProof="0">
                <a:ln>
                  <a:noFill/>
                </a:ln>
                <a:gradFill>
                  <a:gsLst>
                    <a:gs pos="1250">
                      <a:srgbClr val="2F2F2F"/>
                    </a:gs>
                    <a:gs pos="100000">
                      <a:srgbClr val="2F2F2F"/>
                    </a:gs>
                  </a:gsLst>
                  <a:lin ang="5400000" scaled="0"/>
                </a:gradFill>
                <a:effectLst/>
                <a:uLnTx/>
                <a:uFillTx/>
                <a:latin typeface="Segoe UI"/>
                <a:ea typeface="+mn-lt"/>
                <a:cs typeface="Segoe UI"/>
              </a:rPr>
              <a:t>achievements </a:t>
            </a:r>
            <a:r>
              <a:rPr kumimoji="0" lang="en-US" sz="1800" b="0" i="0" u="none" strike="noStrike" kern="1200" cap="none" spc="0" normalizeH="0" baseline="0" noProof="0">
                <a:ln>
                  <a:noFill/>
                </a:ln>
                <a:gradFill>
                  <a:gsLst>
                    <a:gs pos="1250">
                      <a:srgbClr val="2F2F2F"/>
                    </a:gs>
                    <a:gs pos="100000">
                      <a:srgbClr val="2F2F2F"/>
                    </a:gs>
                  </a:gsLst>
                  <a:lin ang="5400000" scaled="0"/>
                </a:gradFill>
                <a:effectLst/>
                <a:uLnTx/>
                <a:uFillTx/>
                <a:latin typeface="Segoe UI"/>
                <a:ea typeface="+mn-ea"/>
                <a:cs typeface="Segoe UI"/>
              </a:rPr>
              <a:t>through social media.</a:t>
            </a:r>
          </a:p>
          <a:p>
            <a:pPr marL="304800" marR="191770" lvl="1" indent="-209550" algn="l" defTabSz="914367" rtl="0" eaLnBrk="1" fontAlgn="auto" latinLnBrk="0" hangingPunct="1">
              <a:lnSpc>
                <a:spcPct val="100000"/>
              </a:lnSpc>
              <a:spcBef>
                <a:spcPts val="300"/>
              </a:spcBef>
              <a:spcAft>
                <a:spcPts val="600"/>
              </a:spcAft>
              <a:buClrTx/>
              <a:buSzPct val="90000"/>
              <a:buFont typeface="Arial" panose="020B0604020202020204" pitchFamily="34" charset="0"/>
              <a:buChar char="•"/>
              <a:tabLst/>
              <a:defRPr/>
            </a:pPr>
            <a:r>
              <a:rPr kumimoji="0" lang="en-US" sz="1800" b="0" i="0" u="none" strike="noStrike" kern="1200" cap="none" spc="0" normalizeH="0" baseline="0" noProof="0">
                <a:ln>
                  <a:noFill/>
                </a:ln>
                <a:gradFill>
                  <a:gsLst>
                    <a:gs pos="1250">
                      <a:srgbClr val="2F2F2F"/>
                    </a:gs>
                    <a:gs pos="100000">
                      <a:srgbClr val="2F2F2F"/>
                    </a:gs>
                  </a:gsLst>
                  <a:lin ang="5400000" scaled="0"/>
                </a:gradFill>
                <a:effectLst/>
                <a:uLnTx/>
                <a:uFillTx/>
                <a:latin typeface="Segoe UI" panose="020B0502040204020203" pitchFamily="34" charset="0"/>
                <a:ea typeface="+mn-ea"/>
                <a:cs typeface="Segoe UI" panose="020B0502040204020203" pitchFamily="34" charset="0"/>
              </a:rPr>
              <a:t>Stay current on existing certifications.</a:t>
            </a:r>
          </a:p>
        </p:txBody>
      </p:sp>
      <p:pic>
        <p:nvPicPr>
          <p:cNvPr id="7" name="Picture 6">
            <a:extLst>
              <a:ext uri="{FF2B5EF4-FFF2-40B4-BE49-F238E27FC236}">
                <a16:creationId xmlns:a16="http://schemas.microsoft.com/office/drawing/2014/main" id="{5A95AFCF-D3A4-B041-AC9D-8B3F978DDD9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01131" y="1550574"/>
            <a:ext cx="827401" cy="827401"/>
          </a:xfrm>
          <a:prstGeom prst="rect">
            <a:avLst/>
          </a:prstGeom>
        </p:spPr>
      </p:pic>
      <p:sp>
        <p:nvSpPr>
          <p:cNvPr id="9" name="TextBox 8">
            <a:extLst>
              <a:ext uri="{FF2B5EF4-FFF2-40B4-BE49-F238E27FC236}">
                <a16:creationId xmlns:a16="http://schemas.microsoft.com/office/drawing/2014/main" id="{567983C5-0380-45D5-87F0-CC4BF79189FE}"/>
              </a:ext>
            </a:extLst>
          </p:cNvPr>
          <p:cNvSpPr txBox="1"/>
          <p:nvPr/>
        </p:nvSpPr>
        <p:spPr>
          <a:xfrm>
            <a:off x="1528532" y="1550574"/>
            <a:ext cx="9877729" cy="7940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gradFill>
                  <a:gsLst>
                    <a:gs pos="1250">
                      <a:srgbClr val="2F2F2F"/>
                    </a:gs>
                    <a:gs pos="100000">
                      <a:srgbClr val="2F2F2F"/>
                    </a:gs>
                  </a:gsLst>
                  <a:lin ang="5400000" scaled="0"/>
                </a:gradFill>
                <a:effectLst/>
                <a:uLnTx/>
                <a:uFillTx/>
                <a:latin typeface="Segoe UI" panose="020B0502040204020203" pitchFamily="34" charset="0"/>
                <a:ea typeface="+mn-ea"/>
                <a:cs typeface="Segoe UI" panose="020B0502040204020203" pitchFamily="34" charset="0"/>
              </a:rPr>
              <a:t>The Technical Skills Initiative (TSI) is a role-based approach to learning that delivers a set of technical certifications and achievements.</a:t>
            </a:r>
            <a:endParaRPr kumimoji="0" lang="en-US" sz="1800" b="0" i="0" u="none" strike="noStrike" kern="1200" cap="none" spc="0" normalizeH="0" baseline="0" noProof="0">
              <a:ln>
                <a:noFill/>
              </a:ln>
              <a:gradFill>
                <a:gsLst>
                  <a:gs pos="2917">
                    <a:srgbClr val="2F2F2F"/>
                  </a:gs>
                  <a:gs pos="30000">
                    <a:srgbClr val="2F2F2F"/>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236709796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FF518EE9-EBC7-4659-A673-C1B60AD07740}"/>
              </a:ext>
            </a:extLst>
          </p:cNvPr>
          <p:cNvSpPr>
            <a:spLocks noGrp="1"/>
          </p:cNvSpPr>
          <p:nvPr>
            <p:ph type="title"/>
          </p:nvPr>
        </p:nvSpPr>
        <p:spPr>
          <a:xfrm>
            <a:off x="455995" y="620428"/>
            <a:ext cx="11306469" cy="403137"/>
          </a:xfrm>
        </p:spPr>
        <p:txBody>
          <a:bodyPr/>
          <a:lstStyle/>
          <a:p>
            <a:r>
              <a:rPr lang="en-US" sz="2800"/>
              <a:t>Technical Skills Initiative Roles</a:t>
            </a:r>
          </a:p>
        </p:txBody>
      </p:sp>
      <p:grpSp>
        <p:nvGrpSpPr>
          <p:cNvPr id="50" name="Group 49">
            <a:extLst>
              <a:ext uri="{FF2B5EF4-FFF2-40B4-BE49-F238E27FC236}">
                <a16:creationId xmlns:a16="http://schemas.microsoft.com/office/drawing/2014/main" id="{CE6CB4CA-0BC1-468C-872D-5AF974458ECE}"/>
              </a:ext>
              <a:ext uri="{C183D7F6-B498-43B3-948B-1728B52AA6E4}">
                <adec:decorative xmlns:adec="http://schemas.microsoft.com/office/drawing/2017/decorative" val="1"/>
              </a:ext>
            </a:extLst>
          </p:cNvPr>
          <p:cNvGrpSpPr/>
          <p:nvPr/>
        </p:nvGrpSpPr>
        <p:grpSpPr>
          <a:xfrm>
            <a:off x="263661" y="1140283"/>
            <a:ext cx="9473580" cy="545529"/>
            <a:chOff x="788019" y="1051740"/>
            <a:chExt cx="9473580" cy="545529"/>
          </a:xfrm>
        </p:grpSpPr>
        <p:pic>
          <p:nvPicPr>
            <p:cNvPr id="53" name="Graphic 52" descr="Business Growth">
              <a:extLst>
                <a:ext uri="{FF2B5EF4-FFF2-40B4-BE49-F238E27FC236}">
                  <a16:creationId xmlns:a16="http://schemas.microsoft.com/office/drawing/2014/main" id="{63EB0583-E517-4B1B-BE8E-839B349F52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8019" y="1051740"/>
              <a:ext cx="545529" cy="545529"/>
            </a:xfrm>
            <a:prstGeom prst="rect">
              <a:avLst/>
            </a:prstGeom>
          </p:spPr>
        </p:pic>
        <p:sp>
          <p:nvSpPr>
            <p:cNvPr id="54" name="Rectangle 53">
              <a:extLst>
                <a:ext uri="{FF2B5EF4-FFF2-40B4-BE49-F238E27FC236}">
                  <a16:creationId xmlns:a16="http://schemas.microsoft.com/office/drawing/2014/main" id="{238200DE-D0E9-40A8-B370-9D599356FD91}"/>
                </a:ext>
              </a:extLst>
            </p:cNvPr>
            <p:cNvSpPr/>
            <p:nvPr/>
          </p:nvSpPr>
          <p:spPr>
            <a:xfrm>
              <a:off x="1333546" y="1139838"/>
              <a:ext cx="8928053"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2F2F2F"/>
                  </a:solidFill>
                  <a:effectLst/>
                  <a:uLnTx/>
                  <a:uFillTx/>
                  <a:latin typeface="Segoe UI"/>
                  <a:ea typeface="+mn-ea"/>
                  <a:cs typeface="+mn-cs"/>
                </a:rPr>
                <a:t>Role-based learning to build technical skills aimed at driving business outcomes</a:t>
              </a:r>
            </a:p>
          </p:txBody>
        </p:sp>
      </p:grpSp>
      <p:grpSp>
        <p:nvGrpSpPr>
          <p:cNvPr id="59" name="Group 58">
            <a:extLst>
              <a:ext uri="{FF2B5EF4-FFF2-40B4-BE49-F238E27FC236}">
                <a16:creationId xmlns:a16="http://schemas.microsoft.com/office/drawing/2014/main" id="{AFC195B8-2B31-4AEA-AD53-772118D0D802}"/>
              </a:ext>
              <a:ext uri="{C183D7F6-B498-43B3-948B-1728B52AA6E4}">
                <adec:decorative xmlns:adec="http://schemas.microsoft.com/office/drawing/2017/decorative" val="1"/>
              </a:ext>
            </a:extLst>
          </p:cNvPr>
          <p:cNvGrpSpPr/>
          <p:nvPr/>
        </p:nvGrpSpPr>
        <p:grpSpPr>
          <a:xfrm>
            <a:off x="266669" y="1732905"/>
            <a:ext cx="8922038" cy="545529"/>
            <a:chOff x="788018" y="1543502"/>
            <a:chExt cx="8922038" cy="545529"/>
          </a:xfrm>
        </p:grpSpPr>
        <p:pic>
          <p:nvPicPr>
            <p:cNvPr id="60" name="Graphic 59" descr="Ribbon">
              <a:extLst>
                <a:ext uri="{FF2B5EF4-FFF2-40B4-BE49-F238E27FC236}">
                  <a16:creationId xmlns:a16="http://schemas.microsoft.com/office/drawing/2014/main" id="{FB5791B0-159B-4140-BB7E-CE79A1E98A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8018" y="1543502"/>
              <a:ext cx="545529" cy="545529"/>
            </a:xfrm>
            <a:prstGeom prst="rect">
              <a:avLst/>
            </a:prstGeom>
          </p:spPr>
        </p:pic>
        <p:sp>
          <p:nvSpPr>
            <p:cNvPr id="61" name="Rectangle 60">
              <a:extLst>
                <a:ext uri="{FF2B5EF4-FFF2-40B4-BE49-F238E27FC236}">
                  <a16:creationId xmlns:a16="http://schemas.microsoft.com/office/drawing/2014/main" id="{E0547A22-8F54-4BBC-97A1-2988914EA0DC}"/>
                </a:ext>
              </a:extLst>
            </p:cNvPr>
            <p:cNvSpPr/>
            <p:nvPr/>
          </p:nvSpPr>
          <p:spPr>
            <a:xfrm>
              <a:off x="1333545" y="1631600"/>
              <a:ext cx="83765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2F2F2F"/>
                  </a:solidFill>
                  <a:effectLst/>
                  <a:uLnTx/>
                  <a:uFillTx/>
                  <a:latin typeface="Segoe UI"/>
                  <a:ea typeface="+mn-ea"/>
                  <a:cs typeface="+mn-cs"/>
                </a:rPr>
                <a:t>Learning paths leading to Achievements and Certifications</a:t>
              </a:r>
            </a:p>
          </p:txBody>
        </p:sp>
      </p:grpSp>
      <p:grpSp>
        <p:nvGrpSpPr>
          <p:cNvPr id="62" name="Group 61">
            <a:extLst>
              <a:ext uri="{FF2B5EF4-FFF2-40B4-BE49-F238E27FC236}">
                <a16:creationId xmlns:a16="http://schemas.microsoft.com/office/drawing/2014/main" id="{3325433E-27F5-429C-B423-027908618491}"/>
              </a:ext>
              <a:ext uri="{C183D7F6-B498-43B3-948B-1728B52AA6E4}">
                <adec:decorative xmlns:adec="http://schemas.microsoft.com/office/drawing/2017/decorative" val="1"/>
              </a:ext>
            </a:extLst>
          </p:cNvPr>
          <p:cNvGrpSpPr/>
          <p:nvPr/>
        </p:nvGrpSpPr>
        <p:grpSpPr>
          <a:xfrm>
            <a:off x="266669" y="2361364"/>
            <a:ext cx="11403982" cy="545529"/>
            <a:chOff x="788017" y="2230622"/>
            <a:chExt cx="11403982" cy="545529"/>
          </a:xfrm>
        </p:grpSpPr>
        <p:pic>
          <p:nvPicPr>
            <p:cNvPr id="63" name="Graphic 62" descr="Muscular arm">
              <a:extLst>
                <a:ext uri="{FF2B5EF4-FFF2-40B4-BE49-F238E27FC236}">
                  <a16:creationId xmlns:a16="http://schemas.microsoft.com/office/drawing/2014/main" id="{9B1DF5E9-D88C-4901-8FD2-A1AAD5CE9FB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8017" y="2230622"/>
              <a:ext cx="545529" cy="545529"/>
            </a:xfrm>
            <a:prstGeom prst="rect">
              <a:avLst/>
            </a:prstGeom>
          </p:spPr>
        </p:pic>
        <p:sp>
          <p:nvSpPr>
            <p:cNvPr id="64" name="Rectangle 63">
              <a:extLst>
                <a:ext uri="{FF2B5EF4-FFF2-40B4-BE49-F238E27FC236}">
                  <a16:creationId xmlns:a16="http://schemas.microsoft.com/office/drawing/2014/main" id="{7D3D3982-8014-46EC-AA02-152E4B389A60}"/>
                </a:ext>
              </a:extLst>
            </p:cNvPr>
            <p:cNvSpPr/>
            <p:nvPr/>
          </p:nvSpPr>
          <p:spPr>
            <a:xfrm>
              <a:off x="1333544" y="2318720"/>
              <a:ext cx="10858455"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2F2F2F"/>
                  </a:solidFill>
                  <a:effectLst/>
                  <a:uLnTx/>
                  <a:uFillTx/>
                  <a:latin typeface="Segoe UI"/>
                  <a:ea typeface="+mn-ea"/>
                  <a:cs typeface="+mn-cs"/>
                </a:rPr>
                <a:t>Technical roles focus on hands-on skills to shift from “knowing” to “doing”</a:t>
              </a:r>
            </a:p>
          </p:txBody>
        </p:sp>
      </p:grpSp>
      <p:pic>
        <p:nvPicPr>
          <p:cNvPr id="65" name="Graphic 64" descr="Repeat">
            <a:extLst>
              <a:ext uri="{FF2B5EF4-FFF2-40B4-BE49-F238E27FC236}">
                <a16:creationId xmlns:a16="http://schemas.microsoft.com/office/drawing/2014/main" id="{C18769A6-75B2-4E6F-9627-51B2EA8439A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65510" y="3080423"/>
            <a:ext cx="545529" cy="545529"/>
          </a:xfrm>
          <a:prstGeom prst="rect">
            <a:avLst/>
          </a:prstGeom>
        </p:spPr>
      </p:pic>
      <p:sp>
        <p:nvSpPr>
          <p:cNvPr id="66" name="Rectangle 65">
            <a:extLst>
              <a:ext uri="{FF2B5EF4-FFF2-40B4-BE49-F238E27FC236}">
                <a16:creationId xmlns:a16="http://schemas.microsoft.com/office/drawing/2014/main" id="{39EA0A20-DA26-481C-85E6-3747D609781F}"/>
              </a:ext>
            </a:extLst>
          </p:cNvPr>
          <p:cNvSpPr/>
          <p:nvPr/>
        </p:nvSpPr>
        <p:spPr>
          <a:xfrm>
            <a:off x="811037" y="3030022"/>
            <a:ext cx="10858455"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2F2F2F"/>
                </a:solidFill>
                <a:effectLst/>
                <a:uLnTx/>
                <a:uFillTx/>
                <a:latin typeface="Segoe UI"/>
                <a:ea typeface="+mn-ea"/>
                <a:cs typeface="+mn-cs"/>
              </a:rPr>
              <a:t>Learners to complete annual “stay current” requirements for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2F2F2F"/>
                </a:solidFill>
                <a:effectLst/>
                <a:uLnTx/>
                <a:uFillTx/>
                <a:latin typeface="Segoe UI"/>
                <a:ea typeface="+mn-ea"/>
                <a:cs typeface="+mn-cs"/>
              </a:rPr>
              <a:t>Achievements and Certifications</a:t>
            </a:r>
          </a:p>
        </p:txBody>
      </p:sp>
      <p:sp>
        <p:nvSpPr>
          <p:cNvPr id="55" name="Arrow: Right 1" descr="Arrow pointing left to right">
            <a:extLst>
              <a:ext uri="{FF2B5EF4-FFF2-40B4-BE49-F238E27FC236}">
                <a16:creationId xmlns:a16="http://schemas.microsoft.com/office/drawing/2014/main" id="{AF2CEE59-E2DB-464E-843B-D120AF6BB7BF}"/>
              </a:ext>
            </a:extLst>
          </p:cNvPr>
          <p:cNvSpPr/>
          <p:nvPr/>
        </p:nvSpPr>
        <p:spPr bwMode="auto">
          <a:xfrm>
            <a:off x="752507" y="6539463"/>
            <a:ext cx="10874754" cy="209238"/>
          </a:xfrm>
          <a:prstGeom prst="homePlate">
            <a:avLst>
              <a:gd name="adj" fmla="val 27100"/>
            </a:avLst>
          </a:prstGeom>
          <a:noFill/>
          <a:ln w="9525" cap="flat" cmpd="sng" algn="ctr">
            <a:solidFill>
              <a:schemeClr val="bg1"/>
            </a:solid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896386" rtl="0" eaLnBrk="1" fontAlgn="auto" latinLnBrk="0" hangingPunct="1">
              <a:lnSpc>
                <a:spcPct val="100000"/>
              </a:lnSpc>
              <a:spcBef>
                <a:spcPts val="0"/>
              </a:spcBef>
              <a:spcAft>
                <a:spcPts val="588"/>
              </a:spcAft>
              <a:buClrTx/>
              <a:buSzTx/>
              <a:buFontTx/>
              <a:buNone/>
              <a:tabLst/>
              <a:defRPr/>
            </a:pPr>
            <a:endParaRPr kumimoji="0" lang="en-US" sz="1400" b="0" i="0" u="none" strike="noStrike" kern="0" cap="small" spc="0" normalizeH="0" baseline="0" noProof="0">
              <a:ln>
                <a:noFill/>
              </a:ln>
              <a:solidFill>
                <a:srgbClr val="353535"/>
              </a:solidFill>
              <a:effectLst/>
              <a:uLnTx/>
              <a:uFillTx/>
              <a:latin typeface="Segoe UI Semibold"/>
              <a:ea typeface="+mn-ea"/>
              <a:cs typeface="+mn-cs"/>
            </a:endParaRPr>
          </a:p>
        </p:txBody>
      </p:sp>
      <p:sp>
        <p:nvSpPr>
          <p:cNvPr id="49" name="Arrow: Right 1">
            <a:extLst>
              <a:ext uri="{FF2B5EF4-FFF2-40B4-BE49-F238E27FC236}">
                <a16:creationId xmlns:a16="http://schemas.microsoft.com/office/drawing/2014/main" id="{A80BC2D6-F969-4783-99F1-2F0A412DCE4F}"/>
              </a:ext>
            </a:extLst>
          </p:cNvPr>
          <p:cNvSpPr/>
          <p:nvPr/>
        </p:nvSpPr>
        <p:spPr bwMode="auto">
          <a:xfrm>
            <a:off x="705186" y="6501941"/>
            <a:ext cx="10964306" cy="284282"/>
          </a:xfrm>
          <a:prstGeom prst="homePlate">
            <a:avLst>
              <a:gd name="adj" fmla="val 27100"/>
            </a:avLst>
          </a:prstGeom>
          <a:solidFill>
            <a:schemeClr val="bg2">
              <a:lumMod val="90000"/>
            </a:schemeClr>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896386" rtl="0" eaLnBrk="1" fontAlgn="auto" latinLnBrk="0" hangingPunct="1">
              <a:lnSpc>
                <a:spcPct val="100000"/>
              </a:lnSpc>
              <a:spcBef>
                <a:spcPts val="0"/>
              </a:spcBef>
              <a:spcAft>
                <a:spcPts val="588"/>
              </a:spcAft>
              <a:buClrTx/>
              <a:buSzTx/>
              <a:buFontTx/>
              <a:buNone/>
              <a:tabLst/>
              <a:defRPr/>
            </a:pPr>
            <a:r>
              <a:rPr kumimoji="0" lang="en-US" sz="1200" b="0" i="0" u="none" strike="noStrike" kern="0" cap="small" spc="0" normalizeH="0" baseline="0" noProof="0">
                <a:ln>
                  <a:noFill/>
                </a:ln>
                <a:solidFill>
                  <a:srgbClr val="2F2F2F"/>
                </a:solidFill>
                <a:effectLst/>
                <a:uLnTx/>
                <a:uFillTx/>
                <a:latin typeface="Segoe UI Semibold" panose="020B0702040204020203" pitchFamily="34" charset="0"/>
                <a:ea typeface="+mn-ea"/>
                <a:cs typeface="Segoe UI Semibold" panose="020B0702040204020203" pitchFamily="34" charset="0"/>
              </a:rPr>
              <a:t>TECHNICAL DEPTH</a:t>
            </a:r>
          </a:p>
        </p:txBody>
      </p:sp>
      <p:cxnSp>
        <p:nvCxnSpPr>
          <p:cNvPr id="45" name="Straight Connector 44">
            <a:extLst>
              <a:ext uri="{FF2B5EF4-FFF2-40B4-BE49-F238E27FC236}">
                <a16:creationId xmlns:a16="http://schemas.microsoft.com/office/drawing/2014/main" id="{84DFCF4C-4CD4-4D72-8965-923AAC6A652C}"/>
              </a:ext>
              <a:ext uri="{C183D7F6-B498-43B3-948B-1728B52AA6E4}">
                <adec:decorative xmlns:adec="http://schemas.microsoft.com/office/drawing/2017/decorative" val="1"/>
              </a:ext>
            </a:extLst>
          </p:cNvPr>
          <p:cNvCxnSpPr>
            <a:cxnSpLocks/>
          </p:cNvCxnSpPr>
          <p:nvPr/>
        </p:nvCxnSpPr>
        <p:spPr>
          <a:xfrm>
            <a:off x="705186" y="6169847"/>
            <a:ext cx="10964307" cy="0"/>
          </a:xfrm>
          <a:prstGeom prst="line">
            <a:avLst/>
          </a:prstGeom>
          <a:ln>
            <a:headEnd type="none" w="lg" len="med"/>
            <a:tailEnd type="none" w="lg" len="med"/>
          </a:ln>
        </p:spPr>
        <p:style>
          <a:lnRef idx="3">
            <a:schemeClr val="dk1"/>
          </a:lnRef>
          <a:fillRef idx="0">
            <a:schemeClr val="dk1"/>
          </a:fillRef>
          <a:effectRef idx="2">
            <a:schemeClr val="dk1"/>
          </a:effectRef>
          <a:fontRef idx="minor">
            <a:schemeClr val="tx1"/>
          </a:fontRef>
        </p:style>
      </p:cxnSp>
      <p:sp>
        <p:nvSpPr>
          <p:cNvPr id="46" name="TextBox 45">
            <a:extLst>
              <a:ext uri="{FF2B5EF4-FFF2-40B4-BE49-F238E27FC236}">
                <a16:creationId xmlns:a16="http://schemas.microsoft.com/office/drawing/2014/main" id="{B021D6B3-9996-45A8-AFA8-2F025185FC21}"/>
              </a:ext>
            </a:extLst>
          </p:cNvPr>
          <p:cNvSpPr txBox="1"/>
          <p:nvPr/>
        </p:nvSpPr>
        <p:spPr>
          <a:xfrm>
            <a:off x="1568063" y="6200306"/>
            <a:ext cx="1520594" cy="276999"/>
          </a:xfrm>
          <a:prstGeom prst="rect">
            <a:avLst/>
          </a:prstGeom>
          <a:noFill/>
        </p:spPr>
        <p:txBody>
          <a:bodyPr wrap="square" lIns="0" tIns="0" rIns="0" bIns="0" rtlCol="0">
            <a:spAutoFit/>
          </a:bodyPr>
          <a:lstStyle/>
          <a:p>
            <a:pPr marL="0" marR="0" lvl="0" indent="0" algn="ctr" defTabSz="896386"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Segoe UI"/>
                <a:ea typeface="+mn-ea"/>
                <a:cs typeface="+mn-cs"/>
              </a:rPr>
              <a:t>GENERALIST</a:t>
            </a:r>
          </a:p>
        </p:txBody>
      </p:sp>
      <p:sp>
        <p:nvSpPr>
          <p:cNvPr id="43" name="Rectangle 42">
            <a:extLst>
              <a:ext uri="{FF2B5EF4-FFF2-40B4-BE49-F238E27FC236}">
                <a16:creationId xmlns:a16="http://schemas.microsoft.com/office/drawing/2014/main" id="{CEE27EA5-AE64-4004-897C-AD625BB4FEFB}"/>
              </a:ext>
            </a:extLst>
          </p:cNvPr>
          <p:cNvSpPr/>
          <p:nvPr/>
        </p:nvSpPr>
        <p:spPr>
          <a:xfrm>
            <a:off x="705187" y="4472253"/>
            <a:ext cx="3246346" cy="781809"/>
          </a:xfrm>
          <a:prstGeom prst="rect">
            <a:avLst/>
          </a:prstGeom>
          <a:solidFill>
            <a:srgbClr val="0081D7"/>
          </a:solidFill>
          <a:ln w="6350">
            <a:noFill/>
            <a:headEnd type="none"/>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896042"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Segoe UI"/>
                <a:ea typeface="+mn-ea"/>
                <a:cs typeface="+mn-cs"/>
              </a:rPr>
              <a:t>Fundamentals Certification </a:t>
            </a:r>
            <a:endParaRPr kumimoji="0" lang="en-US" sz="1800" b="0" i="0" u="none" strike="noStrike" kern="1200" cap="none" spc="0" normalizeH="0" baseline="0" noProof="0">
              <a:ln>
                <a:noFill/>
              </a:ln>
              <a:solidFill>
                <a:srgbClr val="2F2F2F"/>
              </a:solidFill>
              <a:effectLst/>
              <a:uLnTx/>
              <a:uFillTx/>
              <a:latin typeface="Segoe UI"/>
              <a:ea typeface="+mn-ea"/>
              <a:cs typeface="+mn-cs"/>
            </a:endParaRPr>
          </a:p>
          <a:p>
            <a:pPr marL="0" marR="0" lvl="0" indent="0" algn="ctr" defTabSz="89604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Segoe UI"/>
                <a:ea typeface="+mn-ea"/>
                <a:cs typeface="+mn-cs"/>
              </a:rPr>
              <a:t>(Except ATU &amp; non customer-facing roles)</a:t>
            </a:r>
            <a:endParaRPr kumimoji="0" lang="en-US" sz="1800" b="0" i="0" u="none" strike="noStrike" kern="1200" cap="none" spc="0" normalizeH="0" baseline="0" noProof="0">
              <a:ln>
                <a:noFill/>
              </a:ln>
              <a:solidFill>
                <a:srgbClr val="2F2F2F"/>
              </a:solidFill>
              <a:effectLst/>
              <a:uLnTx/>
              <a:uFillTx/>
              <a:latin typeface="Segoe UI"/>
              <a:ea typeface="+mn-ea"/>
              <a:cs typeface="+mn-cs"/>
            </a:endParaRPr>
          </a:p>
        </p:txBody>
      </p:sp>
      <p:sp>
        <p:nvSpPr>
          <p:cNvPr id="23" name="Rectangle 22">
            <a:extLst>
              <a:ext uri="{FF2B5EF4-FFF2-40B4-BE49-F238E27FC236}">
                <a16:creationId xmlns:a16="http://schemas.microsoft.com/office/drawing/2014/main" id="{EF8A76D0-18D3-42D2-A864-1FEF1DF2D1F1}"/>
              </a:ext>
              <a:ext uri="{C183D7F6-B498-43B3-948B-1728B52AA6E4}">
                <adec:decorative xmlns:adec="http://schemas.microsoft.com/office/drawing/2017/decorative" val="1"/>
              </a:ext>
            </a:extLst>
          </p:cNvPr>
          <p:cNvSpPr/>
          <p:nvPr/>
        </p:nvSpPr>
        <p:spPr>
          <a:xfrm>
            <a:off x="752507" y="4518207"/>
            <a:ext cx="3151706" cy="695547"/>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24" name="Rectangle 23">
            <a:extLst>
              <a:ext uri="{FF2B5EF4-FFF2-40B4-BE49-F238E27FC236}">
                <a16:creationId xmlns:a16="http://schemas.microsoft.com/office/drawing/2014/main" id="{C1313ACA-FB7B-4582-AD85-F37F5248533A}"/>
              </a:ext>
              <a:ext uri="{C183D7F6-B498-43B3-948B-1728B52AA6E4}">
                <adec:decorative xmlns:adec="http://schemas.microsoft.com/office/drawing/2017/decorative" val="1"/>
              </a:ext>
            </a:extLst>
          </p:cNvPr>
          <p:cNvSpPr/>
          <p:nvPr/>
        </p:nvSpPr>
        <p:spPr>
          <a:xfrm>
            <a:off x="752507" y="5341201"/>
            <a:ext cx="3151706" cy="695547"/>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44" name="Rectangle 43">
            <a:extLst>
              <a:ext uri="{FF2B5EF4-FFF2-40B4-BE49-F238E27FC236}">
                <a16:creationId xmlns:a16="http://schemas.microsoft.com/office/drawing/2014/main" id="{129ACF11-2847-4A0F-9E88-99AD439A7778}"/>
              </a:ext>
            </a:extLst>
          </p:cNvPr>
          <p:cNvSpPr/>
          <p:nvPr/>
        </p:nvSpPr>
        <p:spPr>
          <a:xfrm>
            <a:off x="705187" y="5300899"/>
            <a:ext cx="3246346" cy="781809"/>
          </a:xfrm>
          <a:prstGeom prst="rect">
            <a:avLst/>
          </a:prstGeom>
          <a:solidFill>
            <a:srgbClr val="005AA0"/>
          </a:solidFill>
          <a:ln w="6350">
            <a:noFill/>
            <a:headEnd type="none"/>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896042"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Segoe UI"/>
                <a:ea typeface="+mn-ea"/>
                <a:cs typeface="+mn-cs"/>
              </a:rPr>
              <a:t>Azure, M365, &amp; D365 </a:t>
            </a:r>
          </a:p>
          <a:p>
            <a:pPr marL="0" marR="0" lvl="0" indent="0" algn="ctr" defTabSz="896042"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Segoe UI"/>
                <a:ea typeface="+mn-ea"/>
                <a:cs typeface="+mn-cs"/>
              </a:rPr>
              <a:t>Microsoft Business Achievement</a:t>
            </a:r>
          </a:p>
        </p:txBody>
      </p:sp>
      <p:sp>
        <p:nvSpPr>
          <p:cNvPr id="47" name="TextBox 46">
            <a:extLst>
              <a:ext uri="{FF2B5EF4-FFF2-40B4-BE49-F238E27FC236}">
                <a16:creationId xmlns:a16="http://schemas.microsoft.com/office/drawing/2014/main" id="{79955E68-593D-446A-B7EB-0740307241A1}"/>
              </a:ext>
            </a:extLst>
          </p:cNvPr>
          <p:cNvSpPr txBox="1"/>
          <p:nvPr/>
        </p:nvSpPr>
        <p:spPr>
          <a:xfrm>
            <a:off x="5582659" y="6194944"/>
            <a:ext cx="1297490" cy="276999"/>
          </a:xfrm>
          <a:prstGeom prst="rect">
            <a:avLst/>
          </a:prstGeom>
          <a:noFill/>
        </p:spPr>
        <p:txBody>
          <a:bodyPr wrap="square" lIns="0" tIns="0" rIns="0" bIns="0" rtlCol="0">
            <a:spAutoFit/>
          </a:bodyPr>
          <a:lstStyle/>
          <a:p>
            <a:pPr marL="0" marR="0" lvl="0" indent="0" algn="ctr" defTabSz="896386"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Segoe UI"/>
                <a:ea typeface="+mn-ea"/>
                <a:cs typeface="+mn-cs"/>
              </a:rPr>
              <a:t>SPECIALIST</a:t>
            </a:r>
          </a:p>
        </p:txBody>
      </p:sp>
      <p:sp>
        <p:nvSpPr>
          <p:cNvPr id="42" name="Rectangle 41">
            <a:extLst>
              <a:ext uri="{FF2B5EF4-FFF2-40B4-BE49-F238E27FC236}">
                <a16:creationId xmlns:a16="http://schemas.microsoft.com/office/drawing/2014/main" id="{F34E012C-A8A3-4E16-98ED-2FC3B37EF18B}"/>
              </a:ext>
              <a:ext uri="{C183D7F6-B498-43B3-948B-1728B52AA6E4}">
                <adec:decorative xmlns:adec="http://schemas.microsoft.com/office/drawing/2017/decorative" val="1"/>
              </a:ext>
            </a:extLst>
          </p:cNvPr>
          <p:cNvSpPr/>
          <p:nvPr/>
        </p:nvSpPr>
        <p:spPr>
          <a:xfrm>
            <a:off x="4665195" y="3614676"/>
            <a:ext cx="3051161" cy="2430355"/>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39" name="Rectangle 38">
            <a:extLst>
              <a:ext uri="{FF2B5EF4-FFF2-40B4-BE49-F238E27FC236}">
                <a16:creationId xmlns:a16="http://schemas.microsoft.com/office/drawing/2014/main" id="{D0DEE70A-EC61-4945-AA89-FBA7BF72A577}"/>
              </a:ext>
              <a:ext uri="{C183D7F6-B498-43B3-948B-1728B52AA6E4}">
                <adec:decorative xmlns:adec="http://schemas.microsoft.com/office/drawing/2017/decorative" val="1"/>
              </a:ext>
            </a:extLst>
          </p:cNvPr>
          <p:cNvSpPr/>
          <p:nvPr/>
        </p:nvSpPr>
        <p:spPr>
          <a:xfrm rot="5400000">
            <a:off x="4931831" y="3243999"/>
            <a:ext cx="2523796" cy="3151706"/>
          </a:xfrm>
          <a:prstGeom prst="rect">
            <a:avLst/>
          </a:prstGeom>
          <a:solidFill>
            <a:schemeClr val="accent6">
              <a:lumMod val="75000"/>
            </a:schemeClr>
          </a:solidFill>
          <a:ln w="6350">
            <a:noFill/>
            <a:headEnd type="none"/>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8960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E6E6E6"/>
                </a:solidFill>
                <a:effectLst/>
                <a:uLnTx/>
                <a:uFillTx/>
                <a:latin typeface="Segoe UI"/>
                <a:ea typeface="+mn-ea"/>
                <a:cs typeface="+mn-cs"/>
              </a:rPr>
              <a:t> </a:t>
            </a:r>
          </a:p>
          <a:p>
            <a:pPr marL="0" marR="0" lvl="0" indent="0" algn="ctr" defTabSz="896042"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a:ln>
                <a:noFill/>
              </a:ln>
              <a:solidFill>
                <a:prstClr val="white"/>
              </a:solidFill>
              <a:effectLst/>
              <a:uLnTx/>
              <a:uFillTx/>
              <a:latin typeface="Segoe UI"/>
              <a:ea typeface="+mn-ea"/>
              <a:cs typeface="+mn-cs"/>
            </a:endParaRPr>
          </a:p>
        </p:txBody>
      </p:sp>
      <p:grpSp>
        <p:nvGrpSpPr>
          <p:cNvPr id="67" name="Group 66">
            <a:extLst>
              <a:ext uri="{FF2B5EF4-FFF2-40B4-BE49-F238E27FC236}">
                <a16:creationId xmlns:a16="http://schemas.microsoft.com/office/drawing/2014/main" id="{837F1136-C86F-4864-80D4-075CE7D3CA77}"/>
              </a:ext>
              <a:ext uri="{C183D7F6-B498-43B3-948B-1728B52AA6E4}">
                <adec:decorative xmlns:adec="http://schemas.microsoft.com/office/drawing/2017/decorative" val="1"/>
              </a:ext>
            </a:extLst>
          </p:cNvPr>
          <p:cNvGrpSpPr/>
          <p:nvPr/>
        </p:nvGrpSpPr>
        <p:grpSpPr>
          <a:xfrm>
            <a:off x="4713513" y="3670544"/>
            <a:ext cx="2960432" cy="2297060"/>
            <a:chOff x="4196842" y="4004585"/>
            <a:chExt cx="3910224" cy="710719"/>
          </a:xfrm>
        </p:grpSpPr>
        <p:sp>
          <p:nvSpPr>
            <p:cNvPr id="68" name="Rectangle 67">
              <a:extLst>
                <a:ext uri="{FF2B5EF4-FFF2-40B4-BE49-F238E27FC236}">
                  <a16:creationId xmlns:a16="http://schemas.microsoft.com/office/drawing/2014/main" id="{CA476CD9-3C37-4024-A484-16184175A8DD}"/>
                </a:ext>
              </a:extLst>
            </p:cNvPr>
            <p:cNvSpPr/>
            <p:nvPr/>
          </p:nvSpPr>
          <p:spPr>
            <a:xfrm>
              <a:off x="4196842" y="4004585"/>
              <a:ext cx="3910224" cy="710719"/>
            </a:xfrm>
            <a:prstGeom prst="rect">
              <a:avLst/>
            </a:prstGeom>
            <a:solidFill>
              <a:schemeClr val="accent1">
                <a:lumMod val="60000"/>
                <a:lumOff val="40000"/>
              </a:schemeClr>
            </a:solidFill>
            <a:ln w="6350">
              <a:solidFill>
                <a:schemeClr val="bg1"/>
              </a:solidFill>
              <a:prstDash val="sysDot"/>
              <a:headEnd type="none"/>
              <a:tailEnd type="none" w="lg" len="med"/>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896042"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a:ln>
                  <a:noFill/>
                </a:ln>
                <a:solidFill>
                  <a:prstClr val="white"/>
                </a:solidFill>
                <a:effectLst/>
                <a:uLnTx/>
                <a:uFillTx/>
                <a:latin typeface="Segoe UI"/>
                <a:ea typeface="+mn-ea"/>
                <a:cs typeface="+mn-cs"/>
              </a:endParaRPr>
            </a:p>
            <a:p>
              <a:pPr marL="0" marR="0" lvl="0" indent="0" algn="ctr" defTabSz="896042"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a:ln>
                  <a:noFill/>
                </a:ln>
                <a:solidFill>
                  <a:prstClr val="white"/>
                </a:solidFill>
                <a:effectLst/>
                <a:uLnTx/>
                <a:uFillTx/>
                <a:latin typeface="Segoe UI"/>
                <a:ea typeface="+mn-ea"/>
                <a:cs typeface="+mn-cs"/>
              </a:endParaRPr>
            </a:p>
          </p:txBody>
        </p:sp>
        <p:sp>
          <p:nvSpPr>
            <p:cNvPr id="69" name="Rectangle 68">
              <a:extLst>
                <a:ext uri="{FF2B5EF4-FFF2-40B4-BE49-F238E27FC236}">
                  <a16:creationId xmlns:a16="http://schemas.microsoft.com/office/drawing/2014/main" id="{5FD3FF4A-FCAB-487F-A7B1-C3F72A930B88}"/>
                </a:ext>
              </a:extLst>
            </p:cNvPr>
            <p:cNvSpPr/>
            <p:nvPr/>
          </p:nvSpPr>
          <p:spPr>
            <a:xfrm>
              <a:off x="4284103" y="4232363"/>
              <a:ext cx="3753148" cy="199977"/>
            </a:xfrm>
            <a:prstGeom prst="rect">
              <a:avLst/>
            </a:prstGeom>
          </p:spPr>
          <p:txBody>
            <a:bodyPr wrap="square">
              <a:spAutoFit/>
            </a:bodyPr>
            <a:lstStyle/>
            <a:p>
              <a:pPr marL="0" marR="0" lvl="0" indent="0" algn="ctr" defTabSz="8960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a:ea typeface="+mn-ea"/>
                  <a:cs typeface="+mn-cs"/>
                </a:rPr>
                <a:t>Requirements Specific to Solution Areas</a:t>
              </a:r>
            </a:p>
          </p:txBody>
        </p:sp>
      </p:grpSp>
      <p:sp>
        <p:nvSpPr>
          <p:cNvPr id="48" name="TextBox 47">
            <a:extLst>
              <a:ext uri="{FF2B5EF4-FFF2-40B4-BE49-F238E27FC236}">
                <a16:creationId xmlns:a16="http://schemas.microsoft.com/office/drawing/2014/main" id="{79BBBB17-9A61-485E-B6B4-F15AEDDAD324}"/>
              </a:ext>
            </a:extLst>
          </p:cNvPr>
          <p:cNvSpPr txBox="1"/>
          <p:nvPr/>
        </p:nvSpPr>
        <p:spPr>
          <a:xfrm>
            <a:off x="9397574" y="6194944"/>
            <a:ext cx="1297490" cy="276999"/>
          </a:xfrm>
          <a:prstGeom prst="rect">
            <a:avLst/>
          </a:prstGeom>
          <a:noFill/>
        </p:spPr>
        <p:txBody>
          <a:bodyPr wrap="square" lIns="0" tIns="0" rIns="0" bIns="0" rtlCol="0">
            <a:spAutoFit/>
          </a:bodyPr>
          <a:lstStyle/>
          <a:p>
            <a:pPr marL="0" marR="0" lvl="0" indent="0" algn="ctr" defTabSz="896386"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Segoe UI"/>
                <a:ea typeface="+mn-ea"/>
                <a:cs typeface="+mn-cs"/>
              </a:rPr>
              <a:t>TECHNICAL</a:t>
            </a:r>
          </a:p>
        </p:txBody>
      </p:sp>
      <p:sp>
        <p:nvSpPr>
          <p:cNvPr id="41" name="Rectangle 40">
            <a:extLst>
              <a:ext uri="{FF2B5EF4-FFF2-40B4-BE49-F238E27FC236}">
                <a16:creationId xmlns:a16="http://schemas.microsoft.com/office/drawing/2014/main" id="{7EB1EFE6-3D08-42A9-95E9-AED0B3D4F791}"/>
              </a:ext>
            </a:extLst>
          </p:cNvPr>
          <p:cNvSpPr/>
          <p:nvPr/>
        </p:nvSpPr>
        <p:spPr>
          <a:xfrm>
            <a:off x="8423146" y="2730115"/>
            <a:ext cx="3246346" cy="786804"/>
          </a:xfrm>
          <a:prstGeom prst="rect">
            <a:avLst/>
          </a:prstGeom>
          <a:solidFill>
            <a:srgbClr val="0081D7"/>
          </a:solidFill>
          <a:ln w="6350">
            <a:noFill/>
            <a:headEnd type="none"/>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896042"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Segoe UI"/>
                <a:ea typeface="+mn-ea"/>
                <a:cs typeface="+mn-cs"/>
              </a:rPr>
              <a:t>Hands-on Skills (OpenHack)</a:t>
            </a:r>
          </a:p>
        </p:txBody>
      </p:sp>
      <p:sp>
        <p:nvSpPr>
          <p:cNvPr id="26" name="Rectangle 25">
            <a:extLst>
              <a:ext uri="{FF2B5EF4-FFF2-40B4-BE49-F238E27FC236}">
                <a16:creationId xmlns:a16="http://schemas.microsoft.com/office/drawing/2014/main" id="{2D27DB12-F4BD-4C2A-8D5E-17785707131C}"/>
              </a:ext>
              <a:ext uri="{C183D7F6-B498-43B3-948B-1728B52AA6E4}">
                <adec:decorative xmlns:adec="http://schemas.microsoft.com/office/drawing/2017/decorative" val="1"/>
              </a:ext>
            </a:extLst>
          </p:cNvPr>
          <p:cNvSpPr/>
          <p:nvPr/>
        </p:nvSpPr>
        <p:spPr>
          <a:xfrm>
            <a:off x="8475555" y="2775461"/>
            <a:ext cx="3151706" cy="695547"/>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40" name="Rectangle 39">
            <a:extLst>
              <a:ext uri="{FF2B5EF4-FFF2-40B4-BE49-F238E27FC236}">
                <a16:creationId xmlns:a16="http://schemas.microsoft.com/office/drawing/2014/main" id="{EBC84A52-8B9D-4C46-9098-586580B11214}"/>
              </a:ext>
            </a:extLst>
          </p:cNvPr>
          <p:cNvSpPr/>
          <p:nvPr/>
        </p:nvSpPr>
        <p:spPr>
          <a:xfrm>
            <a:off x="8423147" y="3557954"/>
            <a:ext cx="3246346" cy="2523792"/>
          </a:xfrm>
          <a:prstGeom prst="rect">
            <a:avLst/>
          </a:prstGeom>
          <a:solidFill>
            <a:srgbClr val="003054"/>
          </a:solidFill>
          <a:ln w="6350">
            <a:noFill/>
            <a:headEnd type="none"/>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896042"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Segoe UI"/>
                <a:ea typeface="+mn-ea"/>
                <a:cs typeface="+mn-cs"/>
              </a:rPr>
              <a:t>Technical Certification</a:t>
            </a:r>
          </a:p>
          <a:p>
            <a:pPr marL="0" marR="0" lvl="0" indent="0" algn="ctr" defTabSz="8960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E6E6E6"/>
                </a:solidFill>
                <a:effectLst/>
                <a:uLnTx/>
                <a:uFillTx/>
                <a:latin typeface="Segoe UI"/>
                <a:ea typeface="+mn-ea"/>
                <a:cs typeface="+mn-cs"/>
              </a:rPr>
              <a:t> </a:t>
            </a:r>
          </a:p>
          <a:p>
            <a:pPr marL="0" marR="0" lvl="0" indent="0" algn="ctr" defTabSz="896042"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a:ln>
                <a:noFill/>
              </a:ln>
              <a:solidFill>
                <a:prstClr val="white"/>
              </a:solidFill>
              <a:effectLst/>
              <a:uLnTx/>
              <a:uFillTx/>
              <a:latin typeface="Segoe UI"/>
              <a:ea typeface="+mn-ea"/>
              <a:cs typeface="+mn-cs"/>
            </a:endParaRPr>
          </a:p>
        </p:txBody>
      </p:sp>
      <p:sp>
        <p:nvSpPr>
          <p:cNvPr id="28" name="Rectangle 27">
            <a:extLst>
              <a:ext uri="{FF2B5EF4-FFF2-40B4-BE49-F238E27FC236}">
                <a16:creationId xmlns:a16="http://schemas.microsoft.com/office/drawing/2014/main" id="{68332DEF-C71F-45FB-BAE8-9A5CB6669728}"/>
              </a:ext>
              <a:ext uri="{C183D7F6-B498-43B3-948B-1728B52AA6E4}">
                <adec:decorative xmlns:adec="http://schemas.microsoft.com/office/drawing/2017/decorative" val="1"/>
              </a:ext>
            </a:extLst>
          </p:cNvPr>
          <p:cNvSpPr/>
          <p:nvPr/>
        </p:nvSpPr>
        <p:spPr>
          <a:xfrm>
            <a:off x="8470466" y="3614677"/>
            <a:ext cx="3151706" cy="2422071"/>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43693396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97B55-0121-4D32-AEB1-F0146FFCC789}"/>
              </a:ext>
            </a:extLst>
          </p:cNvPr>
          <p:cNvSpPr>
            <a:spLocks noGrp="1"/>
          </p:cNvSpPr>
          <p:nvPr>
            <p:ph type="title"/>
          </p:nvPr>
        </p:nvSpPr>
        <p:spPr>
          <a:xfrm>
            <a:off x="838200" y="963877"/>
            <a:ext cx="3494362" cy="4930246"/>
          </a:xfrm>
        </p:spPr>
        <p:txBody>
          <a:bodyPr vert="horz" lIns="91440" tIns="45720" rIns="91440" bIns="45720" rtlCol="0" anchor="ctr">
            <a:normAutofit/>
          </a:bodyPr>
          <a:lstStyle/>
          <a:p>
            <a:pPr algn="r"/>
            <a:r>
              <a:rPr lang="en-US"/>
              <a:t>TSI Requirements</a:t>
            </a:r>
            <a:endParaRPr lang="en-US" kern="1200"/>
          </a:p>
        </p:txBody>
      </p:sp>
      <p:sp>
        <p:nvSpPr>
          <p:cNvPr id="3" name="Content Placeholder 2">
            <a:extLst>
              <a:ext uri="{FF2B5EF4-FFF2-40B4-BE49-F238E27FC236}">
                <a16:creationId xmlns:a16="http://schemas.microsoft.com/office/drawing/2014/main" id="{96AB74E4-3563-4673-964E-3B22A7D5B563}"/>
              </a:ext>
            </a:extLst>
          </p:cNvPr>
          <p:cNvSpPr>
            <a:spLocks noGrp="1"/>
          </p:cNvSpPr>
          <p:nvPr>
            <p:ph sz="half" idx="1"/>
          </p:nvPr>
        </p:nvSpPr>
        <p:spPr>
          <a:xfrm>
            <a:off x="4976031" y="963877"/>
            <a:ext cx="6679984" cy="4930246"/>
          </a:xfrm>
        </p:spPr>
        <p:txBody>
          <a:bodyPr vert="horz" lIns="91440" tIns="45720" rIns="91440" bIns="45720" rtlCol="0" anchor="ctr">
            <a:normAutofit/>
          </a:bodyPr>
          <a:lstStyle/>
          <a:p>
            <a:pPr marL="0" indent="0">
              <a:buNone/>
            </a:pPr>
            <a:endParaRPr lang="en-US" sz="2400" dirty="0">
              <a:solidFill>
                <a:srgbClr val="0070C0"/>
              </a:solidFill>
            </a:endParaRPr>
          </a:p>
          <a:p>
            <a:pPr marL="0" lvl="0" indent="0">
              <a:buNone/>
            </a:pPr>
            <a:r>
              <a:rPr lang="en-US" dirty="0">
                <a:solidFill>
                  <a:srgbClr val="0070C0"/>
                </a:solidFill>
              </a:rPr>
              <a:t>1. Full Attendance</a:t>
            </a:r>
          </a:p>
          <a:p>
            <a:pPr marL="0" lvl="0" indent="0">
              <a:buNone/>
            </a:pPr>
            <a:r>
              <a:rPr lang="en-US" dirty="0">
                <a:solidFill>
                  <a:srgbClr val="0070C0"/>
                </a:solidFill>
              </a:rPr>
              <a:t>2. Engagement and Participation</a:t>
            </a:r>
          </a:p>
          <a:p>
            <a:pPr marL="0" lvl="0" indent="0">
              <a:buNone/>
            </a:pPr>
            <a:r>
              <a:rPr lang="en-US" dirty="0">
                <a:solidFill>
                  <a:srgbClr val="0070C0"/>
                </a:solidFill>
              </a:rPr>
              <a:t>3. Challenge Completion</a:t>
            </a:r>
            <a:endParaRPr lang="en-US" sz="1600" dirty="0">
              <a:solidFill>
                <a:srgbClr val="0070C0"/>
              </a:solidFill>
              <a:cs typeface="Calibri"/>
            </a:endParaRPr>
          </a:p>
          <a:p>
            <a:pPr marL="0" indent="0">
              <a:buNone/>
            </a:pPr>
            <a:endParaRPr lang="en-US" sz="2400" dirty="0"/>
          </a:p>
        </p:txBody>
      </p:sp>
      <p:pic>
        <p:nvPicPr>
          <p:cNvPr id="7" name="Picture 6" descr="OpenHack logo">
            <a:extLst>
              <a:ext uri="{FF2B5EF4-FFF2-40B4-BE49-F238E27FC236}">
                <a16:creationId xmlns:a16="http://schemas.microsoft.com/office/drawing/2014/main" id="{B6A7BA35-FB1E-4AA1-AE46-004AA0E12CF2}"/>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535985" y="1796902"/>
            <a:ext cx="3923410" cy="917887"/>
          </a:xfrm>
          <a:prstGeom prst="rect">
            <a:avLst/>
          </a:prstGeom>
        </p:spPr>
      </p:pic>
    </p:spTree>
    <p:extLst>
      <p:ext uri="{BB962C8B-B14F-4D97-AF65-F5344CB8AC3E}">
        <p14:creationId xmlns:p14="http://schemas.microsoft.com/office/powerpoint/2010/main" val="472097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3CA75D4-5293-4C4E-96E0-2D950A107428}"/>
              </a:ext>
            </a:extLst>
          </p:cNvPr>
          <p:cNvGrpSpPr/>
          <p:nvPr/>
        </p:nvGrpSpPr>
        <p:grpSpPr>
          <a:xfrm>
            <a:off x="4795" y="197122"/>
            <a:ext cx="12187205" cy="4983073"/>
            <a:chOff x="-16469" y="197121"/>
            <a:chExt cx="12208469" cy="4991768"/>
          </a:xfrm>
        </p:grpSpPr>
        <p:grpSp>
          <p:nvGrpSpPr>
            <p:cNvPr id="10" name="Group 9">
              <a:extLst>
                <a:ext uri="{FF2B5EF4-FFF2-40B4-BE49-F238E27FC236}">
                  <a16:creationId xmlns:a16="http://schemas.microsoft.com/office/drawing/2014/main" id="{6E2FFE2B-DE58-4FD6-B838-1667394F08C3}"/>
                </a:ext>
              </a:extLst>
            </p:cNvPr>
            <p:cNvGrpSpPr/>
            <p:nvPr/>
          </p:nvGrpSpPr>
          <p:grpSpPr>
            <a:xfrm>
              <a:off x="-16469" y="197121"/>
              <a:ext cx="12208469" cy="3541322"/>
              <a:chOff x="-16799" y="10845"/>
              <a:chExt cx="12453274" cy="3612333"/>
            </a:xfrm>
          </p:grpSpPr>
          <p:pic>
            <p:nvPicPr>
              <p:cNvPr id="7" name="Picture 6" descr="A close up of a device&#10;&#10;Description automatically generated">
                <a:extLst>
                  <a:ext uri="{FF2B5EF4-FFF2-40B4-BE49-F238E27FC236}">
                    <a16:creationId xmlns:a16="http://schemas.microsoft.com/office/drawing/2014/main" id="{8DBBCDEE-0927-4F81-874E-4D764D7C25CA}"/>
                  </a:ext>
                </a:extLst>
              </p:cNvPr>
              <p:cNvPicPr>
                <a:picLocks noChangeAspect="1"/>
              </p:cNvPicPr>
              <p:nvPr/>
            </p:nvPicPr>
            <p:blipFill>
              <a:blip r:embed="rId3"/>
              <a:stretch>
                <a:fillRect/>
              </a:stretch>
            </p:blipFill>
            <p:spPr>
              <a:xfrm>
                <a:off x="-16799" y="10845"/>
                <a:ext cx="12453274" cy="3612333"/>
              </a:xfrm>
              <a:prstGeom prst="rect">
                <a:avLst/>
              </a:prstGeom>
            </p:spPr>
          </p:pic>
          <p:pic>
            <p:nvPicPr>
              <p:cNvPr id="9" name="Picture 8">
                <a:extLst>
                  <a:ext uri="{FF2B5EF4-FFF2-40B4-BE49-F238E27FC236}">
                    <a16:creationId xmlns:a16="http://schemas.microsoft.com/office/drawing/2014/main" id="{8F37F2F3-B2EE-4CA7-92AE-A4FC92D12D1F}"/>
                  </a:ext>
                </a:extLst>
              </p:cNvPr>
              <p:cNvPicPr>
                <a:picLocks noChangeAspect="1"/>
              </p:cNvPicPr>
              <p:nvPr/>
            </p:nvPicPr>
            <p:blipFill rotWithShape="1">
              <a:blip r:embed="rId4"/>
              <a:srcRect l="54444" t="54026" r="17924" b="9347"/>
              <a:stretch/>
            </p:blipFill>
            <p:spPr>
              <a:xfrm>
                <a:off x="7402285" y="2197190"/>
                <a:ext cx="2895601" cy="1046753"/>
              </a:xfrm>
              <a:prstGeom prst="rect">
                <a:avLst/>
              </a:prstGeom>
            </p:spPr>
          </p:pic>
        </p:grpSp>
        <p:sp>
          <p:nvSpPr>
            <p:cNvPr id="8" name="TextBox 7">
              <a:extLst>
                <a:ext uri="{FF2B5EF4-FFF2-40B4-BE49-F238E27FC236}">
                  <a16:creationId xmlns:a16="http://schemas.microsoft.com/office/drawing/2014/main" id="{CE810694-84D6-45C8-A114-C4B310F0567B}"/>
                </a:ext>
              </a:extLst>
            </p:cNvPr>
            <p:cNvSpPr txBox="1"/>
            <p:nvPr/>
          </p:nvSpPr>
          <p:spPr>
            <a:xfrm>
              <a:off x="1599680" y="4541430"/>
              <a:ext cx="8971367" cy="64745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NZ" sz="36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DevOps</a:t>
              </a:r>
              <a:r>
                <a:rPr lang="en-NZ" sz="3600" dirty="0">
                  <a:solidFill>
                    <a:srgbClr val="FFFFFF"/>
                  </a:solidFill>
                  <a:latin typeface="Segoe UI" panose="020B0502040204020203" pitchFamily="34" charset="0"/>
                  <a:cs typeface="Segoe UI" panose="020B0502040204020203" pitchFamily="34" charset="0"/>
                </a:rPr>
                <a:t> </a:t>
              </a:r>
              <a:r>
                <a:rPr kumimoji="0" lang="en-NZ" sz="36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Tech Scenario</a:t>
              </a:r>
              <a:endParaRPr kumimoji="0" lang="en-NZ" sz="3600" b="0" i="0" u="none" strike="noStrike" kern="1200" cap="none" spc="0" normalizeH="0" baseline="0" noProof="0" dirty="0">
                <a:ln>
                  <a:noFill/>
                </a:ln>
                <a:solidFill>
                  <a:srgbClr val="FFFFFF"/>
                </a:solidFill>
                <a:effectLst/>
                <a:uLnTx/>
                <a:uFillTx/>
                <a:latin typeface="Segoe UI Semilight"/>
                <a:ea typeface="+mn-ea"/>
                <a:cs typeface="+mn-cs"/>
              </a:endParaRPr>
            </a:p>
          </p:txBody>
        </p:sp>
      </p:grpSp>
      <p:pic>
        <p:nvPicPr>
          <p:cNvPr id="17" name="Picture 16">
            <a:extLst>
              <a:ext uri="{FF2B5EF4-FFF2-40B4-BE49-F238E27FC236}">
                <a16:creationId xmlns:a16="http://schemas.microsoft.com/office/drawing/2014/main" id="{190C9E44-B402-4E0B-A79F-321B2FABEA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90753" y="5650411"/>
            <a:ext cx="2623881" cy="968170"/>
          </a:xfrm>
          <a:prstGeom prst="rect">
            <a:avLst/>
          </a:prstGeom>
        </p:spPr>
      </p:pic>
    </p:spTree>
    <p:extLst>
      <p:ext uri="{BB962C8B-B14F-4D97-AF65-F5344CB8AC3E}">
        <p14:creationId xmlns:p14="http://schemas.microsoft.com/office/powerpoint/2010/main" val="296573676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6BF28-E756-4034-9D98-4C1D3D4F68F9}"/>
              </a:ext>
            </a:extLst>
          </p:cNvPr>
          <p:cNvSpPr>
            <a:spLocks noGrp="1"/>
          </p:cNvSpPr>
          <p:nvPr>
            <p:ph type="title"/>
          </p:nvPr>
        </p:nvSpPr>
        <p:spPr/>
        <p:txBody>
          <a:bodyPr/>
          <a:lstStyle/>
          <a:p>
            <a:r>
              <a:rPr lang="en-US"/>
              <a:t>Why DevOps OpenHack?</a:t>
            </a:r>
          </a:p>
        </p:txBody>
      </p:sp>
      <p:sp>
        <p:nvSpPr>
          <p:cNvPr id="6" name="Text Placeholder 5">
            <a:extLst>
              <a:ext uri="{FF2B5EF4-FFF2-40B4-BE49-F238E27FC236}">
                <a16:creationId xmlns:a16="http://schemas.microsoft.com/office/drawing/2014/main" id="{DDC4470A-EE73-4487-A6AD-AF1538B6CDE3}"/>
              </a:ext>
            </a:extLst>
          </p:cNvPr>
          <p:cNvSpPr>
            <a:spLocks noGrp="1"/>
          </p:cNvSpPr>
          <p:nvPr>
            <p:ph type="body" sz="quarter" idx="10"/>
          </p:nvPr>
        </p:nvSpPr>
        <p:spPr>
          <a:xfrm>
            <a:off x="269241" y="1038194"/>
            <a:ext cx="11655078" cy="2296013"/>
          </a:xfrm>
        </p:spPr>
        <p:txBody>
          <a:bodyPr/>
          <a:lstStyle/>
          <a:p>
            <a:r>
              <a:rPr lang="en-US" dirty="0"/>
              <a:t>The challenges in this DevOps OpenHack are based on real world scenarios identified by engineering teams at Microsoft working to solve customers problems deploying to the cloud.</a:t>
            </a:r>
          </a:p>
          <a:p>
            <a:endParaRPr lang="en-US" dirty="0"/>
          </a:p>
          <a:p>
            <a:endParaRPr lang="en-US" dirty="0"/>
          </a:p>
        </p:txBody>
      </p:sp>
    </p:spTree>
    <p:extLst>
      <p:ext uri="{BB962C8B-B14F-4D97-AF65-F5344CB8AC3E}">
        <p14:creationId xmlns:p14="http://schemas.microsoft.com/office/powerpoint/2010/main" val="145947155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6BF28-E756-4034-9D98-4C1D3D4F68F9}"/>
              </a:ext>
            </a:extLst>
          </p:cNvPr>
          <p:cNvSpPr>
            <a:spLocks noGrp="1"/>
          </p:cNvSpPr>
          <p:nvPr>
            <p:ph type="title"/>
          </p:nvPr>
        </p:nvSpPr>
        <p:spPr/>
        <p:txBody>
          <a:bodyPr/>
          <a:lstStyle/>
          <a:p>
            <a:r>
              <a:rPr lang="en-US"/>
              <a:t>Event Structure</a:t>
            </a:r>
          </a:p>
        </p:txBody>
      </p:sp>
      <p:sp>
        <p:nvSpPr>
          <p:cNvPr id="3" name="Text Placeholder 2">
            <a:extLst>
              <a:ext uri="{FF2B5EF4-FFF2-40B4-BE49-F238E27FC236}">
                <a16:creationId xmlns:a16="http://schemas.microsoft.com/office/drawing/2014/main" id="{6A043AF8-7726-49A9-A77D-0BD9B5882874}"/>
              </a:ext>
            </a:extLst>
          </p:cNvPr>
          <p:cNvSpPr>
            <a:spLocks noGrp="1"/>
          </p:cNvSpPr>
          <p:nvPr>
            <p:ph type="body" sz="quarter" idx="10"/>
          </p:nvPr>
        </p:nvSpPr>
        <p:spPr>
          <a:xfrm>
            <a:off x="269241" y="1038194"/>
            <a:ext cx="11655078" cy="1588127"/>
          </a:xfrm>
        </p:spPr>
        <p:txBody>
          <a:bodyPr/>
          <a:lstStyle/>
          <a:p>
            <a:r>
              <a:rPr lang="en-US" dirty="0"/>
              <a:t>Focus Areas</a:t>
            </a:r>
          </a:p>
          <a:p>
            <a:pPr lvl="1"/>
            <a:r>
              <a:rPr lang="en-US" dirty="0"/>
              <a:t>Continuous Integration</a:t>
            </a:r>
          </a:p>
          <a:p>
            <a:pPr lvl="1"/>
            <a:r>
              <a:rPr lang="en-US" dirty="0"/>
              <a:t>Continuous Deployment</a:t>
            </a:r>
          </a:p>
          <a:p>
            <a:pPr lvl="1"/>
            <a:r>
              <a:rPr lang="en-US" dirty="0"/>
              <a:t>Monitoring</a:t>
            </a:r>
          </a:p>
        </p:txBody>
      </p:sp>
      <p:sp>
        <p:nvSpPr>
          <p:cNvPr id="4" name="Arc 3">
            <a:extLst>
              <a:ext uri="{FF2B5EF4-FFF2-40B4-BE49-F238E27FC236}">
                <a16:creationId xmlns:a16="http://schemas.microsoft.com/office/drawing/2014/main" id="{31E3F6D8-1D5D-45C3-8F73-9D600D6E6CD3}"/>
              </a:ext>
            </a:extLst>
          </p:cNvPr>
          <p:cNvSpPr/>
          <p:nvPr/>
        </p:nvSpPr>
        <p:spPr>
          <a:xfrm rot="10800000" flipH="1">
            <a:off x="-5208609" y="544793"/>
            <a:ext cx="14780871" cy="4362872"/>
          </a:xfrm>
          <a:prstGeom prst="arc">
            <a:avLst>
              <a:gd name="adj1" fmla="val 15529970"/>
              <a:gd name="adj2" fmla="val 21561833"/>
            </a:avLst>
          </a:prstGeom>
          <a:ln>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8A43CE51-FCBD-4BA2-9F9E-C02FBC47D8C4}"/>
              </a:ext>
            </a:extLst>
          </p:cNvPr>
          <p:cNvCxnSpPr/>
          <p:nvPr/>
        </p:nvCxnSpPr>
        <p:spPr>
          <a:xfrm>
            <a:off x="6606028" y="2611413"/>
            <a:ext cx="0" cy="3163399"/>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F44597B5-718A-4E42-9508-4DE7BE87EFE7}"/>
              </a:ext>
            </a:extLst>
          </p:cNvPr>
          <p:cNvSpPr txBox="1"/>
          <p:nvPr/>
        </p:nvSpPr>
        <p:spPr>
          <a:xfrm>
            <a:off x="634141" y="4132768"/>
            <a:ext cx="2036135" cy="461665"/>
          </a:xfrm>
          <a:prstGeom prst="rect">
            <a:avLst/>
          </a:prstGeom>
          <a:noFill/>
        </p:spPr>
        <p:txBody>
          <a:bodyPr wrap="none" rtlCol="0">
            <a:spAutoFit/>
          </a:bodyPr>
          <a:lstStyle/>
          <a:p>
            <a:r>
              <a:rPr lang="en-US" sz="2400">
                <a:solidFill>
                  <a:schemeClr val="bg1"/>
                </a:solidFill>
              </a:rPr>
              <a:t>Fundamentals</a:t>
            </a:r>
          </a:p>
        </p:txBody>
      </p:sp>
      <p:sp>
        <p:nvSpPr>
          <p:cNvPr id="8" name="TextBox 7">
            <a:extLst>
              <a:ext uri="{FF2B5EF4-FFF2-40B4-BE49-F238E27FC236}">
                <a16:creationId xmlns:a16="http://schemas.microsoft.com/office/drawing/2014/main" id="{CD5C33B8-686D-4661-B611-F2861FC335AD}"/>
              </a:ext>
            </a:extLst>
          </p:cNvPr>
          <p:cNvSpPr txBox="1"/>
          <p:nvPr/>
        </p:nvSpPr>
        <p:spPr>
          <a:xfrm>
            <a:off x="8538087" y="2105374"/>
            <a:ext cx="2519408" cy="461665"/>
          </a:xfrm>
          <a:prstGeom prst="rect">
            <a:avLst/>
          </a:prstGeom>
          <a:noFill/>
        </p:spPr>
        <p:txBody>
          <a:bodyPr wrap="none" rtlCol="0">
            <a:spAutoFit/>
          </a:bodyPr>
          <a:lstStyle/>
          <a:p>
            <a:r>
              <a:rPr lang="en-US" sz="2400" dirty="0">
                <a:solidFill>
                  <a:schemeClr val="bg1"/>
                </a:solidFill>
              </a:rPr>
              <a:t>Difficult problems</a:t>
            </a:r>
          </a:p>
        </p:txBody>
      </p:sp>
      <p:sp>
        <p:nvSpPr>
          <p:cNvPr id="9" name="TextBox 8">
            <a:extLst>
              <a:ext uri="{FF2B5EF4-FFF2-40B4-BE49-F238E27FC236}">
                <a16:creationId xmlns:a16="http://schemas.microsoft.com/office/drawing/2014/main" id="{E171E7D3-99EB-4C56-A489-A5A76724976F}"/>
              </a:ext>
            </a:extLst>
          </p:cNvPr>
          <p:cNvSpPr txBox="1"/>
          <p:nvPr/>
        </p:nvSpPr>
        <p:spPr>
          <a:xfrm>
            <a:off x="4959370" y="5774812"/>
            <a:ext cx="3451587" cy="830997"/>
          </a:xfrm>
          <a:prstGeom prst="rect">
            <a:avLst/>
          </a:prstGeom>
          <a:noFill/>
        </p:spPr>
        <p:txBody>
          <a:bodyPr wrap="none" rtlCol="0">
            <a:spAutoFit/>
          </a:bodyPr>
          <a:lstStyle/>
          <a:p>
            <a:pPr algn="ctr"/>
            <a:r>
              <a:rPr lang="en-US" sz="2400">
                <a:solidFill>
                  <a:schemeClr val="bg1"/>
                </a:solidFill>
              </a:rPr>
              <a:t>Basic functional pipeline </a:t>
            </a:r>
            <a:br>
              <a:rPr lang="en-US" sz="2400">
                <a:solidFill>
                  <a:schemeClr val="bg1"/>
                </a:solidFill>
              </a:rPr>
            </a:br>
            <a:r>
              <a:rPr lang="en-US" sz="2400">
                <a:solidFill>
                  <a:schemeClr val="bg1"/>
                </a:solidFill>
              </a:rPr>
              <a:t>with Blue/Green support</a:t>
            </a:r>
          </a:p>
        </p:txBody>
      </p:sp>
      <p:sp>
        <p:nvSpPr>
          <p:cNvPr id="7" name="TextBox 6">
            <a:extLst>
              <a:ext uri="{FF2B5EF4-FFF2-40B4-BE49-F238E27FC236}">
                <a16:creationId xmlns:a16="http://schemas.microsoft.com/office/drawing/2014/main" id="{46AD0A33-89E8-4076-BA64-AE40E6C189A9}"/>
              </a:ext>
            </a:extLst>
          </p:cNvPr>
          <p:cNvSpPr txBox="1"/>
          <p:nvPr/>
        </p:nvSpPr>
        <p:spPr>
          <a:xfrm>
            <a:off x="5235109" y="3591183"/>
            <a:ext cx="2146742" cy="461665"/>
          </a:xfrm>
          <a:prstGeom prst="rect">
            <a:avLst/>
          </a:prstGeom>
          <a:noFill/>
        </p:spPr>
        <p:txBody>
          <a:bodyPr wrap="none" rtlCol="0">
            <a:spAutoFit/>
          </a:bodyPr>
          <a:lstStyle/>
          <a:p>
            <a:r>
              <a:rPr lang="en-US" sz="2400">
                <a:solidFill>
                  <a:schemeClr val="bg1"/>
                </a:solidFill>
              </a:rPr>
              <a:t>Build cool stuff</a:t>
            </a:r>
          </a:p>
        </p:txBody>
      </p:sp>
    </p:spTree>
    <p:extLst>
      <p:ext uri="{BB962C8B-B14F-4D97-AF65-F5344CB8AC3E}">
        <p14:creationId xmlns:p14="http://schemas.microsoft.com/office/powerpoint/2010/main" val="143703099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6BF28-E756-4034-9D98-4C1D3D4F68F9}"/>
              </a:ext>
            </a:extLst>
          </p:cNvPr>
          <p:cNvSpPr>
            <a:spLocks noGrp="1"/>
          </p:cNvSpPr>
          <p:nvPr>
            <p:ph type="title"/>
          </p:nvPr>
        </p:nvSpPr>
        <p:spPr/>
        <p:txBody>
          <a:bodyPr/>
          <a:lstStyle/>
          <a:p>
            <a:r>
              <a:rPr lang="en-US"/>
              <a:t>Event Goals</a:t>
            </a:r>
          </a:p>
        </p:txBody>
      </p:sp>
      <p:sp>
        <p:nvSpPr>
          <p:cNvPr id="4" name="Text Placeholder 3">
            <a:extLst>
              <a:ext uri="{FF2B5EF4-FFF2-40B4-BE49-F238E27FC236}">
                <a16:creationId xmlns:a16="http://schemas.microsoft.com/office/drawing/2014/main" id="{B36D3F00-CFD1-47B5-92F0-5F78B4530C24}"/>
              </a:ext>
            </a:extLst>
          </p:cNvPr>
          <p:cNvSpPr>
            <a:spLocks noGrp="1"/>
          </p:cNvSpPr>
          <p:nvPr>
            <p:ph type="body" sz="quarter" idx="10"/>
          </p:nvPr>
        </p:nvSpPr>
        <p:spPr>
          <a:xfrm>
            <a:off x="269241" y="1038194"/>
            <a:ext cx="11655078" cy="2468368"/>
          </a:xfrm>
        </p:spPr>
        <p:txBody>
          <a:bodyPr/>
          <a:lstStyle/>
          <a:p>
            <a:r>
              <a:rPr lang="en-US" dirty="0"/>
              <a:t>Have fun while learning about DevOps through doing</a:t>
            </a:r>
          </a:p>
          <a:p>
            <a:endParaRPr lang="en-US" dirty="0"/>
          </a:p>
          <a:p>
            <a:r>
              <a:rPr lang="en-US" dirty="0"/>
              <a:t>DevOps is about repeatable and predictable velocity through automation</a:t>
            </a:r>
          </a:p>
          <a:p>
            <a:endParaRPr lang="en-US" dirty="0"/>
          </a:p>
          <a:p>
            <a:r>
              <a:rPr lang="en-US" dirty="0"/>
              <a:t>REMEMBER: There are many ways to solve each problem</a:t>
            </a:r>
          </a:p>
        </p:txBody>
      </p:sp>
    </p:spTree>
    <p:extLst>
      <p:ext uri="{BB962C8B-B14F-4D97-AF65-F5344CB8AC3E}">
        <p14:creationId xmlns:p14="http://schemas.microsoft.com/office/powerpoint/2010/main" val="13347450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533D2E1-4325-4915-96EC-BE607D3E856E}"/>
              </a:ext>
            </a:extLst>
          </p:cNvPr>
          <p:cNvSpPr/>
          <p:nvPr/>
        </p:nvSpPr>
        <p:spPr>
          <a:xfrm>
            <a:off x="274319" y="1042416"/>
            <a:ext cx="7682325" cy="5170646"/>
          </a:xfrm>
          <a:prstGeom prst="rect">
            <a:avLst/>
          </a:prstGeom>
        </p:spPr>
        <p:txBody>
          <a:bodyPr wrap="square" anchor="t">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FFFFFF"/>
                </a:solidFill>
                <a:effectLst/>
                <a:uLnTx/>
                <a:uFillTx/>
                <a:latin typeface="Segoe UI Light"/>
                <a:ea typeface="+mn-ea"/>
                <a:cs typeface="+mn-cs"/>
              </a:rPr>
              <a:t>Your team is the IT team of a fictitious insurance company that runs the </a:t>
            </a:r>
            <a:r>
              <a:rPr kumimoji="0" lang="en-US" sz="1800" b="1" i="0" u="none" strike="noStrike" kern="1200" cap="none" spc="0" normalizeH="0" baseline="0" noProof="0" dirty="0" err="1">
                <a:ln>
                  <a:noFill/>
                </a:ln>
                <a:solidFill>
                  <a:srgbClr val="FFFFFF"/>
                </a:solidFill>
                <a:effectLst/>
                <a:uLnTx/>
                <a:uFillTx/>
                <a:latin typeface="Segoe UI Light"/>
                <a:ea typeface="+mn-ea"/>
                <a:cs typeface="+mn-cs"/>
              </a:rPr>
              <a:t>MyDriving</a:t>
            </a:r>
            <a:r>
              <a:rPr kumimoji="0" lang="en-US" sz="1800" b="1" i="0" u="none" strike="noStrike" kern="1200" cap="none" spc="0" normalizeH="0" baseline="0" noProof="0" dirty="0">
                <a:ln>
                  <a:noFill/>
                </a:ln>
                <a:solidFill>
                  <a:srgbClr val="FFFFFF"/>
                </a:solidFill>
                <a:effectLst/>
                <a:uLnTx/>
                <a:uFillTx/>
                <a:latin typeface="Segoe UI Light"/>
                <a:ea typeface="+mn-ea"/>
                <a:cs typeface="+mn-cs"/>
              </a:rPr>
              <a:t> Service</a:t>
            </a:r>
            <a:r>
              <a:rPr kumimoji="0" lang="en-US" sz="1800" b="0" i="0" u="none" strike="noStrike" kern="1200" cap="none" spc="0" normalizeH="0" baseline="0" noProof="0" dirty="0">
                <a:ln>
                  <a:noFill/>
                </a:ln>
                <a:solidFill>
                  <a:srgbClr val="FFFFFF"/>
                </a:solidFill>
                <a:effectLst/>
                <a:uLnTx/>
                <a:uFillTx/>
                <a:latin typeface="Segoe UI Light"/>
                <a:ea typeface="+mn-ea"/>
                <a:cs typeface="+mn-cs"/>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FFFFFF"/>
                </a:solidFill>
                <a:effectLst/>
                <a:uLnTx/>
                <a:uFillTx/>
                <a:latin typeface="Segoe UI Light"/>
                <a:ea typeface="+mn-ea"/>
                <a:cs typeface="+mn-cs"/>
              </a:rPr>
              <a:t>The company is offering their customers the ability to evaluate their driving skills.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FFFFFF"/>
                </a:solidFill>
                <a:effectLst/>
                <a:uLnTx/>
                <a:uFillTx/>
                <a:latin typeface="Segoe UI Light"/>
                <a:ea typeface="+mn-ea"/>
                <a:cs typeface="+mn-cs"/>
              </a:rPr>
              <a:t>A mobile application collects the data from the car and sends them to a set of APIs which evaluate the trip that has just been completed.</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FFFFFF"/>
                </a:solidFill>
                <a:effectLst/>
                <a:uLnTx/>
                <a:uFillTx/>
                <a:latin typeface="Segoe UI Light"/>
                <a:ea typeface="+mn-ea"/>
                <a:cs typeface="+mn-cs"/>
              </a:rPr>
              <a:t>Your customers can connect to a web application that uses the same APIs to review their trips and their driving score. Any downtime of the APIs would greatly impact your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Segoe UI Light"/>
                <a:ea typeface="+mn-ea"/>
                <a:cs typeface="+mn-cs"/>
              </a:rPr>
              <a:t>Your mission, should you accept it, is to update the APIs to incorporate any business requirements while keeping the application functional.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Light"/>
                <a:ea typeface="+mn-ea"/>
                <a:cs typeface="+mn-cs"/>
              </a:rPr>
              <a:t>The success of your team depends on your ability to perform those updates by applying DevOps focused practices to build, test, deploy, and monitor the </a:t>
            </a:r>
            <a:r>
              <a:rPr kumimoji="0" lang="en-US" sz="1800" b="0" i="0" u="none" strike="noStrike" kern="1200" cap="none" spc="0" normalizeH="0" baseline="0" noProof="0" dirty="0" err="1">
                <a:ln>
                  <a:noFill/>
                </a:ln>
                <a:solidFill>
                  <a:srgbClr val="FFFFFF"/>
                </a:solidFill>
                <a:effectLst/>
                <a:uLnTx/>
                <a:uFillTx/>
                <a:latin typeface="Segoe UI Light"/>
                <a:ea typeface="+mn-ea"/>
                <a:cs typeface="+mn-cs"/>
              </a:rPr>
              <a:t>MyDriving</a:t>
            </a:r>
            <a:r>
              <a:rPr kumimoji="0" lang="en-US" sz="1800" b="0" i="0" u="none" strike="noStrike" kern="1200" cap="none" spc="0" normalizeH="0" baseline="0" noProof="0" dirty="0">
                <a:ln>
                  <a:noFill/>
                </a:ln>
                <a:solidFill>
                  <a:srgbClr val="FFFFFF"/>
                </a:solidFill>
                <a:effectLst/>
                <a:uLnTx/>
                <a:uFillTx/>
                <a:latin typeface="Segoe UI Light"/>
                <a:ea typeface="+mn-ea"/>
                <a:cs typeface="+mn-cs"/>
              </a:rPr>
              <a:t> Services. If done properly you will not incur downtime and have visibility of your application throughout the entire process.</a:t>
            </a:r>
          </a:p>
        </p:txBody>
      </p:sp>
      <p:pic>
        <p:nvPicPr>
          <p:cNvPr id="2050" name="Picture 2" descr="Image result for car insurance">
            <a:extLst>
              <a:ext uri="{FF2B5EF4-FFF2-40B4-BE49-F238E27FC236}">
                <a16:creationId xmlns:a16="http://schemas.microsoft.com/office/drawing/2014/main" id="{CA9D11DF-B309-40D5-9207-5E060BADBB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6153" y="927589"/>
            <a:ext cx="3048000" cy="14954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0FE1434-347E-485B-B3A0-C90FF22A57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0003" y="2656378"/>
            <a:ext cx="2400300" cy="2447925"/>
          </a:xfrm>
          <a:prstGeom prst="rect">
            <a:avLst/>
          </a:prstGeom>
        </p:spPr>
      </p:pic>
      <p:sp>
        <p:nvSpPr>
          <p:cNvPr id="9" name="Title 2">
            <a:extLst>
              <a:ext uri="{FF2B5EF4-FFF2-40B4-BE49-F238E27FC236}">
                <a16:creationId xmlns:a16="http://schemas.microsoft.com/office/drawing/2014/main" id="{B0EF9BE3-0234-4D8E-9522-1731E92D5026}"/>
              </a:ext>
            </a:extLst>
          </p:cNvPr>
          <p:cNvSpPr>
            <a:spLocks noGrp="1"/>
          </p:cNvSpPr>
          <p:nvPr>
            <p:ph type="title"/>
          </p:nvPr>
        </p:nvSpPr>
        <p:spPr>
          <a:xfrm>
            <a:off x="269240" y="289511"/>
            <a:ext cx="11655840" cy="672414"/>
          </a:xfrm>
        </p:spPr>
        <p:txBody>
          <a:bodyPr/>
          <a:lstStyle/>
          <a:p>
            <a:r>
              <a:rPr lang="en-US" dirty="0"/>
              <a:t>OpenHack Theme</a:t>
            </a:r>
          </a:p>
        </p:txBody>
      </p:sp>
    </p:spTree>
    <p:extLst>
      <p:ext uri="{BB962C8B-B14F-4D97-AF65-F5344CB8AC3E}">
        <p14:creationId xmlns:p14="http://schemas.microsoft.com/office/powerpoint/2010/main" val="58096567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265E69-A2EF-43C2-A2AB-DD62FBB0D1F0}"/>
              </a:ext>
            </a:extLst>
          </p:cNvPr>
          <p:cNvSpPr>
            <a:spLocks noGrp="1"/>
          </p:cNvSpPr>
          <p:nvPr>
            <p:ph type="title"/>
          </p:nvPr>
        </p:nvSpPr>
        <p:spPr/>
        <p:txBody>
          <a:bodyPr/>
          <a:lstStyle/>
          <a:p>
            <a:r>
              <a:rPr lang="en-US" dirty="0"/>
              <a:t>Architecture – Application and Application APIs</a:t>
            </a:r>
          </a:p>
        </p:txBody>
      </p:sp>
      <p:sp>
        <p:nvSpPr>
          <p:cNvPr id="2" name="Text Placeholder 1">
            <a:extLst>
              <a:ext uri="{FF2B5EF4-FFF2-40B4-BE49-F238E27FC236}">
                <a16:creationId xmlns:a16="http://schemas.microsoft.com/office/drawing/2014/main" id="{76C66418-E24D-40AA-AA89-DFA085F98D6A}"/>
              </a:ext>
            </a:extLst>
          </p:cNvPr>
          <p:cNvSpPr>
            <a:spLocks noGrp="1"/>
          </p:cNvSpPr>
          <p:nvPr>
            <p:ph type="body" sz="quarter" idx="10"/>
          </p:nvPr>
        </p:nvSpPr>
        <p:spPr>
          <a:xfrm>
            <a:off x="273441" y="1038195"/>
            <a:ext cx="5818928" cy="4641271"/>
          </a:xfrm>
        </p:spPr>
        <p:txBody>
          <a:bodyPr/>
          <a:lstStyle/>
          <a:p>
            <a:r>
              <a:rPr lang="en-US" dirty="0"/>
              <a:t>5 Azure Web Apps for Containers each with a staging deployment slot running the following applications</a:t>
            </a:r>
          </a:p>
          <a:p>
            <a:pPr lvl="1"/>
            <a:r>
              <a:rPr lang="en-US" sz="1600" dirty="0" err="1"/>
              <a:t>Tripviewer</a:t>
            </a:r>
            <a:r>
              <a:rPr lang="en-US" sz="1600" dirty="0"/>
              <a:t> - the team website that your customers are using to review their driving scores and trips which are being simulated against the APIs.</a:t>
            </a:r>
          </a:p>
          <a:p>
            <a:pPr lvl="1"/>
            <a:r>
              <a:rPr lang="en-US" sz="1600" dirty="0"/>
              <a:t>Trips - the trips API is where the mobile application sends the trip data from the OBD device to be stored.</a:t>
            </a:r>
          </a:p>
          <a:p>
            <a:pPr lvl="1"/>
            <a:r>
              <a:rPr lang="en-US" sz="1600" dirty="0"/>
              <a:t>POI - the POI (Point Of Interests) API is collecting the points of the trip when a hard stop or hard acceleration was detected.</a:t>
            </a:r>
          </a:p>
          <a:p>
            <a:pPr lvl="1"/>
            <a:r>
              <a:rPr lang="en-US" sz="1600" dirty="0"/>
              <a:t>User – the user profile API is used by the application to read the user's information.</a:t>
            </a:r>
          </a:p>
          <a:p>
            <a:pPr lvl="1"/>
            <a:r>
              <a:rPr lang="en-US" sz="1600" dirty="0"/>
              <a:t>User-Java - the user (Java) API is used by the application to create and modify the users.</a:t>
            </a:r>
          </a:p>
        </p:txBody>
      </p:sp>
      <p:pic>
        <p:nvPicPr>
          <p:cNvPr id="6" name="Picture 5" descr="A close up of a map&#10;&#10;Description automatically generated">
            <a:extLst>
              <a:ext uri="{FF2B5EF4-FFF2-40B4-BE49-F238E27FC236}">
                <a16:creationId xmlns:a16="http://schemas.microsoft.com/office/drawing/2014/main" id="{CDC9B052-55C9-4843-9AA9-73C926F08F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2369" y="961925"/>
            <a:ext cx="5890240" cy="4264925"/>
          </a:xfrm>
          <a:prstGeom prst="rect">
            <a:avLst/>
          </a:prstGeom>
        </p:spPr>
      </p:pic>
    </p:spTree>
    <p:extLst>
      <p:ext uri="{BB962C8B-B14F-4D97-AF65-F5344CB8AC3E}">
        <p14:creationId xmlns:p14="http://schemas.microsoft.com/office/powerpoint/2010/main" val="400836684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63339-6EC8-4875-A0B8-23B00A40BEB3}"/>
              </a:ext>
            </a:extLst>
          </p:cNvPr>
          <p:cNvSpPr>
            <a:spLocks noGrp="1"/>
          </p:cNvSpPr>
          <p:nvPr>
            <p:ph type="title"/>
          </p:nvPr>
        </p:nvSpPr>
        <p:spPr/>
        <p:txBody>
          <a:bodyPr/>
          <a:lstStyle/>
          <a:p>
            <a:r>
              <a:rPr lang="en-NZ" dirty="0">
                <a:solidFill>
                  <a:schemeClr val="bg1"/>
                </a:solidFill>
              </a:rPr>
              <a:t>What is OpenHack?</a:t>
            </a:r>
          </a:p>
        </p:txBody>
      </p:sp>
      <p:sp>
        <p:nvSpPr>
          <p:cNvPr id="3" name="Rectangle 2">
            <a:extLst>
              <a:ext uri="{FF2B5EF4-FFF2-40B4-BE49-F238E27FC236}">
                <a16:creationId xmlns:a16="http://schemas.microsoft.com/office/drawing/2014/main" id="{16F2B8A7-84CC-4F4F-A9AF-D437030D371A}"/>
              </a:ext>
              <a:ext uri="{C183D7F6-B498-43B3-948B-1728B52AA6E4}">
                <adec:decorative xmlns:adec="http://schemas.microsoft.com/office/drawing/2017/decorative" val="1"/>
              </a:ext>
            </a:extLst>
          </p:cNvPr>
          <p:cNvSpPr/>
          <p:nvPr/>
        </p:nvSpPr>
        <p:spPr bwMode="auto">
          <a:xfrm>
            <a:off x="1081304" y="1221522"/>
            <a:ext cx="4572000" cy="45720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panose="020B0402040204020203" pitchFamily="34" charset="0"/>
              <a:ea typeface="Segoe UI" pitchFamily="34" charset="0"/>
              <a:cs typeface="Segoe UI Semilight" panose="020B0402040204020203" pitchFamily="34" charset="0"/>
            </a:endParaRPr>
          </a:p>
        </p:txBody>
      </p:sp>
      <p:grpSp>
        <p:nvGrpSpPr>
          <p:cNvPr id="4" name="Group 3">
            <a:extLst>
              <a:ext uri="{FF2B5EF4-FFF2-40B4-BE49-F238E27FC236}">
                <a16:creationId xmlns:a16="http://schemas.microsoft.com/office/drawing/2014/main" id="{D937DB1A-AB6E-4AE8-A03D-0DE1ADD00260}"/>
              </a:ext>
              <a:ext uri="{C183D7F6-B498-43B3-948B-1728B52AA6E4}">
                <adec:decorative xmlns:adec="http://schemas.microsoft.com/office/drawing/2017/decorative" val="1"/>
              </a:ext>
            </a:extLst>
          </p:cNvPr>
          <p:cNvGrpSpPr/>
          <p:nvPr/>
        </p:nvGrpSpPr>
        <p:grpSpPr>
          <a:xfrm>
            <a:off x="1721433" y="1596031"/>
            <a:ext cx="1646976" cy="2437196"/>
            <a:chOff x="2395491" y="1937783"/>
            <a:chExt cx="1646976" cy="2437196"/>
          </a:xfrm>
        </p:grpSpPr>
        <p:sp>
          <p:nvSpPr>
            <p:cNvPr id="5" name="globe_4" title="Icon of the earth">
              <a:extLst>
                <a:ext uri="{FF2B5EF4-FFF2-40B4-BE49-F238E27FC236}">
                  <a16:creationId xmlns:a16="http://schemas.microsoft.com/office/drawing/2014/main" id="{B51525C6-D4D2-4697-86FD-94D6AA0C69C0}"/>
                </a:ext>
              </a:extLst>
            </p:cNvPr>
            <p:cNvSpPr>
              <a:spLocks noChangeAspect="1" noEditPoints="1"/>
            </p:cNvSpPr>
            <p:nvPr/>
          </p:nvSpPr>
          <p:spPr bwMode="auto">
            <a:xfrm>
              <a:off x="2395491" y="1937783"/>
              <a:ext cx="1371600" cy="1388820"/>
            </a:xfrm>
            <a:custGeom>
              <a:avLst/>
              <a:gdLst>
                <a:gd name="T0" fmla="*/ 0 w 332"/>
                <a:gd name="T1" fmla="*/ 167 h 333"/>
                <a:gd name="T2" fmla="*/ 36 w 332"/>
                <a:gd name="T3" fmla="*/ 63 h 333"/>
                <a:gd name="T4" fmla="*/ 166 w 332"/>
                <a:gd name="T5" fmla="*/ 0 h 333"/>
                <a:gd name="T6" fmla="*/ 332 w 332"/>
                <a:gd name="T7" fmla="*/ 167 h 333"/>
                <a:gd name="T8" fmla="*/ 166 w 332"/>
                <a:gd name="T9" fmla="*/ 333 h 333"/>
                <a:gd name="T10" fmla="*/ 0 w 332"/>
                <a:gd name="T11" fmla="*/ 167 h 333"/>
                <a:gd name="T12" fmla="*/ 89 w 332"/>
                <a:gd name="T13" fmla="*/ 314 h 333"/>
                <a:gd name="T14" fmla="*/ 102 w 332"/>
                <a:gd name="T15" fmla="*/ 299 h 333"/>
                <a:gd name="T16" fmla="*/ 98 w 332"/>
                <a:gd name="T17" fmla="*/ 272 h 333"/>
                <a:gd name="T18" fmla="*/ 72 w 332"/>
                <a:gd name="T19" fmla="*/ 255 h 333"/>
                <a:gd name="T20" fmla="*/ 38 w 332"/>
                <a:gd name="T21" fmla="*/ 255 h 333"/>
                <a:gd name="T22" fmla="*/ 21 w 332"/>
                <a:gd name="T23" fmla="*/ 217 h 333"/>
                <a:gd name="T24" fmla="*/ 38 w 332"/>
                <a:gd name="T25" fmla="*/ 168 h 333"/>
                <a:gd name="T26" fmla="*/ 58 w 332"/>
                <a:gd name="T27" fmla="*/ 167 h 333"/>
                <a:gd name="T28" fmla="*/ 80 w 332"/>
                <a:gd name="T29" fmla="*/ 193 h 333"/>
                <a:gd name="T30" fmla="*/ 102 w 332"/>
                <a:gd name="T31" fmla="*/ 182 h 333"/>
                <a:gd name="T32" fmla="*/ 93 w 332"/>
                <a:gd name="T33" fmla="*/ 156 h 333"/>
                <a:gd name="T34" fmla="*/ 101 w 332"/>
                <a:gd name="T35" fmla="*/ 124 h 333"/>
                <a:gd name="T36" fmla="*/ 145 w 332"/>
                <a:gd name="T37" fmla="*/ 80 h 333"/>
                <a:gd name="T38" fmla="*/ 119 w 332"/>
                <a:gd name="T39" fmla="*/ 47 h 333"/>
                <a:gd name="T40" fmla="*/ 101 w 332"/>
                <a:gd name="T41" fmla="*/ 68 h 333"/>
                <a:gd name="T42" fmla="*/ 32 w 332"/>
                <a:gd name="T43" fmla="*/ 68 h 333"/>
                <a:gd name="T44" fmla="*/ 251 w 332"/>
                <a:gd name="T45" fmla="*/ 24 h 333"/>
                <a:gd name="T46" fmla="*/ 187 w 332"/>
                <a:gd name="T47" fmla="*/ 56 h 333"/>
                <a:gd name="T48" fmla="*/ 201 w 332"/>
                <a:gd name="T49" fmla="*/ 92 h 333"/>
                <a:gd name="T50" fmla="*/ 235 w 332"/>
                <a:gd name="T51" fmla="*/ 92 h 333"/>
                <a:gd name="T52" fmla="*/ 219 w 332"/>
                <a:gd name="T53" fmla="*/ 115 h 333"/>
                <a:gd name="T54" fmla="*/ 187 w 332"/>
                <a:gd name="T55" fmla="*/ 130 h 333"/>
                <a:gd name="T56" fmla="*/ 161 w 332"/>
                <a:gd name="T57" fmla="*/ 168 h 333"/>
                <a:gd name="T58" fmla="*/ 169 w 332"/>
                <a:gd name="T59" fmla="*/ 204 h 333"/>
                <a:gd name="T60" fmla="*/ 206 w 332"/>
                <a:gd name="T61" fmla="*/ 225 h 333"/>
                <a:gd name="T62" fmla="*/ 218 w 332"/>
                <a:gd name="T63" fmla="*/ 212 h 333"/>
                <a:gd name="T64" fmla="*/ 229 w 332"/>
                <a:gd name="T65" fmla="*/ 244 h 333"/>
                <a:gd name="T66" fmla="*/ 217 w 332"/>
                <a:gd name="T67" fmla="*/ 289 h 333"/>
                <a:gd name="T68" fmla="*/ 245 w 332"/>
                <a:gd name="T69" fmla="*/ 276 h 333"/>
                <a:gd name="T70" fmla="*/ 259 w 332"/>
                <a:gd name="T71" fmla="*/ 256 h 333"/>
                <a:gd name="T72" fmla="*/ 259 w 332"/>
                <a:gd name="T73" fmla="*/ 168 h 333"/>
                <a:gd name="T74" fmla="*/ 239 w 332"/>
                <a:gd name="T75" fmla="*/ 137 h 333"/>
                <a:gd name="T76" fmla="*/ 259 w 332"/>
                <a:gd name="T77" fmla="*/ 124 h 333"/>
                <a:gd name="T78" fmla="*/ 284 w 332"/>
                <a:gd name="T79" fmla="*/ 137 h 333"/>
                <a:gd name="T80" fmla="*/ 306 w 332"/>
                <a:gd name="T81" fmla="*/ 170 h 333"/>
                <a:gd name="T82" fmla="*/ 306 w 332"/>
                <a:gd name="T83" fmla="*/ 186 h 333"/>
                <a:gd name="T84" fmla="*/ 332 w 332"/>
                <a:gd name="T85" fmla="*/ 18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2" h="333">
                  <a:moveTo>
                    <a:pt x="0" y="167"/>
                  </a:moveTo>
                  <a:cubicBezTo>
                    <a:pt x="0" y="128"/>
                    <a:pt x="13" y="92"/>
                    <a:pt x="36" y="63"/>
                  </a:cubicBezTo>
                  <a:cubicBezTo>
                    <a:pt x="66" y="25"/>
                    <a:pt x="113" y="0"/>
                    <a:pt x="166" y="0"/>
                  </a:cubicBezTo>
                  <a:cubicBezTo>
                    <a:pt x="258" y="0"/>
                    <a:pt x="332" y="75"/>
                    <a:pt x="332" y="167"/>
                  </a:cubicBezTo>
                  <a:cubicBezTo>
                    <a:pt x="332" y="258"/>
                    <a:pt x="258" y="333"/>
                    <a:pt x="166" y="333"/>
                  </a:cubicBezTo>
                  <a:cubicBezTo>
                    <a:pt x="74" y="333"/>
                    <a:pt x="0" y="258"/>
                    <a:pt x="0" y="167"/>
                  </a:cubicBezTo>
                  <a:close/>
                  <a:moveTo>
                    <a:pt x="89" y="314"/>
                  </a:moveTo>
                  <a:cubicBezTo>
                    <a:pt x="102" y="299"/>
                    <a:pt x="102" y="299"/>
                    <a:pt x="102" y="299"/>
                  </a:cubicBezTo>
                  <a:cubicBezTo>
                    <a:pt x="98" y="272"/>
                    <a:pt x="98" y="272"/>
                    <a:pt x="98" y="272"/>
                  </a:cubicBezTo>
                  <a:cubicBezTo>
                    <a:pt x="72" y="255"/>
                    <a:pt x="72" y="255"/>
                    <a:pt x="72" y="255"/>
                  </a:cubicBezTo>
                  <a:cubicBezTo>
                    <a:pt x="38" y="255"/>
                    <a:pt x="38" y="255"/>
                    <a:pt x="38" y="255"/>
                  </a:cubicBezTo>
                  <a:cubicBezTo>
                    <a:pt x="21" y="217"/>
                    <a:pt x="21" y="217"/>
                    <a:pt x="21" y="217"/>
                  </a:cubicBezTo>
                  <a:cubicBezTo>
                    <a:pt x="38" y="168"/>
                    <a:pt x="38" y="168"/>
                    <a:pt x="38" y="168"/>
                  </a:cubicBezTo>
                  <a:cubicBezTo>
                    <a:pt x="58" y="167"/>
                    <a:pt x="58" y="167"/>
                    <a:pt x="58" y="167"/>
                  </a:cubicBezTo>
                  <a:cubicBezTo>
                    <a:pt x="80" y="193"/>
                    <a:pt x="80" y="193"/>
                    <a:pt x="80" y="193"/>
                  </a:cubicBezTo>
                  <a:cubicBezTo>
                    <a:pt x="102" y="182"/>
                    <a:pt x="102" y="182"/>
                    <a:pt x="102" y="182"/>
                  </a:cubicBezTo>
                  <a:cubicBezTo>
                    <a:pt x="93" y="156"/>
                    <a:pt x="93" y="156"/>
                    <a:pt x="93" y="156"/>
                  </a:cubicBezTo>
                  <a:cubicBezTo>
                    <a:pt x="101" y="124"/>
                    <a:pt x="101" y="124"/>
                    <a:pt x="101" y="124"/>
                  </a:cubicBezTo>
                  <a:cubicBezTo>
                    <a:pt x="145" y="80"/>
                    <a:pt x="145" y="80"/>
                    <a:pt x="145" y="80"/>
                  </a:cubicBezTo>
                  <a:cubicBezTo>
                    <a:pt x="119" y="47"/>
                    <a:pt x="119" y="47"/>
                    <a:pt x="119" y="47"/>
                  </a:cubicBezTo>
                  <a:cubicBezTo>
                    <a:pt x="101" y="68"/>
                    <a:pt x="101" y="68"/>
                    <a:pt x="101" y="68"/>
                  </a:cubicBezTo>
                  <a:cubicBezTo>
                    <a:pt x="32" y="68"/>
                    <a:pt x="32" y="68"/>
                    <a:pt x="32" y="68"/>
                  </a:cubicBezTo>
                  <a:moveTo>
                    <a:pt x="251" y="24"/>
                  </a:moveTo>
                  <a:cubicBezTo>
                    <a:pt x="187" y="56"/>
                    <a:pt x="187" y="56"/>
                    <a:pt x="187" y="56"/>
                  </a:cubicBezTo>
                  <a:cubicBezTo>
                    <a:pt x="201" y="92"/>
                    <a:pt x="201" y="92"/>
                    <a:pt x="201" y="92"/>
                  </a:cubicBezTo>
                  <a:cubicBezTo>
                    <a:pt x="235" y="92"/>
                    <a:pt x="235" y="92"/>
                    <a:pt x="235" y="92"/>
                  </a:cubicBezTo>
                  <a:cubicBezTo>
                    <a:pt x="219" y="115"/>
                    <a:pt x="219" y="115"/>
                    <a:pt x="219" y="115"/>
                  </a:cubicBezTo>
                  <a:cubicBezTo>
                    <a:pt x="187" y="130"/>
                    <a:pt x="187" y="130"/>
                    <a:pt x="187" y="130"/>
                  </a:cubicBezTo>
                  <a:cubicBezTo>
                    <a:pt x="161" y="168"/>
                    <a:pt x="161" y="168"/>
                    <a:pt x="161" y="168"/>
                  </a:cubicBezTo>
                  <a:cubicBezTo>
                    <a:pt x="169" y="204"/>
                    <a:pt x="169" y="204"/>
                    <a:pt x="169" y="204"/>
                  </a:cubicBezTo>
                  <a:cubicBezTo>
                    <a:pt x="206" y="225"/>
                    <a:pt x="206" y="225"/>
                    <a:pt x="206" y="225"/>
                  </a:cubicBezTo>
                  <a:cubicBezTo>
                    <a:pt x="218" y="212"/>
                    <a:pt x="218" y="212"/>
                    <a:pt x="218" y="212"/>
                  </a:cubicBezTo>
                  <a:cubicBezTo>
                    <a:pt x="229" y="244"/>
                    <a:pt x="229" y="244"/>
                    <a:pt x="229" y="244"/>
                  </a:cubicBezTo>
                  <a:cubicBezTo>
                    <a:pt x="217" y="289"/>
                    <a:pt x="217" y="289"/>
                    <a:pt x="217" y="289"/>
                  </a:cubicBezTo>
                  <a:cubicBezTo>
                    <a:pt x="245" y="276"/>
                    <a:pt x="245" y="276"/>
                    <a:pt x="245" y="276"/>
                  </a:cubicBezTo>
                  <a:cubicBezTo>
                    <a:pt x="259" y="256"/>
                    <a:pt x="259" y="256"/>
                    <a:pt x="259" y="256"/>
                  </a:cubicBezTo>
                  <a:cubicBezTo>
                    <a:pt x="259" y="168"/>
                    <a:pt x="259" y="168"/>
                    <a:pt x="259" y="168"/>
                  </a:cubicBezTo>
                  <a:cubicBezTo>
                    <a:pt x="239" y="137"/>
                    <a:pt x="239" y="137"/>
                    <a:pt x="239" y="137"/>
                  </a:cubicBezTo>
                  <a:cubicBezTo>
                    <a:pt x="259" y="124"/>
                    <a:pt x="259" y="124"/>
                    <a:pt x="259" y="124"/>
                  </a:cubicBezTo>
                  <a:cubicBezTo>
                    <a:pt x="284" y="137"/>
                    <a:pt x="284" y="137"/>
                    <a:pt x="284" y="137"/>
                  </a:cubicBezTo>
                  <a:cubicBezTo>
                    <a:pt x="306" y="170"/>
                    <a:pt x="306" y="170"/>
                    <a:pt x="306" y="170"/>
                  </a:cubicBezTo>
                  <a:cubicBezTo>
                    <a:pt x="306" y="186"/>
                    <a:pt x="306" y="186"/>
                    <a:pt x="306" y="186"/>
                  </a:cubicBezTo>
                  <a:cubicBezTo>
                    <a:pt x="332" y="181"/>
                    <a:pt x="332" y="181"/>
                    <a:pt x="332" y="181"/>
                  </a:cubicBezTo>
                </a:path>
              </a:pathLst>
            </a:custGeom>
            <a:noFill/>
            <a:ln w="285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18" b="0" i="0" u="none" strike="noStrike" kern="1200" cap="none" spc="0" normalizeH="0" baseline="0" noProof="0">
                <a:ln>
                  <a:noFill/>
                </a:ln>
                <a:solidFill>
                  <a:srgbClr val="44546A"/>
                </a:solidFill>
                <a:effectLst/>
                <a:uLnTx/>
                <a:uFillTx/>
                <a:latin typeface="Segoe UI" panose="020B0502040204020203" pitchFamily="34" charset="0"/>
                <a:ea typeface="+mn-ea"/>
                <a:cs typeface="Segoe UI" panose="020B0502040204020203" pitchFamily="34" charset="0"/>
              </a:endParaRPr>
            </a:p>
          </p:txBody>
        </p:sp>
        <p:sp>
          <p:nvSpPr>
            <p:cNvPr id="6" name="Family_EBDA" title="Icon of a family of people">
              <a:extLst>
                <a:ext uri="{FF2B5EF4-FFF2-40B4-BE49-F238E27FC236}">
                  <a16:creationId xmlns:a16="http://schemas.microsoft.com/office/drawing/2014/main" id="{8A4F2469-A6A4-42E0-BA1E-301742E843B8}"/>
                </a:ext>
              </a:extLst>
            </p:cNvPr>
            <p:cNvSpPr>
              <a:spLocks noChangeAspect="1" noEditPoints="1"/>
            </p:cNvSpPr>
            <p:nvPr/>
          </p:nvSpPr>
          <p:spPr bwMode="auto">
            <a:xfrm>
              <a:off x="3231825" y="2894678"/>
              <a:ext cx="810642" cy="731520"/>
            </a:xfrm>
            <a:custGeom>
              <a:avLst/>
              <a:gdLst>
                <a:gd name="T0" fmla="*/ 1498 w 3740"/>
                <a:gd name="T1" fmla="*/ 1874 h 3374"/>
                <a:gd name="T2" fmla="*/ 874 w 3740"/>
                <a:gd name="T3" fmla="*/ 2498 h 3374"/>
                <a:gd name="T4" fmla="*/ 250 w 3740"/>
                <a:gd name="T5" fmla="*/ 1874 h 3374"/>
                <a:gd name="T6" fmla="*/ 874 w 3740"/>
                <a:gd name="T7" fmla="*/ 1249 h 3374"/>
                <a:gd name="T8" fmla="*/ 1498 w 3740"/>
                <a:gd name="T9" fmla="*/ 1874 h 3374"/>
                <a:gd name="T10" fmla="*/ 2123 w 3740"/>
                <a:gd name="T11" fmla="*/ 0 h 3374"/>
                <a:gd name="T12" fmla="*/ 1498 w 3740"/>
                <a:gd name="T13" fmla="*/ 625 h 3374"/>
                <a:gd name="T14" fmla="*/ 2123 w 3740"/>
                <a:gd name="T15" fmla="*/ 1249 h 3374"/>
                <a:gd name="T16" fmla="*/ 2747 w 3740"/>
                <a:gd name="T17" fmla="*/ 625 h 3374"/>
                <a:gd name="T18" fmla="*/ 2123 w 3740"/>
                <a:gd name="T19" fmla="*/ 0 h 3374"/>
                <a:gd name="T20" fmla="*/ 2997 w 3740"/>
                <a:gd name="T21" fmla="*/ 1726 h 3374"/>
                <a:gd name="T22" fmla="*/ 2497 w 3740"/>
                <a:gd name="T23" fmla="*/ 2225 h 3374"/>
                <a:gd name="T24" fmla="*/ 2997 w 3740"/>
                <a:gd name="T25" fmla="*/ 2725 h 3374"/>
                <a:gd name="T26" fmla="*/ 3496 w 3740"/>
                <a:gd name="T27" fmla="*/ 2225 h 3374"/>
                <a:gd name="T28" fmla="*/ 2997 w 3740"/>
                <a:gd name="T29" fmla="*/ 1726 h 3374"/>
                <a:gd name="T30" fmla="*/ 1748 w 3740"/>
                <a:gd name="T31" fmla="*/ 3372 h 3374"/>
                <a:gd name="T32" fmla="*/ 874 w 3740"/>
                <a:gd name="T33" fmla="*/ 2498 h 3374"/>
                <a:gd name="T34" fmla="*/ 0 w 3740"/>
                <a:gd name="T35" fmla="*/ 3372 h 3374"/>
                <a:gd name="T36" fmla="*/ 2906 w 3740"/>
                <a:gd name="T37" fmla="*/ 1734 h 3374"/>
                <a:gd name="T38" fmla="*/ 2123 w 3740"/>
                <a:gd name="T39" fmla="*/ 1249 h 3374"/>
                <a:gd name="T40" fmla="*/ 1453 w 3740"/>
                <a:gd name="T41" fmla="*/ 1561 h 3374"/>
                <a:gd name="T42" fmla="*/ 3740 w 3740"/>
                <a:gd name="T43" fmla="*/ 3374 h 3374"/>
                <a:gd name="T44" fmla="*/ 3740 w 3740"/>
                <a:gd name="T45" fmla="*/ 3351 h 3374"/>
                <a:gd name="T46" fmla="*/ 2997 w 3740"/>
                <a:gd name="T47" fmla="*/ 2725 h 3374"/>
                <a:gd name="T48" fmla="*/ 2253 w 3740"/>
                <a:gd name="T49" fmla="*/ 3351 h 3374"/>
                <a:gd name="T50" fmla="*/ 2253 w 3740"/>
                <a:gd name="T51" fmla="*/ 3374 h 3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740" h="3374">
                  <a:moveTo>
                    <a:pt x="1498" y="1874"/>
                  </a:moveTo>
                  <a:cubicBezTo>
                    <a:pt x="1498" y="2218"/>
                    <a:pt x="1219" y="2498"/>
                    <a:pt x="874" y="2498"/>
                  </a:cubicBezTo>
                  <a:cubicBezTo>
                    <a:pt x="529" y="2498"/>
                    <a:pt x="250" y="2218"/>
                    <a:pt x="250" y="1874"/>
                  </a:cubicBezTo>
                  <a:cubicBezTo>
                    <a:pt x="250" y="1529"/>
                    <a:pt x="529" y="1249"/>
                    <a:pt x="874" y="1249"/>
                  </a:cubicBezTo>
                  <a:cubicBezTo>
                    <a:pt x="1219" y="1249"/>
                    <a:pt x="1498" y="1529"/>
                    <a:pt x="1498" y="1874"/>
                  </a:cubicBezTo>
                  <a:close/>
                  <a:moveTo>
                    <a:pt x="2123" y="0"/>
                  </a:moveTo>
                  <a:cubicBezTo>
                    <a:pt x="1778" y="0"/>
                    <a:pt x="1498" y="280"/>
                    <a:pt x="1498" y="625"/>
                  </a:cubicBezTo>
                  <a:cubicBezTo>
                    <a:pt x="1498" y="970"/>
                    <a:pt x="1778" y="1249"/>
                    <a:pt x="2123" y="1249"/>
                  </a:cubicBezTo>
                  <a:cubicBezTo>
                    <a:pt x="2468" y="1249"/>
                    <a:pt x="2747" y="970"/>
                    <a:pt x="2747" y="625"/>
                  </a:cubicBezTo>
                  <a:cubicBezTo>
                    <a:pt x="2747" y="280"/>
                    <a:pt x="2468" y="0"/>
                    <a:pt x="2123" y="0"/>
                  </a:cubicBezTo>
                  <a:close/>
                  <a:moveTo>
                    <a:pt x="2997" y="1726"/>
                  </a:moveTo>
                  <a:cubicBezTo>
                    <a:pt x="2721" y="1726"/>
                    <a:pt x="2497" y="1950"/>
                    <a:pt x="2497" y="2225"/>
                  </a:cubicBezTo>
                  <a:cubicBezTo>
                    <a:pt x="2497" y="2501"/>
                    <a:pt x="2721" y="2725"/>
                    <a:pt x="2997" y="2725"/>
                  </a:cubicBezTo>
                  <a:cubicBezTo>
                    <a:pt x="3273" y="2725"/>
                    <a:pt x="3496" y="2501"/>
                    <a:pt x="3496" y="2225"/>
                  </a:cubicBezTo>
                  <a:cubicBezTo>
                    <a:pt x="3496" y="1950"/>
                    <a:pt x="3273" y="1726"/>
                    <a:pt x="2997" y="1726"/>
                  </a:cubicBezTo>
                  <a:close/>
                  <a:moveTo>
                    <a:pt x="1748" y="3372"/>
                  </a:moveTo>
                  <a:cubicBezTo>
                    <a:pt x="1748" y="2889"/>
                    <a:pt x="1357" y="2498"/>
                    <a:pt x="874" y="2498"/>
                  </a:cubicBezTo>
                  <a:cubicBezTo>
                    <a:pt x="391" y="2498"/>
                    <a:pt x="0" y="2889"/>
                    <a:pt x="0" y="3372"/>
                  </a:cubicBezTo>
                  <a:moveTo>
                    <a:pt x="2906" y="1734"/>
                  </a:moveTo>
                  <a:cubicBezTo>
                    <a:pt x="2763" y="1447"/>
                    <a:pt x="2466" y="1249"/>
                    <a:pt x="2123" y="1249"/>
                  </a:cubicBezTo>
                  <a:cubicBezTo>
                    <a:pt x="1854" y="1249"/>
                    <a:pt x="1614" y="1370"/>
                    <a:pt x="1453" y="1561"/>
                  </a:cubicBezTo>
                  <a:moveTo>
                    <a:pt x="3740" y="3374"/>
                  </a:moveTo>
                  <a:cubicBezTo>
                    <a:pt x="3740" y="3351"/>
                    <a:pt x="3740" y="3351"/>
                    <a:pt x="3740" y="3351"/>
                  </a:cubicBezTo>
                  <a:cubicBezTo>
                    <a:pt x="3680" y="2996"/>
                    <a:pt x="3370" y="2725"/>
                    <a:pt x="2997" y="2725"/>
                  </a:cubicBezTo>
                  <a:cubicBezTo>
                    <a:pt x="2624" y="2725"/>
                    <a:pt x="2314" y="2995"/>
                    <a:pt x="2253" y="3351"/>
                  </a:cubicBezTo>
                  <a:cubicBezTo>
                    <a:pt x="2253" y="3374"/>
                    <a:pt x="2253" y="3374"/>
                    <a:pt x="2253" y="3374"/>
                  </a:cubicBezTo>
                </a:path>
              </a:pathLst>
            </a:custGeom>
            <a:solidFill>
              <a:srgbClr val="2176BC"/>
            </a:solidFill>
            <a:ln w="28575" cap="sq">
              <a:no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18" b="0" i="0" u="none" strike="noStrike" kern="1200" cap="none" spc="0" normalizeH="0" baseline="0" noProof="0" dirty="0">
                <a:ln>
                  <a:noFill/>
                </a:ln>
                <a:solidFill>
                  <a:srgbClr val="44546A"/>
                </a:solidFill>
                <a:effectLst/>
                <a:uLnTx/>
                <a:uFillTx/>
                <a:latin typeface="Segoe UI" panose="020B0502040204020203" pitchFamily="34" charset="0"/>
                <a:ea typeface="+mn-ea"/>
                <a:cs typeface="Segoe UI" panose="020B0502040204020203" pitchFamily="34" charset="0"/>
              </a:endParaRPr>
            </a:p>
          </p:txBody>
        </p:sp>
        <p:sp>
          <p:nvSpPr>
            <p:cNvPr id="7" name="Rectangle 6">
              <a:extLst>
                <a:ext uri="{FF2B5EF4-FFF2-40B4-BE49-F238E27FC236}">
                  <a16:creationId xmlns:a16="http://schemas.microsoft.com/office/drawing/2014/main" id="{E59335D8-7A98-4112-90BF-CADF5E23DB55}"/>
                </a:ext>
              </a:extLst>
            </p:cNvPr>
            <p:cNvSpPr/>
            <p:nvPr/>
          </p:nvSpPr>
          <p:spPr>
            <a:xfrm>
              <a:off x="2703763" y="3728648"/>
              <a:ext cx="1254446" cy="64633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02" normalizeH="0" baseline="0" noProof="0" dirty="0">
                  <a:ln w="3175">
                    <a:noFill/>
                  </a:ln>
                  <a:solidFill>
                    <a:srgbClr val="FFFFFF"/>
                  </a:solidFill>
                  <a:effectLst/>
                  <a:uLnTx/>
                  <a:uFillTx/>
                  <a:latin typeface="Segoe UI" panose="020B0502040204020203" pitchFamily="34" charset="0"/>
                  <a:ea typeface="+mn-ea"/>
                  <a:cs typeface="Segoe UI" panose="020B0502040204020203" pitchFamily="34" charset="0"/>
                </a:rPr>
                <a:t>Open</a:t>
              </a:r>
            </a:p>
          </p:txBody>
        </p:sp>
      </p:grpSp>
      <p:grpSp>
        <p:nvGrpSpPr>
          <p:cNvPr id="8" name="Group 7">
            <a:extLst>
              <a:ext uri="{FF2B5EF4-FFF2-40B4-BE49-F238E27FC236}">
                <a16:creationId xmlns:a16="http://schemas.microsoft.com/office/drawing/2014/main" id="{C6C0A432-25CA-4C48-A895-98C56916F9D5}"/>
              </a:ext>
              <a:ext uri="{C183D7F6-B498-43B3-948B-1728B52AA6E4}">
                <adec:decorative xmlns:adec="http://schemas.microsoft.com/office/drawing/2017/decorative" val="1"/>
              </a:ext>
            </a:extLst>
          </p:cNvPr>
          <p:cNvGrpSpPr/>
          <p:nvPr/>
        </p:nvGrpSpPr>
        <p:grpSpPr>
          <a:xfrm>
            <a:off x="8566361" y="1663727"/>
            <a:ext cx="1617446" cy="2301804"/>
            <a:chOff x="7642073" y="2113404"/>
            <a:chExt cx="1617446" cy="2301804"/>
          </a:xfrm>
        </p:grpSpPr>
        <p:sp>
          <p:nvSpPr>
            <p:cNvPr id="9" name="Data &amp; AI" title="Icon of several circles connected to eachother by lines">
              <a:extLst>
                <a:ext uri="{FF2B5EF4-FFF2-40B4-BE49-F238E27FC236}">
                  <a16:creationId xmlns:a16="http://schemas.microsoft.com/office/drawing/2014/main" id="{C17A360B-E495-4B35-8D0E-5B1CC89D525E}"/>
                </a:ext>
              </a:extLst>
            </p:cNvPr>
            <p:cNvSpPr>
              <a:spLocks noChangeAspect="1" noEditPoints="1"/>
            </p:cNvSpPr>
            <p:nvPr/>
          </p:nvSpPr>
          <p:spPr bwMode="auto">
            <a:xfrm>
              <a:off x="7642073" y="2113404"/>
              <a:ext cx="1617446" cy="1293321"/>
            </a:xfrm>
            <a:custGeom>
              <a:avLst/>
              <a:gdLst>
                <a:gd name="T0" fmla="*/ 465 w 706"/>
                <a:gd name="T1" fmla="*/ 76 h 564"/>
                <a:gd name="T2" fmla="*/ 465 w 706"/>
                <a:gd name="T3" fmla="*/ 0 h 564"/>
                <a:gd name="T4" fmla="*/ 668 w 706"/>
                <a:gd name="T5" fmla="*/ 138 h 564"/>
                <a:gd name="T6" fmla="*/ 668 w 706"/>
                <a:gd name="T7" fmla="*/ 214 h 564"/>
                <a:gd name="T8" fmla="*/ 668 w 706"/>
                <a:gd name="T9" fmla="*/ 138 h 564"/>
                <a:gd name="T10" fmla="*/ 454 w 706"/>
                <a:gd name="T11" fmla="*/ 314 h 564"/>
                <a:gd name="T12" fmla="*/ 530 w 706"/>
                <a:gd name="T13" fmla="*/ 314 h 564"/>
                <a:gd name="T14" fmla="*/ 637 w 706"/>
                <a:gd name="T15" fmla="*/ 422 h 564"/>
                <a:gd name="T16" fmla="*/ 637 w 706"/>
                <a:gd name="T17" fmla="*/ 499 h 564"/>
                <a:gd name="T18" fmla="*/ 637 w 706"/>
                <a:gd name="T19" fmla="*/ 422 h 564"/>
                <a:gd name="T20" fmla="*/ 282 w 706"/>
                <a:gd name="T21" fmla="*/ 526 h 564"/>
                <a:gd name="T22" fmla="*/ 358 w 706"/>
                <a:gd name="T23" fmla="*/ 526 h 564"/>
                <a:gd name="T24" fmla="*/ 38 w 706"/>
                <a:gd name="T25" fmla="*/ 338 h 564"/>
                <a:gd name="T26" fmla="*/ 38 w 706"/>
                <a:gd name="T27" fmla="*/ 415 h 564"/>
                <a:gd name="T28" fmla="*/ 38 w 706"/>
                <a:gd name="T29" fmla="*/ 338 h 564"/>
                <a:gd name="T30" fmla="*/ 258 w 706"/>
                <a:gd name="T31" fmla="*/ 205 h 564"/>
                <a:gd name="T32" fmla="*/ 334 w 706"/>
                <a:gd name="T33" fmla="*/ 205 h 564"/>
                <a:gd name="T34" fmla="*/ 120 w 706"/>
                <a:gd name="T35" fmla="*/ 75 h 564"/>
                <a:gd name="T36" fmla="*/ 120 w 706"/>
                <a:gd name="T37" fmla="*/ 152 h 564"/>
                <a:gd name="T38" fmla="*/ 120 w 706"/>
                <a:gd name="T39" fmla="*/ 75 h 564"/>
                <a:gd name="T40" fmla="*/ 258 w 706"/>
                <a:gd name="T41" fmla="*/ 188 h 564"/>
                <a:gd name="T42" fmla="*/ 460 w 706"/>
                <a:gd name="T43" fmla="*/ 294 h 564"/>
                <a:gd name="T44" fmla="*/ 76 w 706"/>
                <a:gd name="T45" fmla="*/ 376 h 564"/>
                <a:gd name="T46" fmla="*/ 288 w 706"/>
                <a:gd name="T47" fmla="*/ 505 h 564"/>
                <a:gd name="T48" fmla="*/ 603 w 706"/>
                <a:gd name="T49" fmla="*/ 479 h 564"/>
                <a:gd name="T50" fmla="*/ 159 w 706"/>
                <a:gd name="T51" fmla="*/ 104 h 564"/>
                <a:gd name="T52" fmla="*/ 637 w 706"/>
                <a:gd name="T53" fmla="*/ 151 h 564"/>
                <a:gd name="T54" fmla="*/ 523 w 706"/>
                <a:gd name="T55" fmla="*/ 291 h 564"/>
                <a:gd name="T56" fmla="*/ 465 w 706"/>
                <a:gd name="T57" fmla="*/ 347 h 564"/>
                <a:gd name="T58" fmla="*/ 334 w 706"/>
                <a:gd name="T59" fmla="*/ 490 h 564"/>
                <a:gd name="T60" fmla="*/ 320 w 706"/>
                <a:gd name="T61" fmla="*/ 488 h 564"/>
                <a:gd name="T62" fmla="*/ 134 w 706"/>
                <a:gd name="T63" fmla="*/ 149 h 564"/>
                <a:gd name="T64" fmla="*/ 438 w 706"/>
                <a:gd name="T65" fmla="*/ 65 h 564"/>
                <a:gd name="T66" fmla="*/ 624 w 706"/>
                <a:gd name="T67" fmla="*/ 425 h 564"/>
                <a:gd name="T68" fmla="*/ 603 w 706"/>
                <a:gd name="T69" fmla="*/ 43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6" h="564">
                  <a:moveTo>
                    <a:pt x="503" y="38"/>
                  </a:moveTo>
                  <a:cubicBezTo>
                    <a:pt x="503" y="59"/>
                    <a:pt x="486" y="76"/>
                    <a:pt x="465" y="76"/>
                  </a:cubicBezTo>
                  <a:cubicBezTo>
                    <a:pt x="444" y="76"/>
                    <a:pt x="427" y="59"/>
                    <a:pt x="427" y="38"/>
                  </a:cubicBezTo>
                  <a:cubicBezTo>
                    <a:pt x="427" y="17"/>
                    <a:pt x="444" y="0"/>
                    <a:pt x="465" y="0"/>
                  </a:cubicBezTo>
                  <a:cubicBezTo>
                    <a:pt x="486" y="0"/>
                    <a:pt x="503" y="17"/>
                    <a:pt x="503" y="38"/>
                  </a:cubicBezTo>
                  <a:close/>
                  <a:moveTo>
                    <a:pt x="668" y="138"/>
                  </a:moveTo>
                  <a:cubicBezTo>
                    <a:pt x="647" y="138"/>
                    <a:pt x="630" y="155"/>
                    <a:pt x="630" y="176"/>
                  </a:cubicBezTo>
                  <a:cubicBezTo>
                    <a:pt x="630" y="197"/>
                    <a:pt x="647" y="214"/>
                    <a:pt x="668" y="214"/>
                  </a:cubicBezTo>
                  <a:cubicBezTo>
                    <a:pt x="689" y="214"/>
                    <a:pt x="706" y="197"/>
                    <a:pt x="706" y="176"/>
                  </a:cubicBezTo>
                  <a:cubicBezTo>
                    <a:pt x="706" y="155"/>
                    <a:pt x="689" y="138"/>
                    <a:pt x="668" y="138"/>
                  </a:cubicBezTo>
                  <a:close/>
                  <a:moveTo>
                    <a:pt x="492" y="276"/>
                  </a:moveTo>
                  <a:cubicBezTo>
                    <a:pt x="471" y="276"/>
                    <a:pt x="454" y="293"/>
                    <a:pt x="454" y="314"/>
                  </a:cubicBezTo>
                  <a:cubicBezTo>
                    <a:pt x="454" y="335"/>
                    <a:pt x="471" y="352"/>
                    <a:pt x="492" y="352"/>
                  </a:cubicBezTo>
                  <a:cubicBezTo>
                    <a:pt x="513" y="352"/>
                    <a:pt x="530" y="335"/>
                    <a:pt x="530" y="314"/>
                  </a:cubicBezTo>
                  <a:cubicBezTo>
                    <a:pt x="530" y="293"/>
                    <a:pt x="513" y="276"/>
                    <a:pt x="492" y="276"/>
                  </a:cubicBezTo>
                  <a:close/>
                  <a:moveTo>
                    <a:pt x="637" y="422"/>
                  </a:moveTo>
                  <a:cubicBezTo>
                    <a:pt x="616" y="422"/>
                    <a:pt x="599" y="440"/>
                    <a:pt x="599" y="461"/>
                  </a:cubicBezTo>
                  <a:cubicBezTo>
                    <a:pt x="599" y="482"/>
                    <a:pt x="616" y="499"/>
                    <a:pt x="637" y="499"/>
                  </a:cubicBezTo>
                  <a:cubicBezTo>
                    <a:pt x="658" y="499"/>
                    <a:pt x="675" y="482"/>
                    <a:pt x="675" y="461"/>
                  </a:cubicBezTo>
                  <a:cubicBezTo>
                    <a:pt x="675" y="440"/>
                    <a:pt x="658" y="422"/>
                    <a:pt x="637" y="422"/>
                  </a:cubicBezTo>
                  <a:close/>
                  <a:moveTo>
                    <a:pt x="320" y="488"/>
                  </a:moveTo>
                  <a:cubicBezTo>
                    <a:pt x="299" y="488"/>
                    <a:pt x="282" y="505"/>
                    <a:pt x="282" y="526"/>
                  </a:cubicBezTo>
                  <a:cubicBezTo>
                    <a:pt x="282" y="547"/>
                    <a:pt x="299" y="564"/>
                    <a:pt x="320" y="564"/>
                  </a:cubicBezTo>
                  <a:cubicBezTo>
                    <a:pt x="341" y="564"/>
                    <a:pt x="358" y="547"/>
                    <a:pt x="358" y="526"/>
                  </a:cubicBezTo>
                  <a:cubicBezTo>
                    <a:pt x="358" y="505"/>
                    <a:pt x="341" y="488"/>
                    <a:pt x="320" y="488"/>
                  </a:cubicBezTo>
                  <a:close/>
                  <a:moveTo>
                    <a:pt x="38" y="338"/>
                  </a:moveTo>
                  <a:cubicBezTo>
                    <a:pt x="17" y="338"/>
                    <a:pt x="0" y="355"/>
                    <a:pt x="0" y="376"/>
                  </a:cubicBezTo>
                  <a:cubicBezTo>
                    <a:pt x="0" y="398"/>
                    <a:pt x="17" y="415"/>
                    <a:pt x="38" y="415"/>
                  </a:cubicBezTo>
                  <a:cubicBezTo>
                    <a:pt x="59" y="415"/>
                    <a:pt x="76" y="398"/>
                    <a:pt x="76" y="376"/>
                  </a:cubicBezTo>
                  <a:cubicBezTo>
                    <a:pt x="76" y="355"/>
                    <a:pt x="59" y="338"/>
                    <a:pt x="38" y="338"/>
                  </a:cubicBezTo>
                  <a:close/>
                  <a:moveTo>
                    <a:pt x="296" y="167"/>
                  </a:moveTo>
                  <a:cubicBezTo>
                    <a:pt x="275" y="167"/>
                    <a:pt x="258" y="184"/>
                    <a:pt x="258" y="205"/>
                  </a:cubicBezTo>
                  <a:cubicBezTo>
                    <a:pt x="258" y="226"/>
                    <a:pt x="275" y="243"/>
                    <a:pt x="296" y="243"/>
                  </a:cubicBezTo>
                  <a:cubicBezTo>
                    <a:pt x="317" y="243"/>
                    <a:pt x="334" y="226"/>
                    <a:pt x="334" y="205"/>
                  </a:cubicBezTo>
                  <a:cubicBezTo>
                    <a:pt x="334" y="184"/>
                    <a:pt x="317" y="167"/>
                    <a:pt x="296" y="167"/>
                  </a:cubicBezTo>
                  <a:close/>
                  <a:moveTo>
                    <a:pt x="120" y="75"/>
                  </a:moveTo>
                  <a:cubicBezTo>
                    <a:pt x="99" y="75"/>
                    <a:pt x="82" y="93"/>
                    <a:pt x="82" y="114"/>
                  </a:cubicBezTo>
                  <a:cubicBezTo>
                    <a:pt x="82" y="135"/>
                    <a:pt x="99" y="152"/>
                    <a:pt x="120" y="152"/>
                  </a:cubicBezTo>
                  <a:cubicBezTo>
                    <a:pt x="142" y="152"/>
                    <a:pt x="159" y="135"/>
                    <a:pt x="159" y="114"/>
                  </a:cubicBezTo>
                  <a:cubicBezTo>
                    <a:pt x="159" y="93"/>
                    <a:pt x="142" y="75"/>
                    <a:pt x="120" y="75"/>
                  </a:cubicBezTo>
                  <a:close/>
                  <a:moveTo>
                    <a:pt x="153" y="133"/>
                  </a:moveTo>
                  <a:cubicBezTo>
                    <a:pt x="258" y="188"/>
                    <a:pt x="258" y="188"/>
                    <a:pt x="258" y="188"/>
                  </a:cubicBezTo>
                  <a:moveTo>
                    <a:pt x="328" y="225"/>
                  </a:moveTo>
                  <a:cubicBezTo>
                    <a:pt x="460" y="294"/>
                    <a:pt x="460" y="294"/>
                    <a:pt x="460" y="294"/>
                  </a:cubicBezTo>
                  <a:moveTo>
                    <a:pt x="454" y="314"/>
                  </a:moveTo>
                  <a:cubicBezTo>
                    <a:pt x="76" y="376"/>
                    <a:pt x="76" y="376"/>
                    <a:pt x="76" y="376"/>
                  </a:cubicBezTo>
                  <a:moveTo>
                    <a:pt x="71" y="395"/>
                  </a:moveTo>
                  <a:cubicBezTo>
                    <a:pt x="288" y="505"/>
                    <a:pt x="288" y="505"/>
                    <a:pt x="288" y="505"/>
                  </a:cubicBezTo>
                  <a:moveTo>
                    <a:pt x="358" y="526"/>
                  </a:moveTo>
                  <a:cubicBezTo>
                    <a:pt x="603" y="479"/>
                    <a:pt x="603" y="479"/>
                    <a:pt x="603" y="479"/>
                  </a:cubicBezTo>
                  <a:moveTo>
                    <a:pt x="427" y="38"/>
                  </a:moveTo>
                  <a:cubicBezTo>
                    <a:pt x="159" y="104"/>
                    <a:pt x="159" y="104"/>
                    <a:pt x="159" y="104"/>
                  </a:cubicBezTo>
                  <a:moveTo>
                    <a:pt x="497" y="59"/>
                  </a:moveTo>
                  <a:cubicBezTo>
                    <a:pt x="637" y="151"/>
                    <a:pt x="637" y="151"/>
                    <a:pt x="637" y="151"/>
                  </a:cubicBezTo>
                  <a:moveTo>
                    <a:pt x="637" y="198"/>
                  </a:moveTo>
                  <a:cubicBezTo>
                    <a:pt x="523" y="291"/>
                    <a:pt x="523" y="291"/>
                    <a:pt x="523" y="291"/>
                  </a:cubicBezTo>
                  <a:moveTo>
                    <a:pt x="346" y="497"/>
                  </a:moveTo>
                  <a:cubicBezTo>
                    <a:pt x="465" y="347"/>
                    <a:pt x="465" y="347"/>
                    <a:pt x="465" y="347"/>
                  </a:cubicBezTo>
                  <a:moveTo>
                    <a:pt x="447" y="76"/>
                  </a:moveTo>
                  <a:cubicBezTo>
                    <a:pt x="334" y="490"/>
                    <a:pt x="334" y="490"/>
                    <a:pt x="334" y="490"/>
                  </a:cubicBezTo>
                  <a:moveTo>
                    <a:pt x="296" y="243"/>
                  </a:moveTo>
                  <a:cubicBezTo>
                    <a:pt x="320" y="488"/>
                    <a:pt x="320" y="488"/>
                    <a:pt x="320" y="488"/>
                  </a:cubicBezTo>
                  <a:moveTo>
                    <a:pt x="305" y="488"/>
                  </a:moveTo>
                  <a:cubicBezTo>
                    <a:pt x="134" y="149"/>
                    <a:pt x="134" y="149"/>
                    <a:pt x="134" y="149"/>
                  </a:cubicBezTo>
                  <a:moveTo>
                    <a:pt x="323" y="179"/>
                  </a:moveTo>
                  <a:cubicBezTo>
                    <a:pt x="438" y="65"/>
                    <a:pt x="438" y="65"/>
                    <a:pt x="438" y="65"/>
                  </a:cubicBezTo>
                  <a:moveTo>
                    <a:pt x="481" y="76"/>
                  </a:moveTo>
                  <a:cubicBezTo>
                    <a:pt x="624" y="425"/>
                    <a:pt x="624" y="425"/>
                    <a:pt x="624" y="425"/>
                  </a:cubicBezTo>
                  <a:moveTo>
                    <a:pt x="514" y="347"/>
                  </a:moveTo>
                  <a:cubicBezTo>
                    <a:pt x="603" y="434"/>
                    <a:pt x="603" y="434"/>
                    <a:pt x="603" y="434"/>
                  </a:cubicBezTo>
                </a:path>
              </a:pathLst>
            </a:custGeom>
            <a:noFill/>
            <a:ln w="285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10" name="Rectangle 9">
              <a:extLst>
                <a:ext uri="{FF2B5EF4-FFF2-40B4-BE49-F238E27FC236}">
                  <a16:creationId xmlns:a16="http://schemas.microsoft.com/office/drawing/2014/main" id="{9BE5F2B9-1B6F-4C42-894A-D35D3903221C}"/>
                </a:ext>
              </a:extLst>
            </p:cNvPr>
            <p:cNvSpPr/>
            <p:nvPr/>
          </p:nvSpPr>
          <p:spPr>
            <a:xfrm>
              <a:off x="7962491" y="3768877"/>
              <a:ext cx="1137427" cy="64633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02" normalizeH="0" baseline="0" noProof="0">
                  <a:ln w="3175">
                    <a:noFill/>
                  </a:ln>
                  <a:solidFill>
                    <a:srgbClr val="FFFFFF"/>
                  </a:solidFill>
                  <a:effectLst/>
                  <a:uLnTx/>
                  <a:uFillTx/>
                  <a:latin typeface="Segoe UI" panose="020B0502040204020203" pitchFamily="34" charset="0"/>
                  <a:ea typeface="+mn-ea"/>
                  <a:cs typeface="Segoe UI" panose="020B0502040204020203" pitchFamily="34" charset="0"/>
                </a:rPr>
                <a:t>Hack</a:t>
              </a:r>
            </a:p>
          </p:txBody>
        </p:sp>
      </p:grpSp>
      <p:sp>
        <p:nvSpPr>
          <p:cNvPr id="11" name="Rectangle 10">
            <a:extLst>
              <a:ext uri="{FF2B5EF4-FFF2-40B4-BE49-F238E27FC236}">
                <a16:creationId xmlns:a16="http://schemas.microsoft.com/office/drawing/2014/main" id="{CFD55190-0A1F-4BD8-A004-47F77E2E7628}"/>
              </a:ext>
            </a:extLst>
          </p:cNvPr>
          <p:cNvSpPr/>
          <p:nvPr/>
        </p:nvSpPr>
        <p:spPr>
          <a:xfrm>
            <a:off x="6915809" y="4563849"/>
            <a:ext cx="4918550" cy="138499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Hands-on experimentation</a:t>
            </a:r>
            <a:br>
              <a:rPr kumimoji="0" lang="en-US" sz="2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using </a:t>
            </a:r>
            <a:r>
              <a:rPr kumimoji="0" lang="en-US" sz="2800" b="0" i="0" u="none" strike="noStrike" kern="1200" cap="none" spc="0" normalizeH="0" baseline="0" noProof="0" dirty="0">
                <a:ln>
                  <a:noFill/>
                </a:ln>
                <a:solidFill>
                  <a:srgbClr val="2176BC"/>
                </a:solidFill>
                <a:effectLst/>
                <a:uLnTx/>
                <a:uFillTx/>
                <a:latin typeface="Segoe UI" panose="020B0502040204020203" pitchFamily="34" charset="0"/>
                <a:ea typeface="+mn-ea"/>
                <a:cs typeface="Segoe UI" panose="020B0502040204020203" pitchFamily="34" charset="0"/>
              </a:rPr>
              <a:t>challenge-based </a:t>
            </a:r>
            <a:r>
              <a:rPr kumimoji="0" lang="en-US" sz="2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content</a:t>
            </a:r>
          </a:p>
        </p:txBody>
      </p:sp>
      <p:sp>
        <p:nvSpPr>
          <p:cNvPr id="12" name="Rectangle 11">
            <a:extLst>
              <a:ext uri="{FF2B5EF4-FFF2-40B4-BE49-F238E27FC236}">
                <a16:creationId xmlns:a16="http://schemas.microsoft.com/office/drawing/2014/main" id="{97733488-EF70-494E-8030-8F8277752133}"/>
              </a:ext>
            </a:extLst>
          </p:cNvPr>
          <p:cNvSpPr/>
          <p:nvPr/>
        </p:nvSpPr>
        <p:spPr>
          <a:xfrm>
            <a:off x="409432" y="4691440"/>
            <a:ext cx="4270979" cy="95410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102" normalizeH="0" baseline="0" noProof="0" dirty="0">
                <a:ln w="3175">
                  <a:noFill/>
                </a:ln>
                <a:solidFill>
                  <a:srgbClr val="FFFFFF"/>
                </a:solidFill>
                <a:effectLst/>
                <a:uLnTx/>
                <a:uFillTx/>
                <a:latin typeface="Segoe UI" panose="020B0502040204020203" pitchFamily="34" charset="0"/>
                <a:ea typeface="+mn-ea"/>
                <a:cs typeface="Segoe UI" panose="020B0502040204020203" pitchFamily="34" charset="0"/>
              </a:rPr>
              <a:t>A</a:t>
            </a:r>
            <a:r>
              <a:rPr kumimoji="0" lang="en-US" sz="2800" b="0" i="0" u="none" strike="noStrike" kern="1200" cap="none" spc="-102" normalizeH="0" baseline="0" noProof="0" dirty="0">
                <a:ln w="3175">
                  <a:noFill/>
                </a:ln>
                <a:solidFill>
                  <a:srgbClr val="353535"/>
                </a:solidFill>
                <a:effectLst/>
                <a:uLnTx/>
                <a:uFillTx/>
                <a:latin typeface="Segoe UI" panose="020B0502040204020203" pitchFamily="34" charset="0"/>
                <a:ea typeface="+mn-ea"/>
                <a:cs typeface="Segoe UI" panose="020B0502040204020203" pitchFamily="34" charset="0"/>
              </a:rPr>
              <a:t> </a:t>
            </a:r>
            <a:r>
              <a:rPr kumimoji="0" lang="en-US" sz="2800" b="0" i="0" u="none" strike="noStrike" kern="1200" cap="none" spc="-102" normalizeH="0" baseline="0" noProof="0" dirty="0">
                <a:ln w="3175">
                  <a:noFill/>
                </a:ln>
                <a:solidFill>
                  <a:srgbClr val="2176BC"/>
                </a:solidFill>
                <a:effectLst/>
                <a:uLnTx/>
                <a:uFillTx/>
                <a:latin typeface="Segoe UI" panose="020B0502040204020203" pitchFamily="34" charset="0"/>
                <a:ea typeface="+mn-ea"/>
                <a:cs typeface="Segoe UI" panose="020B0502040204020203" pitchFamily="34" charset="0"/>
              </a:rPr>
              <a:t>wide variety </a:t>
            </a:r>
            <a:r>
              <a:rPr kumimoji="0" lang="en-US" sz="2800" b="0" i="0" u="none" strike="noStrike" kern="1200" cap="none" spc="-102" normalizeH="0" baseline="0" noProof="0" dirty="0">
                <a:ln w="3175">
                  <a:noFill/>
                </a:ln>
                <a:solidFill>
                  <a:srgbClr val="FFFFFF"/>
                </a:solidFill>
                <a:effectLst/>
                <a:uLnTx/>
                <a:uFillTx/>
                <a:latin typeface="Segoe UI" panose="020B0502040204020203" pitchFamily="34" charset="0"/>
                <a:ea typeface="+mn-ea"/>
                <a:cs typeface="Segoe UI" panose="020B0502040204020203" pitchFamily="34" charset="0"/>
              </a:rPr>
              <a:t>of participants</a:t>
            </a:r>
            <a:endParaRPr kumimoji="0" lang="en-US" sz="2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13" name="TextBox 12">
            <a:extLst>
              <a:ext uri="{FF2B5EF4-FFF2-40B4-BE49-F238E27FC236}">
                <a16:creationId xmlns:a16="http://schemas.microsoft.com/office/drawing/2014/main" id="{681B238C-0957-40DB-96D0-23864C165334}"/>
              </a:ext>
            </a:extLst>
          </p:cNvPr>
          <p:cNvSpPr txBox="1"/>
          <p:nvPr/>
        </p:nvSpPr>
        <p:spPr>
          <a:xfrm>
            <a:off x="5276192" y="1628151"/>
            <a:ext cx="1371600" cy="237295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5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p:txBody>
      </p:sp>
    </p:spTree>
    <p:extLst>
      <p:ext uri="{BB962C8B-B14F-4D97-AF65-F5344CB8AC3E}">
        <p14:creationId xmlns:p14="http://schemas.microsoft.com/office/powerpoint/2010/main" val="1281480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E0404-9F10-4751-ACE2-1EBD42077215}"/>
              </a:ext>
            </a:extLst>
          </p:cNvPr>
          <p:cNvSpPr>
            <a:spLocks noGrp="1"/>
          </p:cNvSpPr>
          <p:nvPr>
            <p:ph type="title"/>
          </p:nvPr>
        </p:nvSpPr>
        <p:spPr/>
        <p:txBody>
          <a:bodyPr>
            <a:normAutofit fontScale="90000"/>
          </a:bodyPr>
          <a:lstStyle/>
          <a:p>
            <a:r>
              <a:rPr lang="en-US" sz="6000" dirty="0">
                <a:cs typeface="Segoe UI Light"/>
              </a:rPr>
              <a:t>DevOps is a team sport</a:t>
            </a:r>
            <a:br>
              <a:rPr lang="en-US" sz="6000" dirty="0">
                <a:cs typeface="Segoe UI Light"/>
              </a:rPr>
            </a:br>
            <a:br>
              <a:rPr lang="en-US" sz="6000" dirty="0">
                <a:cs typeface="Segoe UI Light"/>
              </a:rPr>
            </a:br>
            <a:r>
              <a:rPr lang="en-US" sz="6000" dirty="0">
                <a:cs typeface="Segoe UI Light"/>
              </a:rPr>
              <a:t>1 - People </a:t>
            </a:r>
            <a:br>
              <a:rPr lang="en-US" sz="6000" dirty="0">
                <a:cs typeface="Segoe UI Light"/>
              </a:rPr>
            </a:br>
            <a:r>
              <a:rPr lang="en-US" sz="6000" dirty="0">
                <a:cs typeface="Segoe UI Light"/>
              </a:rPr>
              <a:t>   2 - Process  </a:t>
            </a:r>
            <a:br>
              <a:rPr lang="en-US" sz="6000" dirty="0">
                <a:cs typeface="Segoe UI Light"/>
              </a:rPr>
            </a:br>
            <a:r>
              <a:rPr lang="en-US" sz="6000" dirty="0">
                <a:cs typeface="Segoe UI Light"/>
              </a:rPr>
              <a:t>      3 - Technology</a:t>
            </a:r>
          </a:p>
        </p:txBody>
      </p:sp>
      <p:pic>
        <p:nvPicPr>
          <p:cNvPr id="3" name="Picture 2" descr="A graphic that says T-E-A-M - team.">
            <a:extLst>
              <a:ext uri="{FF2B5EF4-FFF2-40B4-BE49-F238E27FC236}">
                <a16:creationId xmlns:a16="http://schemas.microsoft.com/office/drawing/2014/main" id="{BA6E228D-BD23-734F-A45B-BBCE9C5DDA0E}"/>
              </a:ext>
            </a:extLst>
          </p:cNvPr>
          <p:cNvPicPr>
            <a:picLocks noChangeAspect="1"/>
          </p:cNvPicPr>
          <p:nvPr/>
        </p:nvPicPr>
        <p:blipFill>
          <a:blip r:embed="rId2">
            <a:clrChange>
              <a:clrFrom>
                <a:srgbClr val="0F0F0F"/>
              </a:clrFrom>
              <a:clrTo>
                <a:srgbClr val="0F0F0F">
                  <a:alpha val="0"/>
                </a:srgbClr>
              </a:clrTo>
            </a:clrChange>
          </a:blip>
          <a:stretch>
            <a:fillRect/>
          </a:stretch>
        </p:blipFill>
        <p:spPr>
          <a:xfrm>
            <a:off x="6633367" y="2912794"/>
            <a:ext cx="4584700" cy="1943100"/>
          </a:xfrm>
          <a:prstGeom prst="rect">
            <a:avLst/>
          </a:prstGeom>
        </p:spPr>
      </p:pic>
    </p:spTree>
    <p:extLst>
      <p:ext uri="{BB962C8B-B14F-4D97-AF65-F5344CB8AC3E}">
        <p14:creationId xmlns:p14="http://schemas.microsoft.com/office/powerpoint/2010/main" val="182004243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838A5-E796-47C7-8E74-645B35FB6807}"/>
              </a:ext>
            </a:extLst>
          </p:cNvPr>
          <p:cNvSpPr>
            <a:spLocks noGrp="1"/>
          </p:cNvSpPr>
          <p:nvPr>
            <p:ph type="title"/>
          </p:nvPr>
        </p:nvSpPr>
        <p:spPr/>
        <p:txBody>
          <a:bodyPr/>
          <a:lstStyle/>
          <a:p>
            <a:r>
              <a:rPr lang="en-US"/>
              <a:t>Source code</a:t>
            </a:r>
          </a:p>
        </p:txBody>
      </p:sp>
      <p:sp>
        <p:nvSpPr>
          <p:cNvPr id="3" name="Content Placeholder 2">
            <a:extLst>
              <a:ext uri="{FF2B5EF4-FFF2-40B4-BE49-F238E27FC236}">
                <a16:creationId xmlns:a16="http://schemas.microsoft.com/office/drawing/2014/main" id="{C5C0EDC0-1CC3-4667-9A0C-FC3A0E3268B5}"/>
              </a:ext>
            </a:extLst>
          </p:cNvPr>
          <p:cNvSpPr>
            <a:spLocks noGrp="1"/>
          </p:cNvSpPr>
          <p:nvPr>
            <p:ph type="body" sz="quarter" idx="10"/>
          </p:nvPr>
        </p:nvSpPr>
        <p:spPr>
          <a:xfrm>
            <a:off x="834784" y="1465330"/>
            <a:ext cx="5826759" cy="911019"/>
          </a:xfrm>
        </p:spPr>
        <p:txBody>
          <a:bodyPr/>
          <a:lstStyle/>
          <a:p>
            <a:r>
              <a:rPr lang="en-US" dirty="0"/>
              <a:t>Micro-services code (APIs)</a:t>
            </a:r>
          </a:p>
          <a:p>
            <a:pPr lvl="1"/>
            <a:r>
              <a:rPr lang="en-US" dirty="0">
                <a:hlinkClick r:id="rId3"/>
              </a:rPr>
              <a:t>http://aka.ms/dohteam</a:t>
            </a:r>
            <a:endParaRPr lang="en-US" dirty="0"/>
          </a:p>
        </p:txBody>
      </p:sp>
      <p:pic>
        <p:nvPicPr>
          <p:cNvPr id="6" name="Picture 5">
            <a:extLst>
              <a:ext uri="{FF2B5EF4-FFF2-40B4-BE49-F238E27FC236}">
                <a16:creationId xmlns:a16="http://schemas.microsoft.com/office/drawing/2014/main" id="{460E7FA8-A7CA-487C-B328-D64D0C1A69B3}"/>
              </a:ext>
            </a:extLst>
          </p:cNvPr>
          <p:cNvPicPr>
            <a:picLocks noChangeAspect="1"/>
          </p:cNvPicPr>
          <p:nvPr/>
        </p:nvPicPr>
        <p:blipFill>
          <a:blip r:embed="rId4"/>
          <a:stretch>
            <a:fillRect/>
          </a:stretch>
        </p:blipFill>
        <p:spPr>
          <a:xfrm>
            <a:off x="6973582" y="2839454"/>
            <a:ext cx="4383634" cy="3438144"/>
          </a:xfrm>
          <a:prstGeom prst="rect">
            <a:avLst/>
          </a:prstGeom>
        </p:spPr>
      </p:pic>
      <p:pic>
        <p:nvPicPr>
          <p:cNvPr id="7" name="Picture 6">
            <a:extLst>
              <a:ext uri="{FF2B5EF4-FFF2-40B4-BE49-F238E27FC236}">
                <a16:creationId xmlns:a16="http://schemas.microsoft.com/office/drawing/2014/main" id="{C4E59BD3-3649-4BF5-8AB6-19CB56DC4CC1}"/>
              </a:ext>
            </a:extLst>
          </p:cNvPr>
          <p:cNvPicPr>
            <a:picLocks noChangeAspect="1"/>
          </p:cNvPicPr>
          <p:nvPr/>
        </p:nvPicPr>
        <p:blipFill>
          <a:blip r:embed="rId5"/>
          <a:stretch>
            <a:fillRect/>
          </a:stretch>
        </p:blipFill>
        <p:spPr>
          <a:xfrm>
            <a:off x="834784" y="2841172"/>
            <a:ext cx="5370073" cy="3436426"/>
          </a:xfrm>
          <a:prstGeom prst="rect">
            <a:avLst/>
          </a:prstGeom>
        </p:spPr>
      </p:pic>
      <p:sp>
        <p:nvSpPr>
          <p:cNvPr id="8" name="Content Placeholder 2">
            <a:extLst>
              <a:ext uri="{FF2B5EF4-FFF2-40B4-BE49-F238E27FC236}">
                <a16:creationId xmlns:a16="http://schemas.microsoft.com/office/drawing/2014/main" id="{913FDA9F-F48E-4C01-9DD7-763B02A97CDC}"/>
              </a:ext>
            </a:extLst>
          </p:cNvPr>
          <p:cNvSpPr txBox="1">
            <a:spLocks/>
          </p:cNvSpPr>
          <p:nvPr/>
        </p:nvSpPr>
        <p:spPr>
          <a:xfrm>
            <a:off x="6973582" y="1445180"/>
            <a:ext cx="7818227" cy="911019"/>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solidFill>
                  <a:schemeClr val="bg1"/>
                </a:solidFill>
                <a:latin typeface="+mj-lt"/>
                <a:ea typeface="+mn-ea"/>
                <a:cs typeface="+mn-cs"/>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2000" kern="1200" spc="0" baseline="0">
                <a:solidFill>
                  <a:schemeClr val="bg1"/>
                </a:solidFill>
                <a:latin typeface="+mn-lt"/>
                <a:ea typeface="+mn-ea"/>
                <a:cs typeface="+mn-cs"/>
              </a:defRPr>
            </a:lvl2pPr>
            <a:lvl3pPr marL="448193"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solidFill>
                  <a:schemeClr val="bg1"/>
                </a:solidFill>
                <a:latin typeface="+mn-lt"/>
                <a:ea typeface="+mn-ea"/>
                <a:cs typeface="+mn-cs"/>
              </a:defRPr>
            </a:lvl3pPr>
            <a:lvl4pPr marL="672290"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1600" kern="1200" spc="0" baseline="0">
                <a:solidFill>
                  <a:schemeClr val="bg1"/>
                </a:solidFill>
                <a:latin typeface="+mn-lt"/>
                <a:ea typeface="+mn-ea"/>
                <a:cs typeface="+mn-cs"/>
              </a:defRPr>
            </a:lvl4pPr>
            <a:lvl5pPr marL="896386"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1400" kern="1200" spc="0" baseline="0">
                <a:solidFill>
                  <a:schemeClr val="bg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Deployment scripts</a:t>
            </a:r>
          </a:p>
          <a:p>
            <a:pPr lvl="1"/>
            <a:r>
              <a:rPr lang="en-US" dirty="0">
                <a:hlinkClick r:id="rId6"/>
              </a:rPr>
              <a:t>http://aka.ms/dohproctor</a:t>
            </a:r>
            <a:r>
              <a:rPr lang="en-US" dirty="0"/>
              <a:t> </a:t>
            </a:r>
          </a:p>
        </p:txBody>
      </p:sp>
    </p:spTree>
    <p:extLst>
      <p:ext uri="{BB962C8B-B14F-4D97-AF65-F5344CB8AC3E}">
        <p14:creationId xmlns:p14="http://schemas.microsoft.com/office/powerpoint/2010/main" val="93397205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838A5-E796-47C7-8E74-645B35FB6807}"/>
              </a:ext>
            </a:extLst>
          </p:cNvPr>
          <p:cNvSpPr>
            <a:spLocks noGrp="1"/>
          </p:cNvSpPr>
          <p:nvPr>
            <p:ph type="title"/>
          </p:nvPr>
        </p:nvSpPr>
        <p:spPr/>
        <p:txBody>
          <a:bodyPr/>
          <a:lstStyle/>
          <a:p>
            <a:r>
              <a:rPr lang="en-US"/>
              <a:t>Tools</a:t>
            </a:r>
          </a:p>
        </p:txBody>
      </p:sp>
      <p:sp>
        <p:nvSpPr>
          <p:cNvPr id="3" name="Content Placeholder 2">
            <a:extLst>
              <a:ext uri="{FF2B5EF4-FFF2-40B4-BE49-F238E27FC236}">
                <a16:creationId xmlns:a16="http://schemas.microsoft.com/office/drawing/2014/main" id="{C5C0EDC0-1CC3-4667-9A0C-FC3A0E3268B5}"/>
              </a:ext>
            </a:extLst>
          </p:cNvPr>
          <p:cNvSpPr>
            <a:spLocks noGrp="1"/>
          </p:cNvSpPr>
          <p:nvPr>
            <p:ph type="body" sz="quarter" idx="10"/>
          </p:nvPr>
        </p:nvSpPr>
        <p:spPr>
          <a:xfrm>
            <a:off x="269241" y="1038194"/>
            <a:ext cx="5378548" cy="3379708"/>
          </a:xfrm>
        </p:spPr>
        <p:txBody>
          <a:bodyPr/>
          <a:lstStyle/>
          <a:p>
            <a:r>
              <a:rPr lang="en-US" dirty="0"/>
              <a:t>Azure services and tools</a:t>
            </a:r>
          </a:p>
          <a:p>
            <a:pPr lvl="1"/>
            <a:r>
              <a:rPr lang="en-US" dirty="0"/>
              <a:t>Azure DevOps</a:t>
            </a:r>
          </a:p>
          <a:p>
            <a:pPr lvl="1"/>
            <a:r>
              <a:rPr lang="en-US" dirty="0"/>
              <a:t>Azure App Service</a:t>
            </a:r>
          </a:p>
          <a:p>
            <a:pPr lvl="1"/>
            <a:r>
              <a:rPr lang="en-US" dirty="0"/>
              <a:t>Azure Web Apps for Containers</a:t>
            </a:r>
          </a:p>
          <a:p>
            <a:pPr lvl="1"/>
            <a:r>
              <a:rPr lang="en-US" dirty="0"/>
              <a:t>Azure Key Vault</a:t>
            </a:r>
          </a:p>
          <a:p>
            <a:pPr lvl="1"/>
            <a:r>
              <a:rPr lang="en-US" dirty="0"/>
              <a:t>Azure SQL Database</a:t>
            </a:r>
          </a:p>
          <a:p>
            <a:pPr lvl="1"/>
            <a:r>
              <a:rPr lang="en-US" dirty="0"/>
              <a:t>Azure Container Instances</a:t>
            </a:r>
          </a:p>
          <a:p>
            <a:pPr lvl="1"/>
            <a:r>
              <a:rPr lang="en-US" dirty="0"/>
              <a:t>Azure Container Registry</a:t>
            </a:r>
          </a:p>
        </p:txBody>
      </p:sp>
      <p:sp>
        <p:nvSpPr>
          <p:cNvPr id="6" name="Text Placeholder 5">
            <a:extLst>
              <a:ext uri="{FF2B5EF4-FFF2-40B4-BE49-F238E27FC236}">
                <a16:creationId xmlns:a16="http://schemas.microsoft.com/office/drawing/2014/main" id="{657E07AF-CEE0-4EB0-B46A-6AF64E2F35E4}"/>
              </a:ext>
            </a:extLst>
          </p:cNvPr>
          <p:cNvSpPr>
            <a:spLocks noGrp="1"/>
          </p:cNvSpPr>
          <p:nvPr>
            <p:ph type="body" sz="quarter" idx="11"/>
          </p:nvPr>
        </p:nvSpPr>
        <p:spPr>
          <a:xfrm>
            <a:off x="6544214" y="1038194"/>
            <a:ext cx="5378548" cy="2550057"/>
          </a:xfrm>
        </p:spPr>
        <p:txBody>
          <a:bodyPr/>
          <a:lstStyle/>
          <a:p>
            <a:r>
              <a:rPr lang="en-US" dirty="0">
                <a:solidFill>
                  <a:schemeClr val="bg1"/>
                </a:solidFill>
              </a:rPr>
              <a:t>Open source services and tools</a:t>
            </a:r>
          </a:p>
          <a:p>
            <a:pPr lvl="1"/>
            <a:r>
              <a:rPr lang="en-US" dirty="0">
                <a:solidFill>
                  <a:schemeClr val="bg1"/>
                </a:solidFill>
              </a:rPr>
              <a:t>GitHub</a:t>
            </a:r>
          </a:p>
          <a:p>
            <a:pPr lvl="1"/>
            <a:r>
              <a:rPr lang="en-US" dirty="0">
                <a:solidFill>
                  <a:schemeClr val="bg1"/>
                </a:solidFill>
              </a:rPr>
              <a:t>Jenkins</a:t>
            </a:r>
          </a:p>
          <a:p>
            <a:pPr lvl="1"/>
            <a:r>
              <a:rPr lang="en-US" dirty="0">
                <a:solidFill>
                  <a:schemeClr val="bg1"/>
                </a:solidFill>
              </a:rPr>
              <a:t>Editor of your choice</a:t>
            </a:r>
          </a:p>
          <a:p>
            <a:pPr lvl="2"/>
            <a:r>
              <a:rPr lang="en-US" dirty="0">
                <a:solidFill>
                  <a:schemeClr val="bg1"/>
                </a:solidFill>
              </a:rPr>
              <a:t>VS Code, Sublime, etc.</a:t>
            </a:r>
          </a:p>
          <a:p>
            <a:pPr lvl="1"/>
            <a:r>
              <a:rPr lang="en-US" dirty="0">
                <a:solidFill>
                  <a:schemeClr val="bg1"/>
                </a:solidFill>
              </a:rPr>
              <a:t>Azure CLI/Azure PowerShell</a:t>
            </a:r>
          </a:p>
        </p:txBody>
      </p:sp>
    </p:spTree>
    <p:extLst>
      <p:ext uri="{BB962C8B-B14F-4D97-AF65-F5344CB8AC3E}">
        <p14:creationId xmlns:p14="http://schemas.microsoft.com/office/powerpoint/2010/main" val="179613133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FDE743E-9522-4FD2-A2A5-FBE13CAB7B79}"/>
              </a:ext>
            </a:extLst>
          </p:cNvPr>
          <p:cNvSpPr>
            <a:spLocks noGrp="1"/>
          </p:cNvSpPr>
          <p:nvPr>
            <p:ph type="title"/>
          </p:nvPr>
        </p:nvSpPr>
        <p:spPr/>
        <p:txBody>
          <a:bodyPr/>
          <a:lstStyle/>
          <a:p>
            <a:r>
              <a:rPr lang="en-US" dirty="0"/>
              <a:t>Connecting to your environments</a:t>
            </a:r>
          </a:p>
        </p:txBody>
      </p:sp>
      <p:sp>
        <p:nvSpPr>
          <p:cNvPr id="6" name="Text Placeholder 5">
            <a:extLst>
              <a:ext uri="{FF2B5EF4-FFF2-40B4-BE49-F238E27FC236}">
                <a16:creationId xmlns:a16="http://schemas.microsoft.com/office/drawing/2014/main" id="{C6E03679-9D24-479F-BD4B-807FC49F9699}"/>
              </a:ext>
            </a:extLst>
          </p:cNvPr>
          <p:cNvSpPr>
            <a:spLocks noGrp="1"/>
          </p:cNvSpPr>
          <p:nvPr>
            <p:ph type="body" sz="quarter" idx="10"/>
          </p:nvPr>
        </p:nvSpPr>
        <p:spPr>
          <a:xfrm>
            <a:off x="269241" y="1038194"/>
            <a:ext cx="11655078" cy="3631763"/>
          </a:xfrm>
        </p:spPr>
        <p:txBody>
          <a:bodyPr/>
          <a:lstStyle/>
          <a:p>
            <a:pPr marL="514350" indent="-514350">
              <a:buFont typeface="+mj-lt"/>
              <a:buAutoNum type="arabicPeriod"/>
            </a:pPr>
            <a:r>
              <a:rPr lang="en-US" dirty="0"/>
              <a:t>Navigate to the </a:t>
            </a:r>
            <a:r>
              <a:rPr lang="en-US" dirty="0">
                <a:solidFill>
                  <a:srgbClr val="0070C0"/>
                </a:solidFill>
                <a:latin typeface="Segoe UI Semibold" panose="020B0702040204020203" pitchFamily="34" charset="0"/>
                <a:cs typeface="Segoe UI Semibold" panose="020B0702040204020203" pitchFamily="34" charset="0"/>
              </a:rPr>
              <a:t>OPEN HACK ENVIRONMENT </a:t>
            </a:r>
            <a:r>
              <a:rPr lang="en-US" dirty="0"/>
              <a:t>tab</a:t>
            </a:r>
          </a:p>
          <a:p>
            <a:pPr marL="514350" indent="-514350">
              <a:buFont typeface="+mj-lt"/>
              <a:buAutoNum type="arabicPeriod"/>
            </a:pPr>
            <a:r>
              <a:rPr lang="en-US" dirty="0"/>
              <a:t>The usernames and passwords provided can be used to access your Azure subscription</a:t>
            </a:r>
          </a:p>
          <a:p>
            <a:pPr marL="514350" indent="-514350">
              <a:buFont typeface="+mj-lt"/>
              <a:buAutoNum type="arabicPeriod"/>
            </a:pPr>
            <a:r>
              <a:rPr lang="en-US" dirty="0"/>
              <a:t>Search for the resource </a:t>
            </a:r>
            <a:r>
              <a:rPr lang="en-US" dirty="0" err="1">
                <a:solidFill>
                  <a:srgbClr val="0070C0"/>
                </a:solidFill>
                <a:latin typeface="Segoe UI Semibold" panose="020B0702040204020203" pitchFamily="34" charset="0"/>
                <a:cs typeface="Segoe UI Semibold" panose="020B0702040204020203" pitchFamily="34" charset="0"/>
              </a:rPr>
              <a:t>tripviewer</a:t>
            </a:r>
            <a:r>
              <a:rPr lang="en-US" dirty="0"/>
              <a:t>, or alternatively, browse to </a:t>
            </a:r>
            <a:r>
              <a:rPr lang="en-US" dirty="0">
                <a:hlinkClick r:id="rId2"/>
              </a:rPr>
              <a:t>App Services</a:t>
            </a:r>
            <a:r>
              <a:rPr lang="en-US" dirty="0"/>
              <a:t> in the </a:t>
            </a:r>
            <a:r>
              <a:rPr lang="en-US" dirty="0">
                <a:hlinkClick r:id="rId3"/>
              </a:rPr>
              <a:t>Azure portal</a:t>
            </a:r>
            <a:r>
              <a:rPr lang="en-US" dirty="0"/>
              <a:t> and locate the App Service that ends with </a:t>
            </a:r>
            <a:r>
              <a:rPr lang="en-US" dirty="0" err="1">
                <a:solidFill>
                  <a:srgbClr val="0070C0"/>
                </a:solidFill>
                <a:latin typeface="Segoe UI Semibold" panose="020B0702040204020203" pitchFamily="34" charset="0"/>
                <a:cs typeface="Segoe UI Semibold" panose="020B0702040204020203" pitchFamily="34" charset="0"/>
              </a:rPr>
              <a:t>tripviewer</a:t>
            </a:r>
            <a:endParaRPr lang="en-US" dirty="0">
              <a:solidFill>
                <a:srgbClr val="0070C0"/>
              </a:solidFill>
              <a:latin typeface="Segoe UI Semibold" panose="020B0702040204020203" pitchFamily="34" charset="0"/>
              <a:cs typeface="Segoe UI Semibold" panose="020B0702040204020203" pitchFamily="34" charset="0"/>
            </a:endParaRPr>
          </a:p>
          <a:p>
            <a:pPr marL="514350" indent="-514350">
              <a:buFont typeface="+mj-lt"/>
              <a:buAutoNum type="arabicPeriod"/>
            </a:pPr>
            <a:r>
              <a:rPr lang="en-US" dirty="0"/>
              <a:t>Browse to the App Service and note the URL in the </a:t>
            </a:r>
            <a:r>
              <a:rPr lang="en-US" dirty="0">
                <a:solidFill>
                  <a:srgbClr val="0070C0"/>
                </a:solidFill>
                <a:latin typeface="Segoe UI Semibold" panose="020B0702040204020203" pitchFamily="34" charset="0"/>
                <a:cs typeface="Segoe UI Semibold" panose="020B0702040204020203" pitchFamily="34" charset="0"/>
              </a:rPr>
              <a:t>Overview</a:t>
            </a:r>
            <a:r>
              <a:rPr lang="en-US" dirty="0"/>
              <a:t> blade.</a:t>
            </a:r>
          </a:p>
          <a:p>
            <a:pPr marL="514350" indent="-514350">
              <a:buFont typeface="+mj-lt"/>
              <a:buAutoNum type="arabicPeriod"/>
            </a:pPr>
            <a:r>
              <a:rPr lang="en-US" dirty="0"/>
              <a:t>Clicking the URL will bring up the </a:t>
            </a:r>
            <a:r>
              <a:rPr lang="en-US" dirty="0" err="1">
                <a:solidFill>
                  <a:srgbClr val="0070C0"/>
                </a:solidFill>
                <a:latin typeface="Segoe UI Semibold" panose="020B0702040204020203" pitchFamily="34" charset="0"/>
                <a:cs typeface="Segoe UI Semibold" panose="020B0702040204020203" pitchFamily="34" charset="0"/>
              </a:rPr>
              <a:t>Tripviewer</a:t>
            </a:r>
            <a:r>
              <a:rPr lang="en-US" dirty="0"/>
              <a:t> application</a:t>
            </a:r>
          </a:p>
        </p:txBody>
      </p:sp>
    </p:spTree>
    <p:extLst>
      <p:ext uri="{BB962C8B-B14F-4D97-AF65-F5344CB8AC3E}">
        <p14:creationId xmlns:p14="http://schemas.microsoft.com/office/powerpoint/2010/main" val="380245463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951EC-C9E9-4E2E-A098-6239817A3230}"/>
              </a:ext>
            </a:extLst>
          </p:cNvPr>
          <p:cNvSpPr>
            <a:spLocks noGrp="1"/>
          </p:cNvSpPr>
          <p:nvPr>
            <p:ph type="title"/>
          </p:nvPr>
        </p:nvSpPr>
        <p:spPr/>
        <p:txBody>
          <a:bodyPr/>
          <a:lstStyle/>
          <a:p>
            <a:r>
              <a:rPr lang="en-US" dirty="0" err="1"/>
              <a:t>Tripviewer</a:t>
            </a:r>
            <a:r>
              <a:rPr lang="en-US" dirty="0"/>
              <a:t> application.</a:t>
            </a:r>
          </a:p>
        </p:txBody>
      </p:sp>
      <p:sp>
        <p:nvSpPr>
          <p:cNvPr id="3" name="Text Placeholder 2">
            <a:extLst>
              <a:ext uri="{FF2B5EF4-FFF2-40B4-BE49-F238E27FC236}">
                <a16:creationId xmlns:a16="http://schemas.microsoft.com/office/drawing/2014/main" id="{6E109EEA-15A1-466E-9BE7-A1C9F801DEA6}"/>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EC0AAB1E-2DC4-4395-AA0C-67FF9330E3E6}"/>
              </a:ext>
            </a:extLst>
          </p:cNvPr>
          <p:cNvPicPr>
            <a:picLocks noChangeAspect="1"/>
          </p:cNvPicPr>
          <p:nvPr/>
        </p:nvPicPr>
        <p:blipFill rotWithShape="1">
          <a:blip r:embed="rId2"/>
          <a:srcRect b="8032"/>
          <a:stretch/>
        </p:blipFill>
        <p:spPr>
          <a:xfrm>
            <a:off x="556590" y="1466147"/>
            <a:ext cx="6855869" cy="4779605"/>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CA770381-98E6-4BE7-BE4C-6BC761752418}"/>
              </a:ext>
            </a:extLst>
          </p:cNvPr>
          <p:cNvPicPr>
            <a:picLocks noChangeAspect="1"/>
          </p:cNvPicPr>
          <p:nvPr/>
        </p:nvPicPr>
        <p:blipFill rotWithShape="1">
          <a:blip r:embed="rId3"/>
          <a:srcRect r="51224" b="87633"/>
          <a:stretch/>
        </p:blipFill>
        <p:spPr>
          <a:xfrm>
            <a:off x="5831150" y="3178741"/>
            <a:ext cx="4412781" cy="848139"/>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47C1B062-F001-4507-95AD-92303C6A03AC}"/>
              </a:ext>
            </a:extLst>
          </p:cNvPr>
          <p:cNvPicPr>
            <a:picLocks noChangeAspect="1"/>
          </p:cNvPicPr>
          <p:nvPr/>
        </p:nvPicPr>
        <p:blipFill rotWithShape="1">
          <a:blip r:embed="rId4"/>
          <a:srcRect r="47070" b="87633"/>
          <a:stretch/>
        </p:blipFill>
        <p:spPr>
          <a:xfrm>
            <a:off x="5831150" y="4543714"/>
            <a:ext cx="4788529" cy="848139"/>
          </a:xfrm>
          <a:prstGeom prst="rect">
            <a:avLst/>
          </a:prstGeom>
          <a:ln>
            <a:noFill/>
          </a:ln>
          <a:effectLst>
            <a:outerShdw blurRad="292100" dist="139700" dir="2700000" algn="tl" rotWithShape="0">
              <a:srgbClr val="333333">
                <a:alpha val="65000"/>
              </a:srgbClr>
            </a:outerShdw>
          </a:effectLst>
        </p:spPr>
      </p:pic>
      <p:cxnSp>
        <p:nvCxnSpPr>
          <p:cNvPr id="9" name="Straight Arrow Connector 8">
            <a:extLst>
              <a:ext uri="{FF2B5EF4-FFF2-40B4-BE49-F238E27FC236}">
                <a16:creationId xmlns:a16="http://schemas.microsoft.com/office/drawing/2014/main" id="{2AD1D7F5-4540-4D1C-8D5C-F9B1DDB062BC}"/>
              </a:ext>
            </a:extLst>
          </p:cNvPr>
          <p:cNvCxnSpPr>
            <a:cxnSpLocks/>
            <a:stCxn id="13" idx="1"/>
            <a:endCxn id="6" idx="1"/>
          </p:cNvCxnSpPr>
          <p:nvPr/>
        </p:nvCxnSpPr>
        <p:spPr>
          <a:xfrm flipV="1">
            <a:off x="2546517" y="3602811"/>
            <a:ext cx="3284633" cy="1143661"/>
          </a:xfrm>
          <a:prstGeom prst="straightConnector1">
            <a:avLst/>
          </a:prstGeom>
          <a:ln w="25400">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3A618C3-01C4-4E6B-B081-D04801C524B4}"/>
              </a:ext>
            </a:extLst>
          </p:cNvPr>
          <p:cNvCxnSpPr>
            <a:cxnSpLocks/>
            <a:stCxn id="13" idx="1"/>
            <a:endCxn id="7" idx="1"/>
          </p:cNvCxnSpPr>
          <p:nvPr/>
        </p:nvCxnSpPr>
        <p:spPr>
          <a:xfrm>
            <a:off x="2546517" y="4746472"/>
            <a:ext cx="3284633" cy="221312"/>
          </a:xfrm>
          <a:prstGeom prst="straightConnector1">
            <a:avLst/>
          </a:prstGeom>
          <a:ln w="25400">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Right Brace 12">
            <a:extLst>
              <a:ext uri="{FF2B5EF4-FFF2-40B4-BE49-F238E27FC236}">
                <a16:creationId xmlns:a16="http://schemas.microsoft.com/office/drawing/2014/main" id="{1AD2D2C1-E989-4B81-840C-F3D8310B867F}"/>
              </a:ext>
            </a:extLst>
          </p:cNvPr>
          <p:cNvSpPr/>
          <p:nvPr/>
        </p:nvSpPr>
        <p:spPr>
          <a:xfrm>
            <a:off x="2391069" y="4472152"/>
            <a:ext cx="155448" cy="548640"/>
          </a:xfrm>
          <a:prstGeom prst="rightBrace">
            <a:avLst/>
          </a:prstGeom>
          <a:ln w="254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8386144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3CA75D4-5293-4C4E-96E0-2D950A107428}"/>
              </a:ext>
            </a:extLst>
          </p:cNvPr>
          <p:cNvGrpSpPr/>
          <p:nvPr/>
        </p:nvGrpSpPr>
        <p:grpSpPr>
          <a:xfrm>
            <a:off x="4795" y="197122"/>
            <a:ext cx="12187205" cy="4983073"/>
            <a:chOff x="-16469" y="197121"/>
            <a:chExt cx="12208469" cy="4991768"/>
          </a:xfrm>
        </p:grpSpPr>
        <p:grpSp>
          <p:nvGrpSpPr>
            <p:cNvPr id="10" name="Group 9">
              <a:extLst>
                <a:ext uri="{FF2B5EF4-FFF2-40B4-BE49-F238E27FC236}">
                  <a16:creationId xmlns:a16="http://schemas.microsoft.com/office/drawing/2014/main" id="{6E2FFE2B-DE58-4FD6-B838-1667394F08C3}"/>
                </a:ext>
              </a:extLst>
            </p:cNvPr>
            <p:cNvGrpSpPr/>
            <p:nvPr/>
          </p:nvGrpSpPr>
          <p:grpSpPr>
            <a:xfrm>
              <a:off x="-16469" y="197121"/>
              <a:ext cx="12208469" cy="3541322"/>
              <a:chOff x="-16799" y="10845"/>
              <a:chExt cx="12453274" cy="3612333"/>
            </a:xfrm>
          </p:grpSpPr>
          <p:pic>
            <p:nvPicPr>
              <p:cNvPr id="7" name="Picture 6" descr="A close up of a device&#10;&#10;Description automatically generated">
                <a:extLst>
                  <a:ext uri="{FF2B5EF4-FFF2-40B4-BE49-F238E27FC236}">
                    <a16:creationId xmlns:a16="http://schemas.microsoft.com/office/drawing/2014/main" id="{8DBBCDEE-0927-4F81-874E-4D764D7C25CA}"/>
                  </a:ext>
                </a:extLst>
              </p:cNvPr>
              <p:cNvPicPr>
                <a:picLocks noChangeAspect="1"/>
              </p:cNvPicPr>
              <p:nvPr/>
            </p:nvPicPr>
            <p:blipFill>
              <a:blip r:embed="rId3"/>
              <a:stretch>
                <a:fillRect/>
              </a:stretch>
            </p:blipFill>
            <p:spPr>
              <a:xfrm>
                <a:off x="-16799" y="10845"/>
                <a:ext cx="12453274" cy="3612333"/>
              </a:xfrm>
              <a:prstGeom prst="rect">
                <a:avLst/>
              </a:prstGeom>
            </p:spPr>
          </p:pic>
          <p:pic>
            <p:nvPicPr>
              <p:cNvPr id="9" name="Picture 8">
                <a:extLst>
                  <a:ext uri="{FF2B5EF4-FFF2-40B4-BE49-F238E27FC236}">
                    <a16:creationId xmlns:a16="http://schemas.microsoft.com/office/drawing/2014/main" id="{8F37F2F3-B2EE-4CA7-92AE-A4FC92D12D1F}"/>
                  </a:ext>
                </a:extLst>
              </p:cNvPr>
              <p:cNvPicPr>
                <a:picLocks noChangeAspect="1"/>
              </p:cNvPicPr>
              <p:nvPr/>
            </p:nvPicPr>
            <p:blipFill rotWithShape="1">
              <a:blip r:embed="rId4"/>
              <a:srcRect l="54444" t="54026" r="17924" b="9347"/>
              <a:stretch/>
            </p:blipFill>
            <p:spPr>
              <a:xfrm>
                <a:off x="7402285" y="2197190"/>
                <a:ext cx="2895601" cy="1046753"/>
              </a:xfrm>
              <a:prstGeom prst="rect">
                <a:avLst/>
              </a:prstGeom>
            </p:spPr>
          </p:pic>
        </p:grpSp>
        <p:sp>
          <p:nvSpPr>
            <p:cNvPr id="8" name="TextBox 7">
              <a:extLst>
                <a:ext uri="{FF2B5EF4-FFF2-40B4-BE49-F238E27FC236}">
                  <a16:creationId xmlns:a16="http://schemas.microsoft.com/office/drawing/2014/main" id="{CE810694-84D6-45C8-A114-C4B310F0567B}"/>
                </a:ext>
              </a:extLst>
            </p:cNvPr>
            <p:cNvSpPr txBox="1"/>
            <p:nvPr/>
          </p:nvSpPr>
          <p:spPr>
            <a:xfrm>
              <a:off x="1599680" y="4541430"/>
              <a:ext cx="8971367" cy="64745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NZ" sz="36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Environment Demonstration</a:t>
              </a:r>
              <a:endParaRPr kumimoji="0" lang="en-NZ" sz="3600" b="0" i="0" u="none" strike="noStrike" kern="1200" cap="none" spc="0" normalizeH="0" baseline="0" noProof="0" dirty="0">
                <a:ln>
                  <a:noFill/>
                </a:ln>
                <a:solidFill>
                  <a:srgbClr val="FFFFFF"/>
                </a:solidFill>
                <a:effectLst/>
                <a:uLnTx/>
                <a:uFillTx/>
                <a:latin typeface="Segoe UI Semilight"/>
                <a:ea typeface="+mn-ea"/>
                <a:cs typeface="+mn-cs"/>
              </a:endParaRPr>
            </a:p>
          </p:txBody>
        </p:sp>
      </p:grpSp>
      <p:pic>
        <p:nvPicPr>
          <p:cNvPr id="17" name="Picture 16">
            <a:extLst>
              <a:ext uri="{FF2B5EF4-FFF2-40B4-BE49-F238E27FC236}">
                <a16:creationId xmlns:a16="http://schemas.microsoft.com/office/drawing/2014/main" id="{190C9E44-B402-4E0B-A79F-321B2FABEA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90753" y="5650411"/>
            <a:ext cx="2623881" cy="968170"/>
          </a:xfrm>
          <a:prstGeom prst="rect">
            <a:avLst/>
          </a:prstGeom>
        </p:spPr>
      </p:pic>
    </p:spTree>
    <p:extLst>
      <p:ext uri="{BB962C8B-B14F-4D97-AF65-F5344CB8AC3E}">
        <p14:creationId xmlns:p14="http://schemas.microsoft.com/office/powerpoint/2010/main" val="362012610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E2FFE2B-DE58-4FD6-B838-1667394F08C3}"/>
              </a:ext>
            </a:extLst>
          </p:cNvPr>
          <p:cNvGrpSpPr/>
          <p:nvPr/>
        </p:nvGrpSpPr>
        <p:grpSpPr>
          <a:xfrm>
            <a:off x="4795" y="197122"/>
            <a:ext cx="12187205" cy="3535153"/>
            <a:chOff x="-16799" y="10845"/>
            <a:chExt cx="12453274" cy="3612333"/>
          </a:xfrm>
        </p:grpSpPr>
        <p:pic>
          <p:nvPicPr>
            <p:cNvPr id="7" name="Picture 6" descr="A close up of a device&#10;&#10;Description automatically generated">
              <a:extLst>
                <a:ext uri="{FF2B5EF4-FFF2-40B4-BE49-F238E27FC236}">
                  <a16:creationId xmlns:a16="http://schemas.microsoft.com/office/drawing/2014/main" id="{8DBBCDEE-0927-4F81-874E-4D764D7C25CA}"/>
                </a:ext>
              </a:extLst>
            </p:cNvPr>
            <p:cNvPicPr>
              <a:picLocks noChangeAspect="1"/>
            </p:cNvPicPr>
            <p:nvPr/>
          </p:nvPicPr>
          <p:blipFill>
            <a:blip r:embed="rId3"/>
            <a:stretch>
              <a:fillRect/>
            </a:stretch>
          </p:blipFill>
          <p:spPr>
            <a:xfrm>
              <a:off x="-16799" y="10845"/>
              <a:ext cx="12453274" cy="3612333"/>
            </a:xfrm>
            <a:prstGeom prst="rect">
              <a:avLst/>
            </a:prstGeom>
          </p:spPr>
        </p:pic>
        <p:pic>
          <p:nvPicPr>
            <p:cNvPr id="9" name="Picture 8">
              <a:extLst>
                <a:ext uri="{FF2B5EF4-FFF2-40B4-BE49-F238E27FC236}">
                  <a16:creationId xmlns:a16="http://schemas.microsoft.com/office/drawing/2014/main" id="{8F37F2F3-B2EE-4CA7-92AE-A4FC92D12D1F}"/>
                </a:ext>
              </a:extLst>
            </p:cNvPr>
            <p:cNvPicPr>
              <a:picLocks noChangeAspect="1"/>
            </p:cNvPicPr>
            <p:nvPr/>
          </p:nvPicPr>
          <p:blipFill rotWithShape="1">
            <a:blip r:embed="rId4"/>
            <a:srcRect l="54444" t="54026" r="17924" b="9347"/>
            <a:stretch/>
          </p:blipFill>
          <p:spPr>
            <a:xfrm>
              <a:off x="7402285" y="2197190"/>
              <a:ext cx="2895601" cy="1046753"/>
            </a:xfrm>
            <a:prstGeom prst="rect">
              <a:avLst/>
            </a:prstGeom>
          </p:spPr>
        </p:pic>
      </p:grpSp>
      <p:pic>
        <p:nvPicPr>
          <p:cNvPr id="17" name="Picture 16">
            <a:extLst>
              <a:ext uri="{FF2B5EF4-FFF2-40B4-BE49-F238E27FC236}">
                <a16:creationId xmlns:a16="http://schemas.microsoft.com/office/drawing/2014/main" id="{190C9E44-B402-4E0B-A79F-321B2FABEA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90753" y="5650411"/>
            <a:ext cx="2623881" cy="968170"/>
          </a:xfrm>
          <a:prstGeom prst="rect">
            <a:avLst/>
          </a:prstGeom>
        </p:spPr>
      </p:pic>
    </p:spTree>
    <p:extLst>
      <p:ext uri="{BB962C8B-B14F-4D97-AF65-F5344CB8AC3E}">
        <p14:creationId xmlns:p14="http://schemas.microsoft.com/office/powerpoint/2010/main" val="5367774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63339-6EC8-4875-A0B8-23B00A40BEB3}"/>
              </a:ext>
            </a:extLst>
          </p:cNvPr>
          <p:cNvSpPr>
            <a:spLocks noGrp="1"/>
          </p:cNvSpPr>
          <p:nvPr>
            <p:ph type="title"/>
          </p:nvPr>
        </p:nvSpPr>
        <p:spPr/>
        <p:txBody>
          <a:bodyPr/>
          <a:lstStyle/>
          <a:p>
            <a:r>
              <a:rPr lang="en-NZ">
                <a:solidFill>
                  <a:schemeClr val="bg1"/>
                </a:solidFill>
              </a:rPr>
              <a:t>What is </a:t>
            </a:r>
            <a:r>
              <a:rPr lang="en-NZ" err="1">
                <a:solidFill>
                  <a:schemeClr val="bg1"/>
                </a:solidFill>
              </a:rPr>
              <a:t>OpenHack</a:t>
            </a:r>
            <a:r>
              <a:rPr lang="en-NZ">
                <a:solidFill>
                  <a:schemeClr val="bg1"/>
                </a:solidFill>
              </a:rPr>
              <a:t>?</a:t>
            </a:r>
          </a:p>
        </p:txBody>
      </p:sp>
      <p:pic>
        <p:nvPicPr>
          <p:cNvPr id="15" name="Graphic 14" descr="Team">
            <a:extLst>
              <a:ext uri="{FF2B5EF4-FFF2-40B4-BE49-F238E27FC236}">
                <a16:creationId xmlns:a16="http://schemas.microsoft.com/office/drawing/2014/main" id="{210ABA4F-8A0E-45B9-B7D0-2130C18201C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32144" y="1718408"/>
            <a:ext cx="640080" cy="640080"/>
          </a:xfrm>
          <a:prstGeom prst="rect">
            <a:avLst/>
          </a:prstGeom>
        </p:spPr>
      </p:pic>
      <p:pic>
        <p:nvPicPr>
          <p:cNvPr id="17" name="Graphic 16" descr="Add">
            <a:extLst>
              <a:ext uri="{FF2B5EF4-FFF2-40B4-BE49-F238E27FC236}">
                <a16:creationId xmlns:a16="http://schemas.microsoft.com/office/drawing/2014/main" id="{2F55D7FF-2C05-4B89-8333-E6C8F387971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15263" y="1718408"/>
            <a:ext cx="640080" cy="640080"/>
          </a:xfrm>
          <a:prstGeom prst="rect">
            <a:avLst/>
          </a:prstGeom>
        </p:spPr>
      </p:pic>
      <p:sp>
        <p:nvSpPr>
          <p:cNvPr id="18" name="Rectangle 17">
            <a:extLst>
              <a:ext uri="{FF2B5EF4-FFF2-40B4-BE49-F238E27FC236}">
                <a16:creationId xmlns:a16="http://schemas.microsoft.com/office/drawing/2014/main" id="{C2658574-6A4E-4361-A921-D168C74B9596}"/>
              </a:ext>
            </a:extLst>
          </p:cNvPr>
          <p:cNvSpPr/>
          <p:nvPr/>
        </p:nvSpPr>
        <p:spPr>
          <a:xfrm>
            <a:off x="5620079" y="1746061"/>
            <a:ext cx="3831880" cy="584775"/>
          </a:xfrm>
          <a:prstGeom prst="rect">
            <a:avLst/>
          </a:prstGeom>
        </p:spPr>
        <p:txBody>
          <a:bodyPr wrap="square">
            <a:sp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Customers/Partners</a:t>
            </a:r>
          </a:p>
        </p:txBody>
      </p:sp>
      <p:sp>
        <p:nvSpPr>
          <p:cNvPr id="20" name="Text Placeholder 3">
            <a:extLst>
              <a:ext uri="{FF2B5EF4-FFF2-40B4-BE49-F238E27FC236}">
                <a16:creationId xmlns:a16="http://schemas.microsoft.com/office/drawing/2014/main" id="{284F1E01-B64B-4800-8B1D-52108379B49A}"/>
              </a:ext>
            </a:extLst>
          </p:cNvPr>
          <p:cNvSpPr txBox="1">
            <a:spLocks/>
          </p:cNvSpPr>
          <p:nvPr/>
        </p:nvSpPr>
        <p:spPr>
          <a:xfrm>
            <a:off x="666974" y="2750614"/>
            <a:ext cx="10983557" cy="3544563"/>
          </a:xfrm>
          <a:prstGeom prst="rect">
            <a:avLst/>
          </a:prstGeom>
        </p:spPr>
        <p:txBody>
          <a:bodyPr/>
          <a:lst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24097" marR="0" lvl="0" indent="-224097" algn="l" defTabSz="914367" rtl="0" eaLnBrk="1" fontAlgn="auto" latinLnBrk="0" hangingPunct="1">
              <a:lnSpc>
                <a:spcPct val="150000"/>
              </a:lnSpc>
              <a:spcBef>
                <a:spcPct val="20000"/>
              </a:spcBef>
              <a:spcAft>
                <a:spcPts val="0"/>
              </a:spcAft>
              <a:buClrTx/>
              <a:buSzPct val="90000"/>
              <a:buFont typeface="Wingdings" panose="05000000000000000000" pitchFamily="2" charset="2"/>
              <a:buChar char=""/>
              <a:tabLst/>
              <a:defRPr/>
            </a:pPr>
            <a:r>
              <a:rPr kumimoji="0" lang="en-US" sz="2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Challenge-based: </a:t>
            </a:r>
            <a:r>
              <a:rPr kumimoji="0" lang="en-US" sz="2800" b="0" i="0" u="none" strike="noStrike" kern="1200" cap="none" spc="0" normalizeH="0" baseline="0" noProof="0" dirty="0">
                <a:ln>
                  <a:noFill/>
                </a:ln>
                <a:solidFill>
                  <a:srgbClr val="2176BC"/>
                </a:solidFill>
                <a:effectLst/>
                <a:uLnTx/>
                <a:uFillTx/>
                <a:latin typeface="Segoe UI" panose="020B0502040204020203" pitchFamily="34" charset="0"/>
                <a:ea typeface="+mn-ea"/>
                <a:cs typeface="Segoe UI" panose="020B0502040204020203" pitchFamily="34" charset="0"/>
              </a:rPr>
              <a:t>increasing difficulty</a:t>
            </a:r>
          </a:p>
          <a:p>
            <a:pPr marL="224097" marR="0" lvl="0" indent="-224097" algn="l" defTabSz="914367" rtl="0" eaLnBrk="1" fontAlgn="auto" latinLnBrk="0" hangingPunct="1">
              <a:lnSpc>
                <a:spcPct val="150000"/>
              </a:lnSpc>
              <a:spcBef>
                <a:spcPct val="20000"/>
              </a:spcBef>
              <a:spcAft>
                <a:spcPts val="0"/>
              </a:spcAft>
              <a:buClrTx/>
              <a:buSzPct val="90000"/>
              <a:buFont typeface="Wingdings" panose="05000000000000000000" pitchFamily="2" charset="2"/>
              <a:buChar char=""/>
              <a:tabLst/>
              <a:defRPr/>
            </a:pPr>
            <a:r>
              <a:rPr kumimoji="0" lang="en-US" sz="2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Team-based: </a:t>
            </a:r>
            <a:r>
              <a:rPr kumimoji="0" lang="en-US" sz="2800" b="0" i="0" u="none" strike="noStrike" kern="1200" cap="none" spc="0" normalizeH="0" baseline="0" noProof="0" dirty="0">
                <a:ln>
                  <a:noFill/>
                </a:ln>
                <a:solidFill>
                  <a:srgbClr val="2176BC"/>
                </a:solidFill>
                <a:effectLst/>
                <a:uLnTx/>
                <a:uFillTx/>
                <a:latin typeface="Segoe UI" panose="020B0502040204020203" pitchFamily="34" charset="0"/>
                <a:ea typeface="+mn-ea"/>
                <a:cs typeface="Segoe UI" panose="020B0502040204020203" pitchFamily="34" charset="0"/>
              </a:rPr>
              <a:t>work together and communicate </a:t>
            </a:r>
          </a:p>
          <a:p>
            <a:pPr marL="224097" marR="0" lvl="0" indent="-224097" algn="l" defTabSz="914367" rtl="0" eaLnBrk="1" fontAlgn="auto" latinLnBrk="0" hangingPunct="1">
              <a:lnSpc>
                <a:spcPct val="150000"/>
              </a:lnSpc>
              <a:spcBef>
                <a:spcPct val="20000"/>
              </a:spcBef>
              <a:spcAft>
                <a:spcPts val="0"/>
              </a:spcAft>
              <a:buClrTx/>
              <a:buSzPct val="90000"/>
              <a:buFont typeface="Wingdings" panose="05000000000000000000" pitchFamily="2" charset="2"/>
              <a:buChar char=""/>
              <a:tabLst/>
              <a:defRPr/>
            </a:pPr>
            <a:r>
              <a:rPr kumimoji="0" lang="en-US" sz="2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Immersive: </a:t>
            </a:r>
            <a:r>
              <a:rPr kumimoji="0" lang="en-US" sz="2800" b="0" i="0" u="none" strike="noStrike" kern="1200" cap="none" spc="0" normalizeH="0" baseline="0" noProof="0" dirty="0">
                <a:ln>
                  <a:noFill/>
                </a:ln>
                <a:solidFill>
                  <a:srgbClr val="2176BC"/>
                </a:solidFill>
                <a:effectLst/>
                <a:uLnTx/>
                <a:uFillTx/>
                <a:latin typeface="Segoe UI" panose="020B0502040204020203" pitchFamily="34" charset="0"/>
                <a:ea typeface="+mn-ea"/>
                <a:cs typeface="Segoe UI" panose="020B0502040204020203" pitchFamily="34" charset="0"/>
              </a:rPr>
              <a:t>real-world scenario</a:t>
            </a:r>
          </a:p>
          <a:p>
            <a:pPr marL="224097" marR="0" lvl="0" indent="-224097" algn="l" defTabSz="914367" rtl="0" eaLnBrk="1" fontAlgn="auto" latinLnBrk="0" hangingPunct="1">
              <a:lnSpc>
                <a:spcPct val="150000"/>
              </a:lnSpc>
              <a:spcBef>
                <a:spcPct val="20000"/>
              </a:spcBef>
              <a:spcAft>
                <a:spcPts val="0"/>
              </a:spcAft>
              <a:buClrTx/>
              <a:buSzPct val="90000"/>
              <a:buFont typeface="Wingdings" panose="05000000000000000000" pitchFamily="2" charset="2"/>
              <a:buChar char=""/>
              <a:tabLst/>
              <a:defRPr/>
            </a:pPr>
            <a:r>
              <a:rPr kumimoji="0" lang="en-US" sz="2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Feedback: </a:t>
            </a:r>
            <a:r>
              <a:rPr kumimoji="0" lang="en-US" sz="2800" b="0" i="0" u="none" strike="noStrike" kern="1200" cap="none" spc="0" normalizeH="0" baseline="0" noProof="0" dirty="0">
                <a:ln>
                  <a:noFill/>
                </a:ln>
                <a:solidFill>
                  <a:srgbClr val="2176BC"/>
                </a:solidFill>
                <a:effectLst/>
                <a:uLnTx/>
                <a:uFillTx/>
                <a:latin typeface="Segoe UI" panose="020B0502040204020203" pitchFamily="34" charset="0"/>
                <a:ea typeface="+mn-ea"/>
                <a:cs typeface="Segoe UI" panose="020B0502040204020203" pitchFamily="34" charset="0"/>
              </a:rPr>
              <a:t>improve product offerings through a direct feedback loop with Engineering and Documentation</a:t>
            </a:r>
          </a:p>
          <a:p>
            <a:pPr marL="224097" marR="0" lvl="0" indent="-224097" algn="l" defTabSz="91436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endParaRPr kumimoji="0" lang="en-US" sz="2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a:p>
            <a:pPr marL="448193" marR="0" lvl="1"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a:pPr>
            <a:endPar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pic>
        <p:nvPicPr>
          <p:cNvPr id="5" name="Picture 4" descr="Microsoft logo">
            <a:extLst>
              <a:ext uri="{FF2B5EF4-FFF2-40B4-BE49-F238E27FC236}">
                <a16:creationId xmlns:a16="http://schemas.microsoft.com/office/drawing/2014/main" id="{60AAF42A-5664-41A1-9A27-19B8BCFB2E58}"/>
              </a:ext>
            </a:extLst>
          </p:cNvPr>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666974" y="1759343"/>
            <a:ext cx="2550131" cy="558209"/>
          </a:xfrm>
          <a:prstGeom prst="rect">
            <a:avLst/>
          </a:prstGeom>
        </p:spPr>
      </p:pic>
    </p:spTree>
    <p:extLst>
      <p:ext uri="{BB962C8B-B14F-4D97-AF65-F5344CB8AC3E}">
        <p14:creationId xmlns:p14="http://schemas.microsoft.com/office/powerpoint/2010/main" val="385651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63339-6EC8-4875-A0B8-23B00A40BEB3}"/>
              </a:ext>
            </a:extLst>
          </p:cNvPr>
          <p:cNvSpPr>
            <a:spLocks noGrp="1"/>
          </p:cNvSpPr>
          <p:nvPr>
            <p:ph type="title"/>
          </p:nvPr>
        </p:nvSpPr>
        <p:spPr/>
        <p:txBody>
          <a:bodyPr/>
          <a:lstStyle/>
          <a:p>
            <a:r>
              <a:rPr lang="en-NZ" dirty="0">
                <a:solidFill>
                  <a:schemeClr val="bg1"/>
                </a:solidFill>
              </a:rPr>
              <a:t>Tips for a successful OpenHack</a:t>
            </a:r>
          </a:p>
        </p:txBody>
      </p:sp>
      <p:sp>
        <p:nvSpPr>
          <p:cNvPr id="20" name="Text Placeholder 3">
            <a:extLst>
              <a:ext uri="{FF2B5EF4-FFF2-40B4-BE49-F238E27FC236}">
                <a16:creationId xmlns:a16="http://schemas.microsoft.com/office/drawing/2014/main" id="{284F1E01-B64B-4800-8B1D-52108379B49A}"/>
              </a:ext>
            </a:extLst>
          </p:cNvPr>
          <p:cNvSpPr txBox="1">
            <a:spLocks/>
          </p:cNvSpPr>
          <p:nvPr/>
        </p:nvSpPr>
        <p:spPr>
          <a:xfrm>
            <a:off x="666974" y="1215614"/>
            <a:ext cx="10983557" cy="5079563"/>
          </a:xfrm>
          <a:prstGeom prst="rect">
            <a:avLst/>
          </a:prstGeom>
        </p:spPr>
        <p:txBody>
          <a:bodyPr/>
          <a:lst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24097" marR="0" lvl="0" indent="-224097" algn="l" defTabSz="914367" rtl="0" eaLnBrk="1" fontAlgn="auto" latinLnBrk="0" hangingPunct="1">
              <a:lnSpc>
                <a:spcPct val="150000"/>
              </a:lnSpc>
              <a:spcBef>
                <a:spcPct val="20000"/>
              </a:spcBef>
              <a:spcAft>
                <a:spcPts val="0"/>
              </a:spcAft>
              <a:buClrTx/>
              <a:buSzPct val="90000"/>
              <a:buFont typeface="Wingdings" panose="05000000000000000000" pitchFamily="2" charset="2"/>
              <a:buChar char=""/>
              <a:tabLst/>
              <a:defRPr/>
            </a:pPr>
            <a:r>
              <a:rPr kumimoji="0" lang="en-US" sz="2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Be curious, ask 'Why not?’, it’s safe to explore!</a:t>
            </a:r>
          </a:p>
          <a:p>
            <a:pPr marL="224097" marR="0" lvl="0" indent="-224097" algn="l" defTabSz="914367" rtl="0" eaLnBrk="1" fontAlgn="auto" latinLnBrk="0" hangingPunct="1">
              <a:lnSpc>
                <a:spcPct val="150000"/>
              </a:lnSpc>
              <a:spcBef>
                <a:spcPct val="20000"/>
              </a:spcBef>
              <a:spcAft>
                <a:spcPts val="0"/>
              </a:spcAft>
              <a:buClrTx/>
              <a:buSzPct val="90000"/>
              <a:buFont typeface="Wingdings" panose="05000000000000000000" pitchFamily="2" charset="2"/>
              <a:buChar char=""/>
              <a:tabLst/>
              <a:defRPr/>
            </a:pPr>
            <a:r>
              <a:rPr kumimoji="0" lang="en-US" sz="2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Pay attention to the challenge details</a:t>
            </a:r>
          </a:p>
          <a:p>
            <a:pPr marL="224097" marR="0" lvl="0" indent="-224097" algn="l" defTabSz="914367" rtl="0" eaLnBrk="1" fontAlgn="auto" latinLnBrk="0" hangingPunct="1">
              <a:lnSpc>
                <a:spcPct val="150000"/>
              </a:lnSpc>
              <a:spcBef>
                <a:spcPct val="20000"/>
              </a:spcBef>
              <a:spcAft>
                <a:spcPts val="0"/>
              </a:spcAft>
              <a:buClrTx/>
              <a:buSzPct val="90000"/>
              <a:buFont typeface="Wingdings" panose="05000000000000000000" pitchFamily="2" charset="2"/>
              <a:buChar char=""/>
              <a:tabLst/>
              <a:defRPr/>
            </a:pPr>
            <a:r>
              <a:rPr kumimoji="0" lang="en-US" sz="2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Collaborate with other hackers, share knowledge</a:t>
            </a:r>
          </a:p>
          <a:p>
            <a:pPr marL="224097" marR="0" lvl="0" indent="-224097" algn="l" defTabSz="914367" rtl="0" eaLnBrk="1" fontAlgn="auto" latinLnBrk="0" hangingPunct="1">
              <a:lnSpc>
                <a:spcPct val="150000"/>
              </a:lnSpc>
              <a:spcBef>
                <a:spcPct val="20000"/>
              </a:spcBef>
              <a:spcAft>
                <a:spcPts val="0"/>
              </a:spcAft>
              <a:buClrTx/>
              <a:buSzPct val="90000"/>
              <a:buFont typeface="Wingdings" panose="05000000000000000000" pitchFamily="2" charset="2"/>
              <a:buChar char=""/>
              <a:tabLst/>
              <a:defRPr/>
            </a:pPr>
            <a:r>
              <a:rPr kumimoji="0" lang="en-US" sz="2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Split the work up, leverage your whole team!</a:t>
            </a:r>
          </a:p>
          <a:p>
            <a:pPr marL="224097" marR="0" lvl="0" indent="-224097" algn="l" defTabSz="914367" rtl="0" eaLnBrk="1" fontAlgn="auto" latinLnBrk="0" hangingPunct="1">
              <a:lnSpc>
                <a:spcPct val="150000"/>
              </a:lnSpc>
              <a:spcBef>
                <a:spcPct val="20000"/>
              </a:spcBef>
              <a:spcAft>
                <a:spcPts val="0"/>
              </a:spcAft>
              <a:buClrTx/>
              <a:buSzPct val="90000"/>
              <a:buFont typeface="Wingdings" panose="05000000000000000000" pitchFamily="2" charset="2"/>
              <a:buChar char=""/>
              <a:tabLst/>
              <a:defRPr/>
            </a:pPr>
            <a:r>
              <a:rPr kumimoji="0" lang="en-US" sz="2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Everyone should be hacking, learning, and solving</a:t>
            </a:r>
          </a:p>
          <a:p>
            <a:pPr marL="224097" marR="0" lvl="0" indent="-224097" algn="l" defTabSz="91436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endParaRPr kumimoji="0" lang="en-US" sz="2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a:p>
            <a:pPr marL="448193" marR="0" lvl="1"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a:pPr>
            <a:endPar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527654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63339-6EC8-4875-A0B8-23B00A40BEB3}"/>
              </a:ext>
            </a:extLst>
          </p:cNvPr>
          <p:cNvSpPr>
            <a:spLocks noGrp="1"/>
          </p:cNvSpPr>
          <p:nvPr>
            <p:ph type="title"/>
          </p:nvPr>
        </p:nvSpPr>
        <p:spPr>
          <a:xfrm>
            <a:off x="409432" y="275227"/>
            <a:ext cx="11724655" cy="854075"/>
          </a:xfrm>
        </p:spPr>
        <p:txBody>
          <a:bodyPr/>
          <a:lstStyle/>
          <a:p>
            <a:r>
              <a:rPr lang="en-NZ" dirty="0">
                <a:solidFill>
                  <a:schemeClr val="bg1"/>
                </a:solidFill>
              </a:rPr>
              <a:t>Expectations of Coaches </a:t>
            </a:r>
          </a:p>
        </p:txBody>
      </p:sp>
      <p:sp>
        <p:nvSpPr>
          <p:cNvPr id="20" name="Text Placeholder 3">
            <a:extLst>
              <a:ext uri="{FF2B5EF4-FFF2-40B4-BE49-F238E27FC236}">
                <a16:creationId xmlns:a16="http://schemas.microsoft.com/office/drawing/2014/main" id="{284F1E01-B64B-4800-8B1D-52108379B49A}"/>
              </a:ext>
            </a:extLst>
          </p:cNvPr>
          <p:cNvSpPr txBox="1">
            <a:spLocks/>
          </p:cNvSpPr>
          <p:nvPr/>
        </p:nvSpPr>
        <p:spPr>
          <a:xfrm>
            <a:off x="667512" y="1215614"/>
            <a:ext cx="10983557" cy="5079563"/>
          </a:xfrm>
          <a:prstGeom prst="rect">
            <a:avLst/>
          </a:prstGeom>
        </p:spPr>
        <p:txBody>
          <a:bodyPr anchor="t"/>
          <a:lst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24097" marR="0" lvl="0" indent="-224097" algn="l" defTabSz="914367" rtl="0" eaLnBrk="1" fontAlgn="auto" latinLnBrk="0" hangingPunct="1">
              <a:lnSpc>
                <a:spcPct val="150000"/>
              </a:lnSpc>
              <a:spcBef>
                <a:spcPct val="20000"/>
              </a:spcBef>
              <a:spcAft>
                <a:spcPts val="0"/>
              </a:spcAft>
              <a:buClrTx/>
              <a:buSzPct val="90000"/>
              <a:buFont typeface="Arial" panose="020B0604020202020204" pitchFamily="34" charset="0"/>
              <a:buChar char="•"/>
              <a:tabLst/>
              <a:defRPr/>
            </a:pPr>
            <a:r>
              <a:rPr kumimoji="0" lang="en-US" sz="2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Provide guidance</a:t>
            </a:r>
          </a:p>
          <a:p>
            <a:pPr marL="224097" marR="0" lvl="0" indent="-224097" algn="l" defTabSz="914367" rtl="0" eaLnBrk="1" fontAlgn="auto" latinLnBrk="0" hangingPunct="1">
              <a:lnSpc>
                <a:spcPct val="150000"/>
              </a:lnSpc>
              <a:spcBef>
                <a:spcPct val="20000"/>
              </a:spcBef>
              <a:spcAft>
                <a:spcPts val="0"/>
              </a:spcAft>
              <a:buClrTx/>
              <a:buSzPct val="90000"/>
              <a:buFont typeface="Arial" panose="020B0604020202020204" pitchFamily="34" charset="0"/>
              <a:buChar char="•"/>
              <a:tabLst/>
              <a:defRPr/>
            </a:pPr>
            <a:r>
              <a:rPr kumimoji="0" lang="en-US" sz="2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Keep the team on track</a:t>
            </a:r>
          </a:p>
          <a:p>
            <a:pPr marL="224097" marR="0" lvl="0" indent="-224097" algn="l" defTabSz="914367" rtl="0" eaLnBrk="1" fontAlgn="auto" latinLnBrk="0" hangingPunct="1">
              <a:lnSpc>
                <a:spcPct val="150000"/>
              </a:lnSpc>
              <a:spcBef>
                <a:spcPct val="20000"/>
              </a:spcBef>
              <a:spcAft>
                <a:spcPts val="0"/>
              </a:spcAft>
              <a:buClrTx/>
              <a:buSzPct val="90000"/>
              <a:buFont typeface="Arial" panose="020B0604020202020204" pitchFamily="34" charset="0"/>
              <a:buChar char="•"/>
              <a:tabLst/>
              <a:defRPr/>
            </a:pPr>
            <a:r>
              <a:rPr kumimoji="0" lang="en-US" sz="2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Treat blockers as learning opportunities</a:t>
            </a:r>
          </a:p>
          <a:p>
            <a:pPr marL="224097" marR="0" lvl="0" indent="-224097" algn="l" defTabSz="914367" rtl="0" eaLnBrk="1" fontAlgn="auto" latinLnBrk="0" hangingPunct="1">
              <a:lnSpc>
                <a:spcPct val="150000"/>
              </a:lnSpc>
              <a:spcBef>
                <a:spcPct val="20000"/>
              </a:spcBef>
              <a:spcAft>
                <a:spcPts val="0"/>
              </a:spcAft>
              <a:buClrTx/>
              <a:buSzPct val="90000"/>
              <a:buFont typeface="Arial" panose="020B0604020202020204" pitchFamily="34" charset="0"/>
              <a:buChar char="•"/>
              <a:tabLst/>
              <a:defRPr/>
            </a:pPr>
            <a:r>
              <a:rPr kumimoji="0" lang="en-US" sz="2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Capture feedback, both positive and negative</a:t>
            </a:r>
          </a:p>
          <a:p>
            <a:pPr marL="224097" marR="0" lvl="0" indent="-224097" algn="l" defTabSz="914367" rtl="0" eaLnBrk="1" fontAlgn="auto" latinLnBrk="0" hangingPunct="1">
              <a:lnSpc>
                <a:spcPct val="150000"/>
              </a:lnSpc>
              <a:spcBef>
                <a:spcPct val="20000"/>
              </a:spcBef>
              <a:spcAft>
                <a:spcPts val="0"/>
              </a:spcAft>
              <a:buClrTx/>
              <a:buSzPct val="90000"/>
              <a:buFont typeface="Arial" panose="020B0604020202020204" pitchFamily="34" charset="0"/>
              <a:buChar char="•"/>
              <a:tabLst/>
              <a:defRPr/>
            </a:pPr>
            <a:r>
              <a:rPr kumimoji="0" lang="en-US" sz="2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Not to give the solutions!</a:t>
            </a:r>
          </a:p>
          <a:p>
            <a:pPr marL="447675" marR="0" lvl="1" indent="-223520"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a:pPr>
            <a:endPar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678853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674D9F-427D-45B5-9A4C-CC4A5D68A719}"/>
              </a:ext>
            </a:extLst>
          </p:cNvPr>
          <p:cNvSpPr>
            <a:spLocks noGrp="1"/>
          </p:cNvSpPr>
          <p:nvPr>
            <p:ph type="title"/>
          </p:nvPr>
        </p:nvSpPr>
        <p:spPr>
          <a:xfrm>
            <a:off x="314325" y="178713"/>
            <a:ext cx="10515600" cy="1325563"/>
          </a:xfrm>
        </p:spPr>
        <p:txBody>
          <a:bodyPr/>
          <a:lstStyle/>
          <a:p>
            <a:r>
              <a:rPr lang="en-US">
                <a:solidFill>
                  <a:schemeClr val="bg1"/>
                </a:solidFill>
                <a:latin typeface="Segoe UI Light" panose="020B0502040204020203" pitchFamily="34" charset="0"/>
                <a:cs typeface="Segoe UI Light" panose="020B0502040204020203" pitchFamily="34" charset="0"/>
              </a:rPr>
              <a:t>Agenda</a:t>
            </a:r>
          </a:p>
        </p:txBody>
      </p:sp>
      <p:graphicFrame>
        <p:nvGraphicFramePr>
          <p:cNvPr id="6" name="Table 5">
            <a:extLst>
              <a:ext uri="{FF2B5EF4-FFF2-40B4-BE49-F238E27FC236}">
                <a16:creationId xmlns:a16="http://schemas.microsoft.com/office/drawing/2014/main" id="{DE55C8A7-6E67-4786-9E8F-787A1975E2AC}"/>
              </a:ext>
            </a:extLst>
          </p:cNvPr>
          <p:cNvGraphicFramePr>
            <a:graphicFrameLocks noGrp="1"/>
          </p:cNvGraphicFramePr>
          <p:nvPr/>
        </p:nvGraphicFramePr>
        <p:xfrm>
          <a:off x="667512" y="1216152"/>
          <a:ext cx="10981944" cy="5608320"/>
        </p:xfrm>
        <a:graphic>
          <a:graphicData uri="http://schemas.openxmlformats.org/drawingml/2006/table">
            <a:tbl>
              <a:tblPr firstRow="1" bandRow="1">
                <a:tableStyleId>{5C22544A-7EE6-4342-B048-85BDC9FD1C3A}</a:tableStyleId>
              </a:tblPr>
              <a:tblGrid>
                <a:gridCol w="1575104">
                  <a:extLst>
                    <a:ext uri="{9D8B030D-6E8A-4147-A177-3AD203B41FA5}">
                      <a16:colId xmlns:a16="http://schemas.microsoft.com/office/drawing/2014/main" val="132406281"/>
                    </a:ext>
                  </a:extLst>
                </a:gridCol>
                <a:gridCol w="5426740">
                  <a:extLst>
                    <a:ext uri="{9D8B030D-6E8A-4147-A177-3AD203B41FA5}">
                      <a16:colId xmlns:a16="http://schemas.microsoft.com/office/drawing/2014/main" val="2693880203"/>
                    </a:ext>
                  </a:extLst>
                </a:gridCol>
                <a:gridCol w="3980100">
                  <a:extLst>
                    <a:ext uri="{9D8B030D-6E8A-4147-A177-3AD203B41FA5}">
                      <a16:colId xmlns:a16="http://schemas.microsoft.com/office/drawing/2014/main" val="1325163570"/>
                    </a:ext>
                  </a:extLst>
                </a:gridCol>
              </a:tblGrid>
              <a:tr h="230588">
                <a:tc>
                  <a:txBody>
                    <a:bodyPr/>
                    <a:lstStyle/>
                    <a:p>
                      <a:pPr algn="ctr"/>
                      <a:r>
                        <a:rPr lang="en-US" sz="1000" b="0" dirty="0">
                          <a:solidFill>
                            <a:schemeClr val="bg1"/>
                          </a:solidFill>
                          <a:latin typeface="Segoe UI Semibold" panose="020B0702040204020203" pitchFamily="34" charset="0"/>
                          <a:cs typeface="Segoe UI Semibold" panose="020B0702040204020203" pitchFamily="34" charset="0"/>
                        </a:rPr>
                        <a:t>Timeslot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en-US" sz="1000" b="0" dirty="0">
                          <a:solidFill>
                            <a:schemeClr val="bg1"/>
                          </a:solidFill>
                          <a:latin typeface="Segoe UI Semibold" panose="020B0702040204020203" pitchFamily="34" charset="0"/>
                          <a:cs typeface="Segoe UI Semibold" panose="020B0702040204020203" pitchFamily="34" charset="0"/>
                        </a:rPr>
                        <a:t>Tuesday, September 17</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en-US" sz="1000" b="0" dirty="0">
                          <a:solidFill>
                            <a:schemeClr val="bg1"/>
                          </a:solidFill>
                          <a:latin typeface="Segoe UI Semibold" panose="020B0702040204020203" pitchFamily="34" charset="0"/>
                          <a:cs typeface="Segoe UI Semibold" panose="020B0702040204020203" pitchFamily="34" charset="0"/>
                        </a:rPr>
                        <a:t>Wednesday, September 18</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2365028620"/>
                  </a:ext>
                </a:extLst>
              </a:tr>
              <a:tr h="230588">
                <a:tc>
                  <a:txBody>
                    <a:bodyPr/>
                    <a:lstStyle/>
                    <a:p>
                      <a:pPr algn="ctr"/>
                      <a:r>
                        <a:rPr lang="en-US" sz="1000" b="0" dirty="0">
                          <a:solidFill>
                            <a:schemeClr val="bg1"/>
                          </a:solidFill>
                          <a:latin typeface="Segoe UI Semibold" panose="020B0702040204020203" pitchFamily="34" charset="0"/>
                          <a:cs typeface="Segoe UI Semibold" panose="020B0702040204020203" pitchFamily="34" charset="0"/>
                        </a:rPr>
                        <a:t>7:30 – 8:00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rowSpan="7">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bg1"/>
                          </a:solidFill>
                          <a:effectLst/>
                          <a:latin typeface="Segoe UI" panose="020B0502040204020203" pitchFamily="34" charset="0"/>
                          <a:ea typeface="+mn-ea"/>
                          <a:cs typeface="Segoe UI" panose="020B0502040204020203" pitchFamily="34" charset="0"/>
                        </a:rPr>
                        <a:t>US DTA </a:t>
                      </a:r>
                      <a:r>
                        <a:rPr lang="en-US" sz="1000" kern="1200" dirty="0" err="1">
                          <a:solidFill>
                            <a:schemeClr val="bg1"/>
                          </a:solidFill>
                          <a:effectLst/>
                          <a:latin typeface="Segoe UI" panose="020B0502040204020203" pitchFamily="34" charset="0"/>
                          <a:ea typeface="+mn-ea"/>
                          <a:cs typeface="Segoe UI" panose="020B0502040204020203" pitchFamily="34" charset="0"/>
                        </a:rPr>
                        <a:t>Corenote</a:t>
                      </a:r>
                      <a:endParaRPr lang="en-US" sz="1000" kern="1200" dirty="0">
                        <a:solidFill>
                          <a:schemeClr val="bg1"/>
                        </a:solidFill>
                        <a:effectLst/>
                        <a:latin typeface="Segoe UI" panose="020B0502040204020203" pitchFamily="34" charset="0"/>
                        <a:ea typeface="+mn-ea"/>
                        <a:cs typeface="Segoe UI" panose="020B0502040204020203"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EAAAA"/>
                    </a:solid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kern="1200" dirty="0">
                        <a:solidFill>
                          <a:schemeClr val="bg1"/>
                        </a:solidFill>
                        <a:effectLst/>
                        <a:latin typeface="Segoe UI" panose="020B0502040204020203" pitchFamily="34" charset="0"/>
                        <a:ea typeface="+mn-ea"/>
                        <a:cs typeface="Segoe UI" panose="020B0502040204020203"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2083872760"/>
                  </a:ext>
                </a:extLst>
              </a:tr>
              <a:tr h="230588">
                <a:tc>
                  <a:txBody>
                    <a:bodyPr/>
                    <a:lstStyle/>
                    <a:p>
                      <a:pPr algn="ctr"/>
                      <a:r>
                        <a:rPr lang="en-US" sz="1000" b="0" dirty="0">
                          <a:solidFill>
                            <a:schemeClr val="bg1"/>
                          </a:solidFill>
                          <a:latin typeface="Segoe UI Semibold" panose="020B0702040204020203" pitchFamily="34" charset="0"/>
                          <a:cs typeface="Segoe UI Semibold" panose="020B0702040204020203" pitchFamily="34" charset="0"/>
                        </a:rPr>
                        <a:t>8:00 – 8:30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vMerge="1">
                  <a:txBody>
                    <a:bodyPr/>
                    <a:lstStyle/>
                    <a:p>
                      <a:pPr algn="l"/>
                      <a:endParaRPr lang="en-US" sz="1200" b="0" dirty="0">
                        <a:solidFill>
                          <a:srgbClr val="2176BC"/>
                        </a:solidFill>
                        <a:latin typeface="Segoe UI Semibold" panose="020B0702040204020203" pitchFamily="34" charset="0"/>
                        <a:cs typeface="Segoe UI Semibold" panose="020B07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kern="1200" dirty="0">
                        <a:solidFill>
                          <a:schemeClr val="bg1"/>
                        </a:solidFill>
                        <a:effectLst/>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4201497417"/>
                  </a:ext>
                </a:extLst>
              </a:tr>
              <a:tr h="230588">
                <a:tc>
                  <a:txBody>
                    <a:bodyPr/>
                    <a:lstStyle/>
                    <a:p>
                      <a:pPr algn="ctr"/>
                      <a:r>
                        <a:rPr lang="en-US" sz="1000" b="0" dirty="0">
                          <a:solidFill>
                            <a:schemeClr val="bg1"/>
                          </a:solidFill>
                          <a:latin typeface="Segoe UI Semibold" panose="020B0702040204020203" pitchFamily="34" charset="0"/>
                          <a:cs typeface="Segoe UI Semibold" panose="020B0702040204020203" pitchFamily="34" charset="0"/>
                        </a:rPr>
                        <a:t>8:30 – 9:00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vMerge="1">
                  <a:txBody>
                    <a:bodyPr/>
                    <a:lstStyle/>
                    <a:p>
                      <a:pPr algn="l"/>
                      <a:endParaRPr lang="en-US" sz="1200" b="0" dirty="0">
                        <a:solidFill>
                          <a:srgbClr val="2176BC"/>
                        </a:solidFill>
                        <a:latin typeface="Segoe UI Semibold" panose="020B0702040204020203" pitchFamily="34" charset="0"/>
                        <a:cs typeface="Segoe UI Semibold" panose="020B07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bg1"/>
                          </a:solidFill>
                          <a:effectLst/>
                          <a:latin typeface="Segoe UI" panose="020B0502040204020203" pitchFamily="34" charset="0"/>
                          <a:ea typeface="+mn-ea"/>
                          <a:cs typeface="Segoe UI" panose="020B0502040204020203" pitchFamily="34" charset="0"/>
                        </a:rPr>
                        <a:t>Daily announcements + feedback (survey)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60093"/>
                    </a:solidFill>
                  </a:tcPr>
                </a:tc>
                <a:extLst>
                  <a:ext uri="{0D108BD9-81ED-4DB2-BD59-A6C34878D82A}">
                    <a16:rowId xmlns:a16="http://schemas.microsoft.com/office/drawing/2014/main" val="3681309091"/>
                  </a:ext>
                </a:extLst>
              </a:tr>
              <a:tr h="230588">
                <a:tc>
                  <a:txBody>
                    <a:bodyPr/>
                    <a:lstStyle/>
                    <a:p>
                      <a:pPr algn="ctr"/>
                      <a:r>
                        <a:rPr lang="en-US" sz="1000" b="0" dirty="0">
                          <a:solidFill>
                            <a:schemeClr val="bg1"/>
                          </a:solidFill>
                          <a:latin typeface="Segoe UI Semibold" panose="020B0702040204020203" pitchFamily="34" charset="0"/>
                          <a:cs typeface="Segoe UI Semibold" panose="020B0702040204020203" pitchFamily="34" charset="0"/>
                        </a:rPr>
                        <a:t>9:00 – 9:30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vMerge="1">
                  <a:txBody>
                    <a:bodyPr/>
                    <a:lstStyle/>
                    <a:p>
                      <a:pPr algn="l"/>
                      <a:endParaRPr lang="en-US" sz="1200" b="0" dirty="0">
                        <a:solidFill>
                          <a:srgbClr val="2176BC"/>
                        </a:solidFill>
                        <a:latin typeface="Segoe UI Semibold" panose="020B0702040204020203" pitchFamily="34" charset="0"/>
                        <a:cs typeface="Segoe UI Semibold" panose="020B07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row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bg1"/>
                          </a:solidFill>
                          <a:effectLst/>
                          <a:latin typeface="Segoe UI" panose="020B0502040204020203" pitchFamily="34" charset="0"/>
                          <a:ea typeface="+mn-ea"/>
                          <a:cs typeface="Segoe UI" panose="020B0502040204020203" pitchFamily="34" charset="0"/>
                        </a:rPr>
                        <a:t>Team hacking</a:t>
                      </a:r>
                      <a:endParaRPr lang="en-US" sz="1000" b="0" dirty="0">
                        <a:solidFill>
                          <a:srgbClr val="2176BC"/>
                        </a:solidFill>
                        <a:latin typeface="Segoe UI Semibold" panose="020B0702040204020203" pitchFamily="34" charset="0"/>
                        <a:cs typeface="Segoe UI Semibold" panose="020B0702040204020203"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8D7"/>
                    </a:solidFill>
                  </a:tcPr>
                </a:tc>
                <a:extLst>
                  <a:ext uri="{0D108BD9-81ED-4DB2-BD59-A6C34878D82A}">
                    <a16:rowId xmlns:a16="http://schemas.microsoft.com/office/drawing/2014/main" val="838756315"/>
                  </a:ext>
                </a:extLst>
              </a:tr>
              <a:tr h="230588">
                <a:tc>
                  <a:txBody>
                    <a:bodyPr/>
                    <a:lstStyle/>
                    <a:p>
                      <a:pPr algn="ctr"/>
                      <a:r>
                        <a:rPr lang="en-US" sz="1000" b="0" dirty="0">
                          <a:solidFill>
                            <a:schemeClr val="bg1"/>
                          </a:solidFill>
                          <a:latin typeface="Segoe UI Semibold" panose="020B0702040204020203" pitchFamily="34" charset="0"/>
                          <a:cs typeface="Segoe UI Semibold" panose="020B0702040204020203" pitchFamily="34" charset="0"/>
                        </a:rPr>
                        <a:t>9:30 – 10:00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vMerge="1">
                  <a:txBody>
                    <a:bodyPr/>
                    <a:lstStyle/>
                    <a:p>
                      <a:pPr algn="l"/>
                      <a:endParaRPr lang="en-US" sz="1200" b="0" dirty="0">
                        <a:solidFill>
                          <a:srgbClr val="2176BC"/>
                        </a:solidFill>
                        <a:latin typeface="Segoe UI Semibold" panose="020B0702040204020203" pitchFamily="34" charset="0"/>
                        <a:cs typeface="Segoe UI Semibold" panose="020B07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vMerge="1">
                  <a:txBody>
                    <a:bodyPr/>
                    <a:lstStyle/>
                    <a:p>
                      <a:pPr algn="l"/>
                      <a:endParaRPr lang="en-US" sz="1200" b="0" dirty="0">
                        <a:solidFill>
                          <a:srgbClr val="2176BC"/>
                        </a:solidFill>
                        <a:latin typeface="Segoe UI Semibold" panose="020B0702040204020203" pitchFamily="34" charset="0"/>
                        <a:cs typeface="Segoe UI Semibold" panose="020B07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72813653"/>
                  </a:ext>
                </a:extLst>
              </a:tr>
              <a:tr h="230588">
                <a:tc>
                  <a:txBody>
                    <a:bodyPr/>
                    <a:lstStyle/>
                    <a:p>
                      <a:pPr algn="ctr"/>
                      <a:r>
                        <a:rPr lang="en-US" sz="1000" b="0" dirty="0">
                          <a:solidFill>
                            <a:schemeClr val="bg1"/>
                          </a:solidFill>
                          <a:latin typeface="Segoe UI Semibold" panose="020B0702040204020203" pitchFamily="34" charset="0"/>
                          <a:cs typeface="Segoe UI Semibold" panose="020B0702040204020203" pitchFamily="34" charset="0"/>
                        </a:rPr>
                        <a:t>10:00 – 10:30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vMerge="1">
                  <a:txBody>
                    <a:bodyPr/>
                    <a:lstStyle/>
                    <a:p>
                      <a:pPr algn="l"/>
                      <a:endParaRPr lang="en-US" sz="1200" b="0" dirty="0">
                        <a:solidFill>
                          <a:srgbClr val="2176BC"/>
                        </a:solidFill>
                        <a:latin typeface="Segoe UI Semibold" panose="020B0702040204020203" pitchFamily="34" charset="0"/>
                        <a:cs typeface="Segoe UI Semibold" panose="020B07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vMerge="1">
                  <a:txBody>
                    <a:bodyPr/>
                    <a:lstStyle/>
                    <a:p>
                      <a:pPr algn="l"/>
                      <a:endParaRPr lang="en-US" sz="1200" b="0" dirty="0">
                        <a:solidFill>
                          <a:srgbClr val="2176BC"/>
                        </a:solidFill>
                        <a:latin typeface="Segoe UI Semibold" panose="020B0702040204020203" pitchFamily="34" charset="0"/>
                        <a:cs typeface="Segoe UI Semibold" panose="020B07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16609731"/>
                  </a:ext>
                </a:extLst>
              </a:tr>
              <a:tr h="230588">
                <a:tc>
                  <a:txBody>
                    <a:bodyPr/>
                    <a:lstStyle/>
                    <a:p>
                      <a:pPr algn="ctr"/>
                      <a:r>
                        <a:rPr lang="en-US" sz="1000" b="0" dirty="0">
                          <a:solidFill>
                            <a:schemeClr val="bg1"/>
                          </a:solidFill>
                          <a:latin typeface="Segoe UI Semibold" panose="020B0702040204020203" pitchFamily="34" charset="0"/>
                          <a:cs typeface="Segoe UI Semibold" panose="020B0702040204020203" pitchFamily="34" charset="0"/>
                        </a:rPr>
                        <a:t>10:30 – 11:00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vMerge="1">
                  <a:txBody>
                    <a:bodyPr/>
                    <a:lstStyle/>
                    <a:p>
                      <a:pPr algn="l"/>
                      <a:endParaRPr lang="en-US" sz="1200" b="0" dirty="0">
                        <a:solidFill>
                          <a:srgbClr val="2176BC"/>
                        </a:solidFill>
                        <a:latin typeface="Segoe UI Semibold" panose="020B0702040204020203" pitchFamily="34" charset="0"/>
                        <a:cs typeface="Segoe UI Semibold" panose="020B07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vMerge="1">
                  <a:txBody>
                    <a:bodyPr/>
                    <a:lstStyle/>
                    <a:p>
                      <a:pPr algn="l"/>
                      <a:endParaRPr lang="en-US" sz="1200" b="0" dirty="0">
                        <a:solidFill>
                          <a:srgbClr val="2176BC"/>
                        </a:solidFill>
                        <a:latin typeface="Segoe UI Semibold" panose="020B0702040204020203" pitchFamily="34" charset="0"/>
                        <a:cs typeface="Segoe UI Semibold" panose="020B07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26753599"/>
                  </a:ext>
                </a:extLst>
              </a:tr>
              <a:tr h="230588">
                <a:tc>
                  <a:txBody>
                    <a:bodyPr/>
                    <a:lstStyle/>
                    <a:p>
                      <a:pPr algn="ctr"/>
                      <a:r>
                        <a:rPr lang="en-US" sz="1000" b="0" dirty="0">
                          <a:solidFill>
                            <a:schemeClr val="bg1"/>
                          </a:solidFill>
                          <a:latin typeface="Segoe UI Semibold" panose="020B0702040204020203" pitchFamily="34" charset="0"/>
                          <a:cs typeface="Segoe UI Semibold" panose="020B0702040204020203" pitchFamily="34" charset="0"/>
                        </a:rPr>
                        <a:t>11:00 – 11:30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bg1"/>
                          </a:solidFill>
                          <a:effectLst/>
                          <a:latin typeface="Segoe UI" panose="020B0502040204020203" pitchFamily="34" charset="0"/>
                          <a:ea typeface="+mn-ea"/>
                          <a:cs typeface="Segoe UI" panose="020B0502040204020203" pitchFamily="34" charset="0"/>
                        </a:rPr>
                        <a:t>OpenHack kickoff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60093"/>
                    </a:solidFill>
                  </a:tcPr>
                </a:tc>
                <a:tc vMerge="1">
                  <a:txBody>
                    <a:bodyPr/>
                    <a:lstStyle/>
                    <a:p>
                      <a:pPr algn="l"/>
                      <a:endParaRPr lang="en-US" sz="1200" b="0" dirty="0">
                        <a:solidFill>
                          <a:srgbClr val="2176BC"/>
                        </a:solidFill>
                        <a:latin typeface="Segoe UI Semibold" panose="020B0702040204020203" pitchFamily="34" charset="0"/>
                        <a:cs typeface="Segoe UI Semibold" panose="020B07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320205"/>
                  </a:ext>
                </a:extLst>
              </a:tr>
              <a:tr h="230588">
                <a:tc>
                  <a:txBody>
                    <a:bodyPr/>
                    <a:lstStyle/>
                    <a:p>
                      <a:pPr algn="ctr"/>
                      <a:r>
                        <a:rPr lang="en-US" sz="1000" b="0" dirty="0">
                          <a:solidFill>
                            <a:schemeClr val="bg1"/>
                          </a:solidFill>
                          <a:latin typeface="Segoe UI Semibold" panose="020B0702040204020203" pitchFamily="34" charset="0"/>
                          <a:cs typeface="Segoe UI Semibold" panose="020B0702040204020203" pitchFamily="34" charset="0"/>
                        </a:rPr>
                        <a:t>11:30 – 12:00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en-US" sz="1000" kern="1200" dirty="0">
                          <a:solidFill>
                            <a:schemeClr val="bg1"/>
                          </a:solidFill>
                          <a:effectLst/>
                          <a:latin typeface="Segoe UI" panose="020B0502040204020203" pitchFamily="34" charset="0"/>
                          <a:ea typeface="+mn-ea"/>
                          <a:cs typeface="Segoe UI" panose="020B0502040204020203" pitchFamily="34" charset="0"/>
                        </a:rPr>
                        <a:t>Team hacking</a:t>
                      </a:r>
                      <a:endParaRPr lang="en-US" sz="1000" b="0" dirty="0">
                        <a:solidFill>
                          <a:srgbClr val="2176BC"/>
                        </a:solidFill>
                        <a:latin typeface="Segoe UI Semibold" panose="020B0702040204020203" pitchFamily="34" charset="0"/>
                        <a:cs typeface="Segoe UI Semibold" panose="020B0702040204020203"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8D7"/>
                    </a:solidFill>
                  </a:tcPr>
                </a:tc>
                <a:tc vMerge="1">
                  <a:txBody>
                    <a:bodyPr/>
                    <a:lstStyle/>
                    <a:p>
                      <a:pPr algn="l"/>
                      <a:endParaRPr lang="en-US" sz="1200" b="0" dirty="0">
                        <a:solidFill>
                          <a:srgbClr val="2176BC"/>
                        </a:solidFill>
                        <a:latin typeface="Segoe UI Semibold" panose="020B0702040204020203" pitchFamily="34" charset="0"/>
                        <a:cs typeface="Segoe UI Semibold" panose="020B07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95437654"/>
                  </a:ext>
                </a:extLst>
              </a:tr>
              <a:tr h="230588">
                <a:tc>
                  <a:txBody>
                    <a:bodyPr/>
                    <a:lstStyle/>
                    <a:p>
                      <a:pPr algn="ctr"/>
                      <a:r>
                        <a:rPr lang="en-US" sz="1000" b="0" dirty="0">
                          <a:solidFill>
                            <a:schemeClr val="bg1"/>
                          </a:solidFill>
                          <a:latin typeface="Segoe UI Semibold" panose="020B0702040204020203" pitchFamily="34" charset="0"/>
                          <a:cs typeface="Segoe UI Semibold" panose="020B0702040204020203" pitchFamily="34" charset="0"/>
                        </a:rPr>
                        <a:t>12:00 – 12:30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rowSpan="2">
                  <a:txBody>
                    <a:bodyPr/>
                    <a:lstStyle/>
                    <a:p>
                      <a:pPr algn="ctr"/>
                      <a:r>
                        <a:rPr lang="en-US" sz="1000" kern="1200" dirty="0">
                          <a:solidFill>
                            <a:schemeClr val="tx1"/>
                          </a:solidFill>
                          <a:effectLst/>
                          <a:latin typeface="Segoe UI" panose="020B0502040204020203" pitchFamily="34" charset="0"/>
                          <a:ea typeface="+mn-ea"/>
                          <a:cs typeface="Segoe UI" panose="020B0502040204020203" pitchFamily="34" charset="0"/>
                        </a:rPr>
                        <a:t>Lunch + continued hacking</a:t>
                      </a:r>
                      <a:endParaRPr lang="en-US" sz="1000" b="0" dirty="0">
                        <a:solidFill>
                          <a:schemeClr val="tx1"/>
                        </a:solidFill>
                        <a:latin typeface="Segoe UI Semibold" panose="020B0702040204020203" pitchFamily="34" charset="0"/>
                        <a:cs typeface="Segoe UI Semibold" panose="020B0702040204020203"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rowSpan="2">
                  <a:txBody>
                    <a:bodyPr/>
                    <a:lstStyle/>
                    <a:p>
                      <a:pPr algn="ctr"/>
                      <a:r>
                        <a:rPr lang="en-US" sz="1000" kern="1200" dirty="0">
                          <a:solidFill>
                            <a:schemeClr val="tx1"/>
                          </a:solidFill>
                          <a:effectLst/>
                          <a:latin typeface="Segoe UI" panose="020B0502040204020203" pitchFamily="34" charset="0"/>
                          <a:ea typeface="+mn-ea"/>
                          <a:cs typeface="Segoe UI" panose="020B0502040204020203" pitchFamily="34" charset="0"/>
                        </a:rPr>
                        <a:t>Lunch + continued Hacking</a:t>
                      </a:r>
                      <a:endParaRPr lang="en-US" sz="1000" b="0" dirty="0">
                        <a:solidFill>
                          <a:schemeClr val="tx1"/>
                        </a:solidFill>
                        <a:latin typeface="Segoe UI Semibold" panose="020B0702040204020203" pitchFamily="34" charset="0"/>
                        <a:cs typeface="Segoe UI Semibold" panose="020B0702040204020203"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525792151"/>
                  </a:ext>
                </a:extLst>
              </a:tr>
              <a:tr h="230588">
                <a:tc>
                  <a:txBody>
                    <a:bodyPr/>
                    <a:lstStyle/>
                    <a:p>
                      <a:pPr algn="ctr"/>
                      <a:r>
                        <a:rPr lang="en-US" sz="1000" b="0" dirty="0">
                          <a:solidFill>
                            <a:schemeClr val="bg1"/>
                          </a:solidFill>
                          <a:latin typeface="Segoe UI Semibold" panose="020B0702040204020203" pitchFamily="34" charset="0"/>
                          <a:cs typeface="Segoe UI Semibold" panose="020B0702040204020203" pitchFamily="34" charset="0"/>
                        </a:rPr>
                        <a:t>12:30 – 1:00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vMerge="1">
                  <a:txBody>
                    <a:bodyPr/>
                    <a:lstStyle/>
                    <a:p>
                      <a:pPr algn="l"/>
                      <a:endParaRPr lang="en-US" sz="1200" b="0" dirty="0">
                        <a:solidFill>
                          <a:srgbClr val="2176BC"/>
                        </a:solidFill>
                        <a:latin typeface="Segoe UI Semibold" panose="020B0702040204020203" pitchFamily="34" charset="0"/>
                        <a:cs typeface="Segoe UI Semibold" panose="020B07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vMerge="1">
                  <a:txBody>
                    <a:bodyPr/>
                    <a:lstStyle/>
                    <a:p>
                      <a:pPr algn="l"/>
                      <a:endParaRPr lang="en-US" sz="1200" b="0" dirty="0">
                        <a:solidFill>
                          <a:srgbClr val="2176BC"/>
                        </a:solidFill>
                        <a:latin typeface="Segoe UI Semibold" panose="020B0702040204020203" pitchFamily="34" charset="0"/>
                        <a:cs typeface="Segoe UI Semibold" panose="020B07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9008538"/>
                  </a:ext>
                </a:extLst>
              </a:tr>
              <a:tr h="230588">
                <a:tc>
                  <a:txBody>
                    <a:bodyPr/>
                    <a:lstStyle/>
                    <a:p>
                      <a:pPr algn="ctr"/>
                      <a:r>
                        <a:rPr lang="en-US" sz="1000" b="0" dirty="0">
                          <a:solidFill>
                            <a:schemeClr val="bg1"/>
                          </a:solidFill>
                          <a:latin typeface="Segoe UI Semibold" panose="020B0702040204020203" pitchFamily="34" charset="0"/>
                          <a:cs typeface="Segoe UI Semibold" panose="020B0702040204020203" pitchFamily="34" charset="0"/>
                        </a:rPr>
                        <a:t>1:00 – 1:30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rowSpan="1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bg1"/>
                          </a:solidFill>
                          <a:effectLst/>
                          <a:latin typeface="Segoe UI" panose="020B0502040204020203" pitchFamily="34" charset="0"/>
                          <a:ea typeface="+mn-ea"/>
                          <a:cs typeface="Segoe UI" panose="020B0502040204020203" pitchFamily="34" charset="0"/>
                        </a:rPr>
                        <a:t>Team hacking</a:t>
                      </a:r>
                      <a:endParaRPr lang="en-US" sz="1000" b="0" dirty="0">
                        <a:solidFill>
                          <a:srgbClr val="2176BC"/>
                        </a:solidFill>
                        <a:latin typeface="Segoe UI Semibold" panose="020B0702040204020203" pitchFamily="34" charset="0"/>
                        <a:cs typeface="Segoe UI Semibold" panose="020B0702040204020203"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8D7"/>
                    </a:solidFill>
                  </a:tcPr>
                </a:tc>
                <a:tc rowSpan="8">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bg1"/>
                          </a:solidFill>
                          <a:effectLst/>
                          <a:latin typeface="Segoe UI" panose="020B0502040204020203" pitchFamily="34" charset="0"/>
                          <a:ea typeface="+mn-ea"/>
                          <a:cs typeface="Segoe UI" panose="020B0502040204020203" pitchFamily="34" charset="0"/>
                        </a:rPr>
                        <a:t>Team hacking</a:t>
                      </a:r>
                      <a:endParaRPr lang="en-US" sz="1000" b="0" dirty="0">
                        <a:solidFill>
                          <a:srgbClr val="2176BC"/>
                        </a:solidFill>
                        <a:latin typeface="Segoe UI Semibold" panose="020B0702040204020203" pitchFamily="34" charset="0"/>
                        <a:cs typeface="Segoe UI Semibold" panose="020B0702040204020203"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8D7"/>
                    </a:solidFill>
                  </a:tcPr>
                </a:tc>
                <a:extLst>
                  <a:ext uri="{0D108BD9-81ED-4DB2-BD59-A6C34878D82A}">
                    <a16:rowId xmlns:a16="http://schemas.microsoft.com/office/drawing/2014/main" val="534831892"/>
                  </a:ext>
                </a:extLst>
              </a:tr>
              <a:tr h="230588">
                <a:tc>
                  <a:txBody>
                    <a:bodyPr/>
                    <a:lstStyle/>
                    <a:p>
                      <a:pPr algn="ctr"/>
                      <a:r>
                        <a:rPr lang="en-US" sz="1000" b="0" dirty="0">
                          <a:solidFill>
                            <a:schemeClr val="bg1"/>
                          </a:solidFill>
                          <a:latin typeface="Segoe UI Semibold" panose="020B0702040204020203" pitchFamily="34" charset="0"/>
                          <a:cs typeface="Segoe UI Semibold" panose="020B0702040204020203" pitchFamily="34" charset="0"/>
                        </a:rPr>
                        <a:t>1:30 – 2:00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vMerge="1">
                  <a:txBody>
                    <a:bodyPr/>
                    <a:lstStyle/>
                    <a:p>
                      <a:pPr algn="l"/>
                      <a:endParaRPr lang="en-US" sz="1200" b="0" dirty="0">
                        <a:solidFill>
                          <a:srgbClr val="2176BC"/>
                        </a:solidFill>
                        <a:latin typeface="Segoe UI Semibold" panose="020B0702040204020203" pitchFamily="34" charset="0"/>
                        <a:cs typeface="Segoe UI Semibold" panose="020B07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vMerge="1">
                  <a:txBody>
                    <a:bodyPr/>
                    <a:lstStyle/>
                    <a:p>
                      <a:pPr algn="l"/>
                      <a:endParaRPr lang="en-US" sz="1200" b="0" dirty="0">
                        <a:solidFill>
                          <a:srgbClr val="2176BC"/>
                        </a:solidFill>
                        <a:latin typeface="Segoe UI Semibold" panose="020B0702040204020203" pitchFamily="34" charset="0"/>
                        <a:cs typeface="Segoe UI Semibold" panose="020B07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08639676"/>
                  </a:ext>
                </a:extLst>
              </a:tr>
              <a:tr h="230588">
                <a:tc>
                  <a:txBody>
                    <a:bodyPr/>
                    <a:lstStyle/>
                    <a:p>
                      <a:pPr algn="ctr"/>
                      <a:r>
                        <a:rPr lang="en-US" sz="1000" b="0" dirty="0">
                          <a:solidFill>
                            <a:schemeClr val="bg1"/>
                          </a:solidFill>
                          <a:latin typeface="Segoe UI Semibold" panose="020B0702040204020203" pitchFamily="34" charset="0"/>
                          <a:cs typeface="Segoe UI Semibold" panose="020B0702040204020203" pitchFamily="34" charset="0"/>
                        </a:rPr>
                        <a:t>2:00 – 2:30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vMerge="1">
                  <a:txBody>
                    <a:bodyPr/>
                    <a:lstStyle/>
                    <a:p>
                      <a:pPr algn="l"/>
                      <a:endParaRPr lang="en-US" sz="1200" b="0" dirty="0">
                        <a:solidFill>
                          <a:srgbClr val="2176BC"/>
                        </a:solidFill>
                        <a:latin typeface="Segoe UI Semibold" panose="020B0702040204020203" pitchFamily="34" charset="0"/>
                        <a:cs typeface="Segoe UI Semibold" panose="020B07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vMerge="1">
                  <a:txBody>
                    <a:bodyPr/>
                    <a:lstStyle/>
                    <a:p>
                      <a:pPr algn="l"/>
                      <a:endParaRPr lang="en-US" sz="1200" b="0" dirty="0">
                        <a:solidFill>
                          <a:srgbClr val="2176BC"/>
                        </a:solidFill>
                        <a:latin typeface="Segoe UI Semibold" panose="020B0702040204020203" pitchFamily="34" charset="0"/>
                        <a:cs typeface="Segoe UI Semibold" panose="020B07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63480680"/>
                  </a:ext>
                </a:extLst>
              </a:tr>
              <a:tr h="230588">
                <a:tc>
                  <a:txBody>
                    <a:bodyPr/>
                    <a:lstStyle/>
                    <a:p>
                      <a:pPr algn="ctr"/>
                      <a:r>
                        <a:rPr lang="en-US" sz="1000" b="0" dirty="0">
                          <a:solidFill>
                            <a:schemeClr val="bg1"/>
                          </a:solidFill>
                          <a:latin typeface="Segoe UI Semibold" panose="020B0702040204020203" pitchFamily="34" charset="0"/>
                          <a:cs typeface="Segoe UI Semibold" panose="020B0702040204020203" pitchFamily="34" charset="0"/>
                        </a:rPr>
                        <a:t>2:30 – 3:00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vMerge="1">
                  <a:txBody>
                    <a:bodyPr/>
                    <a:lstStyle/>
                    <a:p>
                      <a:pPr algn="l"/>
                      <a:endParaRPr lang="en-US" sz="1200" b="0" dirty="0">
                        <a:solidFill>
                          <a:srgbClr val="2176BC"/>
                        </a:solidFill>
                        <a:latin typeface="Segoe UI Semibold" panose="020B0702040204020203" pitchFamily="34" charset="0"/>
                        <a:cs typeface="Segoe UI Semibold" panose="020B07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vMerge="1">
                  <a:txBody>
                    <a:bodyPr/>
                    <a:lstStyle/>
                    <a:p>
                      <a:pPr algn="l"/>
                      <a:endParaRPr lang="en-US" sz="1200" b="0" dirty="0">
                        <a:solidFill>
                          <a:srgbClr val="2176BC"/>
                        </a:solidFill>
                        <a:latin typeface="Segoe UI Semibold" panose="020B0702040204020203" pitchFamily="34" charset="0"/>
                        <a:cs typeface="Segoe UI Semibold" panose="020B07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1748015"/>
                  </a:ext>
                </a:extLst>
              </a:tr>
              <a:tr h="230588">
                <a:tc>
                  <a:txBody>
                    <a:bodyPr/>
                    <a:lstStyle/>
                    <a:p>
                      <a:pPr algn="ctr"/>
                      <a:r>
                        <a:rPr lang="en-US" sz="1000" b="0" dirty="0">
                          <a:solidFill>
                            <a:schemeClr val="bg1"/>
                          </a:solidFill>
                          <a:latin typeface="Segoe UI Semibold" panose="020B0702040204020203" pitchFamily="34" charset="0"/>
                          <a:cs typeface="Segoe UI Semibold" panose="020B0702040204020203" pitchFamily="34" charset="0"/>
                        </a:rPr>
                        <a:t>3:00 – 3:30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vMerge="1">
                  <a:txBody>
                    <a:bodyPr/>
                    <a:lstStyle/>
                    <a:p>
                      <a:pPr algn="l"/>
                      <a:endParaRPr lang="en-US" sz="1200" b="0" dirty="0">
                        <a:solidFill>
                          <a:srgbClr val="2176BC"/>
                        </a:solidFill>
                        <a:latin typeface="Segoe UI Semibold" panose="020B0702040204020203" pitchFamily="34" charset="0"/>
                        <a:cs typeface="Segoe UI Semibold" panose="020B07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vMerge="1">
                  <a:txBody>
                    <a:bodyPr/>
                    <a:lstStyle/>
                    <a:p>
                      <a:pPr algn="l"/>
                      <a:endParaRPr lang="en-US" sz="1200" b="0" dirty="0">
                        <a:solidFill>
                          <a:srgbClr val="2176BC"/>
                        </a:solidFill>
                        <a:latin typeface="Segoe UI Semibold" panose="020B0702040204020203" pitchFamily="34" charset="0"/>
                        <a:cs typeface="Segoe UI Semibold" panose="020B07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87110417"/>
                  </a:ext>
                </a:extLst>
              </a:tr>
              <a:tr h="230588">
                <a:tc>
                  <a:txBody>
                    <a:bodyPr/>
                    <a:lstStyle/>
                    <a:p>
                      <a:pPr algn="ctr"/>
                      <a:r>
                        <a:rPr lang="en-US" sz="1000" b="0" dirty="0">
                          <a:solidFill>
                            <a:schemeClr val="bg1"/>
                          </a:solidFill>
                          <a:latin typeface="Segoe UI Semibold" panose="020B0702040204020203" pitchFamily="34" charset="0"/>
                          <a:cs typeface="Segoe UI Semibold" panose="020B0702040204020203" pitchFamily="34" charset="0"/>
                        </a:rPr>
                        <a:t>3:30 – 4:00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vMerge="1">
                  <a:txBody>
                    <a:bodyPr/>
                    <a:lstStyle/>
                    <a:p>
                      <a:pPr algn="l"/>
                      <a:endParaRPr lang="en-US" sz="1200" b="0" dirty="0">
                        <a:solidFill>
                          <a:srgbClr val="2176BC"/>
                        </a:solidFill>
                        <a:latin typeface="Segoe UI Semibold" panose="020B0702040204020203" pitchFamily="34" charset="0"/>
                        <a:cs typeface="Segoe UI Semibold" panose="020B07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vMerge="1">
                  <a:txBody>
                    <a:bodyPr/>
                    <a:lstStyle/>
                    <a:p>
                      <a:pPr algn="l"/>
                      <a:endParaRPr lang="en-US" sz="1200" b="0" dirty="0">
                        <a:solidFill>
                          <a:srgbClr val="2176BC"/>
                        </a:solidFill>
                        <a:latin typeface="Segoe UI Semibold" panose="020B0702040204020203" pitchFamily="34" charset="0"/>
                        <a:cs typeface="Segoe UI Semibold" panose="020B07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82868333"/>
                  </a:ext>
                </a:extLst>
              </a:tr>
              <a:tr h="230588">
                <a:tc>
                  <a:txBody>
                    <a:bodyPr/>
                    <a:lstStyle/>
                    <a:p>
                      <a:pPr algn="ctr"/>
                      <a:r>
                        <a:rPr lang="en-US" sz="1000" b="0" dirty="0">
                          <a:solidFill>
                            <a:schemeClr val="bg1"/>
                          </a:solidFill>
                          <a:latin typeface="Segoe UI Semibold" panose="020B0702040204020203" pitchFamily="34" charset="0"/>
                          <a:cs typeface="Segoe UI Semibold" panose="020B0702040204020203" pitchFamily="34" charset="0"/>
                        </a:rPr>
                        <a:t>4:30 – 5:00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vMerge="1">
                  <a:txBody>
                    <a:bodyPr/>
                    <a:lstStyle/>
                    <a:p>
                      <a:pPr algn="l"/>
                      <a:endParaRPr lang="en-US" sz="1200" b="0" dirty="0">
                        <a:solidFill>
                          <a:srgbClr val="2176BC"/>
                        </a:solidFill>
                        <a:latin typeface="Segoe UI Semibold" panose="020B0702040204020203" pitchFamily="34" charset="0"/>
                        <a:cs typeface="Segoe UI Semibold" panose="020B07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vMerge="1">
                  <a:txBody>
                    <a:bodyPr/>
                    <a:lstStyle/>
                    <a:p>
                      <a:pPr algn="l"/>
                      <a:endParaRPr lang="en-US" sz="1200" b="0" dirty="0">
                        <a:solidFill>
                          <a:srgbClr val="2176BC"/>
                        </a:solidFill>
                        <a:latin typeface="Segoe UI Semibold" panose="020B0702040204020203" pitchFamily="34" charset="0"/>
                        <a:cs typeface="Segoe UI Semibold" panose="020B07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97126699"/>
                  </a:ext>
                </a:extLst>
              </a:tr>
              <a:tr h="230588">
                <a:tc>
                  <a:txBody>
                    <a:bodyPr/>
                    <a:lstStyle/>
                    <a:p>
                      <a:pPr algn="ctr"/>
                      <a:r>
                        <a:rPr lang="en-US" sz="1000" b="0" dirty="0">
                          <a:solidFill>
                            <a:schemeClr val="bg1"/>
                          </a:solidFill>
                          <a:latin typeface="Segoe UI Semibold" panose="020B0702040204020203" pitchFamily="34" charset="0"/>
                          <a:cs typeface="Segoe UI Semibold" panose="020B0702040204020203" pitchFamily="34" charset="0"/>
                        </a:rPr>
                        <a:t>5:00 – 5:30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vMerge="1">
                  <a:txBody>
                    <a:bodyPr/>
                    <a:lstStyle/>
                    <a:p>
                      <a:pPr algn="l"/>
                      <a:endParaRPr lang="en-US" sz="1200" b="0" dirty="0">
                        <a:solidFill>
                          <a:srgbClr val="2176BC"/>
                        </a:solidFill>
                        <a:latin typeface="Segoe UI Semibold" panose="020B0702040204020203" pitchFamily="34" charset="0"/>
                        <a:cs typeface="Segoe UI Semibold" panose="020B07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vMerge="1">
                  <a:txBody>
                    <a:bodyPr/>
                    <a:lstStyle/>
                    <a:p>
                      <a:pPr algn="l"/>
                      <a:endParaRPr lang="en-US" sz="1200" b="0" dirty="0">
                        <a:solidFill>
                          <a:srgbClr val="2176BC"/>
                        </a:solidFill>
                        <a:latin typeface="Segoe UI Semibold" panose="020B0702040204020203" pitchFamily="34" charset="0"/>
                        <a:cs typeface="Segoe UI Semibold" panose="020B07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35202480"/>
                  </a:ext>
                </a:extLst>
              </a:tr>
              <a:tr h="230588">
                <a:tc>
                  <a:txBody>
                    <a:bodyPr/>
                    <a:lstStyle/>
                    <a:p>
                      <a:pPr algn="ctr"/>
                      <a:r>
                        <a:rPr lang="en-US" sz="1000" b="0" dirty="0">
                          <a:solidFill>
                            <a:schemeClr val="bg1"/>
                          </a:solidFill>
                          <a:latin typeface="Segoe UI Semibold" panose="020B0702040204020203" pitchFamily="34" charset="0"/>
                          <a:cs typeface="Segoe UI Semibold" panose="020B0702040204020203" pitchFamily="34" charset="0"/>
                        </a:rPr>
                        <a:t>5:30 – 6:00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vMerge="1">
                  <a:txBody>
                    <a:bodyPr/>
                    <a:lstStyle/>
                    <a:p>
                      <a:pPr algn="l"/>
                      <a:endParaRPr lang="en-US" sz="1200" b="0" dirty="0">
                        <a:solidFill>
                          <a:srgbClr val="2176BC"/>
                        </a:solidFill>
                        <a:latin typeface="Segoe UI Semibold" panose="020B0702040204020203" pitchFamily="34" charset="0"/>
                        <a:cs typeface="Segoe UI Semibold" panose="020B07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bg1"/>
                          </a:solidFill>
                          <a:effectLst/>
                          <a:latin typeface="Segoe UI" panose="020B0502040204020203" pitchFamily="34" charset="0"/>
                          <a:ea typeface="+mn-ea"/>
                          <a:cs typeface="Segoe UI" panose="020B0502040204020203" pitchFamily="34" charset="0"/>
                        </a:rPr>
                        <a:t>Closing remarks</a:t>
                      </a:r>
                      <a:endParaRPr lang="en-US" sz="1000" b="0" dirty="0">
                        <a:solidFill>
                          <a:srgbClr val="2176BC"/>
                        </a:solidFill>
                        <a:latin typeface="Segoe UI Semibold" panose="020B0702040204020203" pitchFamily="34" charset="0"/>
                        <a:cs typeface="Segoe UI Semibold" panose="020B0702040204020203"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60093"/>
                    </a:solidFill>
                  </a:tcPr>
                </a:tc>
                <a:extLst>
                  <a:ext uri="{0D108BD9-81ED-4DB2-BD59-A6C34878D82A}">
                    <a16:rowId xmlns:a16="http://schemas.microsoft.com/office/drawing/2014/main" val="1942892663"/>
                  </a:ext>
                </a:extLst>
              </a:tr>
              <a:tr h="230588">
                <a:tc>
                  <a:txBody>
                    <a:bodyPr/>
                    <a:lstStyle/>
                    <a:p>
                      <a:pPr algn="ctr"/>
                      <a:r>
                        <a:rPr lang="en-US" sz="1000" b="0" dirty="0">
                          <a:solidFill>
                            <a:schemeClr val="bg1"/>
                          </a:solidFill>
                          <a:latin typeface="Segoe UI Semibold" panose="020B0702040204020203" pitchFamily="34" charset="0"/>
                          <a:cs typeface="Segoe UI Semibold" panose="020B0702040204020203" pitchFamily="34" charset="0"/>
                        </a:rPr>
                        <a:t>6:00 – 6:30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vMerge="1">
                  <a:txBody>
                    <a:bodyPr/>
                    <a:lstStyle/>
                    <a:p>
                      <a:pPr algn="l"/>
                      <a:endParaRPr lang="en-US" sz="1200" b="0" dirty="0">
                        <a:solidFill>
                          <a:srgbClr val="2176BC"/>
                        </a:solidFill>
                        <a:latin typeface="Segoe UI Semibold" panose="020B0702040204020203" pitchFamily="34" charset="0"/>
                        <a:cs typeface="Segoe UI Semibold" panose="020B07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bg1"/>
                          </a:solidFill>
                          <a:effectLst/>
                          <a:latin typeface="Segoe UI" panose="020B0502040204020203" pitchFamily="34" charset="0"/>
                          <a:ea typeface="+mn-ea"/>
                          <a:cs typeface="Segoe UI" panose="020B0502040204020203" pitchFamily="34" charset="0"/>
                        </a:rPr>
                        <a:t>End of OpenHack</a:t>
                      </a:r>
                      <a:endParaRPr lang="en-US" sz="1000" b="0" dirty="0">
                        <a:solidFill>
                          <a:srgbClr val="2176BC"/>
                        </a:solidFill>
                        <a:latin typeface="Segoe UI Semibold" panose="020B0702040204020203" pitchFamily="34" charset="0"/>
                        <a:cs typeface="Segoe UI Semibold" panose="020B0702040204020203"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2049484538"/>
                  </a:ext>
                </a:extLst>
              </a:tr>
              <a:tr h="230588">
                <a:tc>
                  <a:txBody>
                    <a:bodyPr/>
                    <a:lstStyle/>
                    <a:p>
                      <a:pPr algn="ctr"/>
                      <a:r>
                        <a:rPr lang="en-US" sz="1000" b="0" dirty="0">
                          <a:solidFill>
                            <a:schemeClr val="bg1"/>
                          </a:solidFill>
                          <a:latin typeface="Segoe UI Semibold" panose="020B0702040204020203" pitchFamily="34" charset="0"/>
                          <a:cs typeface="Segoe UI Semibold" panose="020B0702040204020203" pitchFamily="34" charset="0"/>
                        </a:rPr>
                        <a:t>6:30 – 7:00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vMerge="1">
                  <a:txBody>
                    <a:bodyPr/>
                    <a:lstStyle/>
                    <a:p>
                      <a:pPr algn="l"/>
                      <a:endParaRPr lang="en-US" sz="1200" b="0" dirty="0">
                        <a:solidFill>
                          <a:srgbClr val="2176BC"/>
                        </a:solidFill>
                        <a:latin typeface="Segoe UI Semibold" panose="020B0702040204020203" pitchFamily="34" charset="0"/>
                        <a:cs typeface="Segoe UI Semibold" panose="020B07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vMerge="1">
                  <a:txBody>
                    <a:bodyPr/>
                    <a:lstStyle/>
                    <a:p>
                      <a:pPr algn="ctr"/>
                      <a:endParaRPr lang="en-US" sz="1000" b="0" dirty="0">
                        <a:solidFill>
                          <a:srgbClr val="2176BC"/>
                        </a:solidFill>
                        <a:latin typeface="Segoe UI Semibold" panose="020B0702040204020203" pitchFamily="34" charset="0"/>
                        <a:cs typeface="Segoe UI Semibold" panose="020B07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2363268954"/>
                  </a:ext>
                </a:extLst>
              </a:tr>
            </a:tbl>
          </a:graphicData>
        </a:graphic>
      </p:graphicFrame>
    </p:spTree>
    <p:extLst>
      <p:ext uri="{BB962C8B-B14F-4D97-AF65-F5344CB8AC3E}">
        <p14:creationId xmlns:p14="http://schemas.microsoft.com/office/powerpoint/2010/main" val="1365987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63339-6EC8-4875-A0B8-23B00A40BEB3}"/>
              </a:ext>
            </a:extLst>
          </p:cNvPr>
          <p:cNvSpPr>
            <a:spLocks noGrp="1"/>
          </p:cNvSpPr>
          <p:nvPr>
            <p:ph type="title"/>
          </p:nvPr>
        </p:nvSpPr>
        <p:spPr/>
        <p:txBody>
          <a:bodyPr/>
          <a:lstStyle/>
          <a:p>
            <a:r>
              <a:rPr lang="en-NZ" dirty="0">
                <a:solidFill>
                  <a:schemeClr val="bg1"/>
                </a:solidFill>
              </a:rPr>
              <a:t>Important Links – Migration</a:t>
            </a:r>
          </a:p>
        </p:txBody>
      </p:sp>
      <p:sp>
        <p:nvSpPr>
          <p:cNvPr id="4" name="Rectangle 3">
            <a:extLst>
              <a:ext uri="{FF2B5EF4-FFF2-40B4-BE49-F238E27FC236}">
                <a16:creationId xmlns:a16="http://schemas.microsoft.com/office/drawing/2014/main" id="{62A4ED51-B7C8-498A-9099-C1809429C0EA}"/>
              </a:ext>
            </a:extLst>
          </p:cNvPr>
          <p:cNvSpPr/>
          <p:nvPr/>
        </p:nvSpPr>
        <p:spPr>
          <a:xfrm>
            <a:off x="1159626" y="2572159"/>
            <a:ext cx="10835864" cy="286232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0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SSID: </a:t>
            </a:r>
            <a:r>
              <a:rPr kumimoji="0" lang="en-US" sz="3600" b="0" i="0" u="none" strike="noStrike" kern="1200" cap="none" spc="-100" normalizeH="0" baseline="0" noProof="0" dirty="0">
                <a:ln>
                  <a:noFill/>
                </a:ln>
                <a:solidFill>
                  <a:srgbClr val="2176BC"/>
                </a:solidFill>
                <a:effectLst/>
                <a:uLnTx/>
                <a:uFillTx/>
                <a:latin typeface="Segoe UI" panose="020B0502040204020203" pitchFamily="34" charset="0"/>
                <a:ea typeface="+mn-ea"/>
                <a:cs typeface="Segoe UI" panose="020B0502040204020203" pitchFamily="34" charset="0"/>
              </a:rPr>
              <a:t>OpenHack </a:t>
            </a:r>
            <a:r>
              <a:rPr kumimoji="0" lang="en-US" sz="3600" b="0" i="0" u="none" strike="noStrike" kern="1200" cap="none" spc="-10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a:t>
            </a:r>
            <a:r>
              <a:rPr kumimoji="0" lang="en-US" sz="3600" b="0" i="0" u="none" strike="noStrike" kern="1200" cap="none" spc="-100" normalizeH="0" baseline="0" noProof="0" dirty="0">
                <a:ln>
                  <a:noFill/>
                </a:ln>
                <a:solidFill>
                  <a:srgbClr val="2176BC"/>
                </a:solidFill>
                <a:effectLst/>
                <a:uLnTx/>
                <a:uFillTx/>
                <a:latin typeface="Segoe UI" panose="020B0502040204020203" pitchFamily="34" charset="0"/>
                <a:ea typeface="+mn-ea"/>
                <a:cs typeface="Segoe UI" panose="020B0502040204020203" pitchFamily="34" charset="0"/>
              </a:rPr>
              <a:t> PW: Microsoft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100" normalizeH="0" baseline="0" noProof="0" dirty="0">
              <a:ln>
                <a:noFill/>
              </a:ln>
              <a:solidFill>
                <a:srgbClr val="1EBBE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0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OpenHack Portal: </a:t>
            </a:r>
            <a:r>
              <a:rPr kumimoji="0" lang="en-US" sz="3600" b="0" i="0" u="none" strike="noStrike" kern="1200" cap="none" spc="-100" normalizeH="0" baseline="0" noProof="0" dirty="0">
                <a:ln>
                  <a:noFill/>
                </a:ln>
                <a:solidFill>
                  <a:srgbClr val="2176BC"/>
                </a:solidFill>
                <a:effectLst/>
                <a:uLnTx/>
                <a:uFillTx/>
                <a:latin typeface="Segoe UI" panose="020B0502040204020203" pitchFamily="34" charset="0"/>
                <a:ea typeface="+mn-ea"/>
                <a:cs typeface="Segoe UI" panose="020B0502040204020203" pitchFamily="34" charset="0"/>
              </a:rPr>
              <a:t>https://openhack.skillmeup.com</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600" b="0" i="0" u="none" strike="noStrike" kern="1200" cap="none" spc="-10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Login: </a:t>
            </a:r>
            <a:r>
              <a:rPr kumimoji="0" lang="en-US" sz="3600" b="0" i="0" u="none" strike="noStrike" kern="1200" cap="none" spc="-100" normalizeH="0" baseline="0" noProof="0" dirty="0">
                <a:ln>
                  <a:noFill/>
                </a:ln>
                <a:solidFill>
                  <a:srgbClr val="2176BC"/>
                </a:solidFill>
                <a:effectLst/>
                <a:uLnTx/>
                <a:uFillTx/>
                <a:latin typeface="Segoe UI" panose="020B0502040204020203" pitchFamily="34" charset="0"/>
                <a:ea typeface="+mn-ea"/>
                <a:cs typeface="Segoe UI" panose="020B0502040204020203" pitchFamily="34" charset="0"/>
              </a:rPr>
              <a:t>84104-43adc-</a:t>
            </a:r>
            <a:r>
              <a:rPr kumimoji="0" lang="en-US" sz="3600" b="0" i="0" u="none" strike="noStrike" kern="1200" cap="none" spc="-10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a:t>
            </a:r>
            <a:r>
              <a:rPr kumimoji="0" lang="en-US" sz="3600" b="0" i="0" u="none" strike="noStrike" kern="1200" cap="none" spc="-100" normalizeH="0" baseline="0" noProof="0" dirty="0">
                <a:ln>
                  <a:noFill/>
                </a:ln>
                <a:solidFill>
                  <a:srgbClr val="2176BC"/>
                </a:solidFill>
                <a:effectLst/>
                <a:uLnTx/>
                <a:uFillTx/>
                <a:latin typeface="Segoe UI" panose="020B0502040204020203" pitchFamily="34" charset="0"/>
                <a:ea typeface="+mn-ea"/>
                <a:cs typeface="Segoe UI" panose="020B0502040204020203" pitchFamily="34" charset="0"/>
              </a:rPr>
              <a:t>@skillmeup.com</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600" b="0" i="0" u="none" strike="noStrike" kern="1200" cap="none" spc="-10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PW: </a:t>
            </a:r>
            <a:r>
              <a:rPr kumimoji="0" lang="en-US" sz="3600" b="0" i="0" u="none" strike="noStrike" kern="1200" cap="none" spc="-100" normalizeH="0" baseline="0" noProof="0" dirty="0">
                <a:ln>
                  <a:noFill/>
                </a:ln>
                <a:solidFill>
                  <a:srgbClr val="2176BC"/>
                </a:solidFill>
                <a:effectLst/>
                <a:uLnTx/>
                <a:uFillTx/>
                <a:latin typeface="Segoe UI" panose="020B0502040204020203" pitchFamily="34" charset="0"/>
                <a:ea typeface="+mn-ea"/>
                <a:cs typeface="Segoe UI" panose="020B0502040204020203" pitchFamily="34" charset="0"/>
              </a:rPr>
              <a:t>Password123</a:t>
            </a:r>
          </a:p>
        </p:txBody>
      </p:sp>
      <p:pic>
        <p:nvPicPr>
          <p:cNvPr id="5" name="Graphic 4" descr="World">
            <a:extLst>
              <a:ext uri="{FF2B5EF4-FFF2-40B4-BE49-F238E27FC236}">
                <a16:creationId xmlns:a16="http://schemas.microsoft.com/office/drawing/2014/main" id="{9DD70ED8-C323-46CF-AE36-E568F2710E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432" y="3703683"/>
            <a:ext cx="622802" cy="622802"/>
          </a:xfrm>
          <a:prstGeom prst="rect">
            <a:avLst/>
          </a:prstGeom>
        </p:spPr>
      </p:pic>
      <p:pic>
        <p:nvPicPr>
          <p:cNvPr id="6" name="Picture 2" descr="See the source image">
            <a:extLst>
              <a:ext uri="{FF2B5EF4-FFF2-40B4-BE49-F238E27FC236}">
                <a16:creationId xmlns:a16="http://schemas.microsoft.com/office/drawing/2014/main" id="{E1C63D73-8D03-4CD4-BE29-12B8FAD495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895" y="2630442"/>
            <a:ext cx="523875" cy="523875"/>
          </a:xfrm>
          <a:prstGeom prst="rect">
            <a:avLst/>
          </a:prstGeom>
          <a:noFill/>
          <a:extLst>
            <a:ext uri="{909E8E84-426E-40DD-AFC4-6F175D3DCCD1}">
              <a14:hiddenFill xmlns:a14="http://schemas.microsoft.com/office/drawing/2010/main">
                <a:solidFill>
                  <a:srgbClr val="FFFFFF"/>
                </a:solidFill>
              </a14:hiddenFill>
            </a:ext>
          </a:extLst>
        </p:spPr>
      </p:pic>
      <p:sp>
        <p:nvSpPr>
          <p:cNvPr id="7" name="Callout: Up Arrow 6">
            <a:extLst>
              <a:ext uri="{FF2B5EF4-FFF2-40B4-BE49-F238E27FC236}">
                <a16:creationId xmlns:a16="http://schemas.microsoft.com/office/drawing/2014/main" id="{C1E63216-D48D-48BA-8DA1-EB9E91CF7EEB}"/>
              </a:ext>
            </a:extLst>
          </p:cNvPr>
          <p:cNvSpPr/>
          <p:nvPr/>
        </p:nvSpPr>
        <p:spPr bwMode="auto">
          <a:xfrm>
            <a:off x="4867104" y="4838008"/>
            <a:ext cx="2028306" cy="876994"/>
          </a:xfrm>
          <a:prstGeom prst="upArrowCallout">
            <a:avLst>
              <a:gd name="adj1" fmla="val 25000"/>
              <a:gd name="adj2" fmla="val 25000"/>
              <a:gd name="adj3" fmla="val 25000"/>
              <a:gd name="adj4" fmla="val 45546"/>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Table # i.e. 1</a:t>
            </a:r>
          </a:p>
        </p:txBody>
      </p:sp>
    </p:spTree>
    <p:extLst>
      <p:ext uri="{BB962C8B-B14F-4D97-AF65-F5344CB8AC3E}">
        <p14:creationId xmlns:p14="http://schemas.microsoft.com/office/powerpoint/2010/main" val="2705356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63339-6EC8-4875-A0B8-23B00A40BEB3}"/>
              </a:ext>
            </a:extLst>
          </p:cNvPr>
          <p:cNvSpPr>
            <a:spLocks noGrp="1"/>
          </p:cNvSpPr>
          <p:nvPr>
            <p:ph type="title"/>
          </p:nvPr>
        </p:nvSpPr>
        <p:spPr>
          <a:xfrm>
            <a:off x="409432" y="275227"/>
            <a:ext cx="11724655" cy="854075"/>
          </a:xfrm>
        </p:spPr>
        <p:txBody>
          <a:bodyPr/>
          <a:lstStyle/>
          <a:p>
            <a:r>
              <a:rPr lang="en-NZ" dirty="0">
                <a:solidFill>
                  <a:schemeClr val="bg1"/>
                </a:solidFill>
              </a:rPr>
              <a:t>OpenHack Code of Conduct</a:t>
            </a:r>
          </a:p>
        </p:txBody>
      </p:sp>
      <p:sp>
        <p:nvSpPr>
          <p:cNvPr id="20" name="Text Placeholder 3">
            <a:extLst>
              <a:ext uri="{FF2B5EF4-FFF2-40B4-BE49-F238E27FC236}">
                <a16:creationId xmlns:a16="http://schemas.microsoft.com/office/drawing/2014/main" id="{284F1E01-B64B-4800-8B1D-52108379B49A}"/>
              </a:ext>
            </a:extLst>
          </p:cNvPr>
          <p:cNvSpPr txBox="1">
            <a:spLocks/>
          </p:cNvSpPr>
          <p:nvPr/>
        </p:nvSpPr>
        <p:spPr>
          <a:xfrm>
            <a:off x="409432" y="1384823"/>
            <a:ext cx="10983557" cy="5079563"/>
          </a:xfrm>
          <a:prstGeom prst="rect">
            <a:avLst/>
          </a:prstGeom>
        </p:spPr>
        <p:txBody>
          <a:bodyPr anchor="t"/>
          <a:lst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Microsoft’s mission is to empower every person and every organization on the planet to achieve more. This includes at Microsoft </a:t>
            </a:r>
            <a:r>
              <a:rPr kumimoji="0" lang="en-US" sz="20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Migration dry-run </a:t>
            </a: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where we seek to create a respectful, friendly, and inclusive experience for all participants. As such, we do not tolerate harassing or disrespectful behavior, messages, images, or interactions by any event participant, in any form, at any aspect of the program including business and social activities, regardless of location.</a:t>
            </a:r>
          </a:p>
          <a:p>
            <a:pPr marL="0" marR="0" lvl="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a:t>
            </a:r>
          </a:p>
          <a:p>
            <a:pPr marL="0" marR="0" lvl="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We do not tolerate any behavior that is degrading to any gender, race, sexual orientation or disability, or any behavior that would violate Microsoft’s Anti-Harassment and Anti-Discrimination Policy, Equal Employment Opportunity Policy, or Standards of Business Conduct. In short, the entire experience at the venue must meet our culture standards.</a:t>
            </a:r>
          </a:p>
          <a:p>
            <a:pPr marL="0" marR="0" lvl="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pPr>
            <a:endPar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a:p>
            <a:pPr marL="0" marR="0" lvl="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We encourage everyone to assist in creating a welcoming and safe environment. Please report any concerns, harassing behavior, suspicious or disruptive activity to the nearest security guard or show staff. Microsoft reserves the right to refuse admittance to, or remove any person from OpenHack at any time, in its sole discretion.</a:t>
            </a:r>
            <a:br>
              <a:rPr kumimoji="0" lang="en-US" sz="20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br>
            <a:br>
              <a:rPr kumimoji="0" lang="en-US" sz="20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br>
            <a:r>
              <a:rPr kumimoji="0" lang="en-US" sz="2800" b="0" i="0" u="none" strike="noStrike" kern="1200" cap="none" spc="0" normalizeH="0" baseline="0" noProof="0" dirty="0">
                <a:ln>
                  <a:noFill/>
                </a:ln>
                <a:solidFill>
                  <a:srgbClr val="2176BC"/>
                </a:solidFill>
                <a:effectLst/>
                <a:uLnTx/>
                <a:uFillTx/>
                <a:latin typeface="Segoe UI" panose="020B0502040204020203" pitchFamily="34" charset="0"/>
                <a:ea typeface="+mn-ea"/>
                <a:cs typeface="Segoe UI" panose="020B0502040204020203" pitchFamily="34" charset="0"/>
              </a:rPr>
              <a:t>ohupdate@microsoft.com</a:t>
            </a:r>
          </a:p>
        </p:txBody>
      </p:sp>
    </p:spTree>
    <p:extLst>
      <p:ext uri="{BB962C8B-B14F-4D97-AF65-F5344CB8AC3E}">
        <p14:creationId xmlns:p14="http://schemas.microsoft.com/office/powerpoint/2010/main" val="2192081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63339-6EC8-4875-A0B8-23B00A40BEB3}"/>
              </a:ext>
            </a:extLst>
          </p:cNvPr>
          <p:cNvSpPr>
            <a:spLocks noGrp="1"/>
          </p:cNvSpPr>
          <p:nvPr>
            <p:ph type="title"/>
          </p:nvPr>
        </p:nvSpPr>
        <p:spPr/>
        <p:txBody>
          <a:bodyPr/>
          <a:lstStyle/>
          <a:p>
            <a:r>
              <a:rPr lang="en-NZ" dirty="0">
                <a:solidFill>
                  <a:schemeClr val="bg1"/>
                </a:solidFill>
              </a:rPr>
              <a:t>Social Media</a:t>
            </a:r>
          </a:p>
        </p:txBody>
      </p:sp>
      <p:sp>
        <p:nvSpPr>
          <p:cNvPr id="20" name="Text Placeholder 3">
            <a:extLst>
              <a:ext uri="{FF2B5EF4-FFF2-40B4-BE49-F238E27FC236}">
                <a16:creationId xmlns:a16="http://schemas.microsoft.com/office/drawing/2014/main" id="{284F1E01-B64B-4800-8B1D-52108379B49A}"/>
              </a:ext>
            </a:extLst>
          </p:cNvPr>
          <p:cNvSpPr txBox="1">
            <a:spLocks/>
          </p:cNvSpPr>
          <p:nvPr/>
        </p:nvSpPr>
        <p:spPr>
          <a:xfrm>
            <a:off x="666974" y="1215615"/>
            <a:ext cx="10983557" cy="4520168"/>
          </a:xfrm>
          <a:prstGeom prst="rect">
            <a:avLst/>
          </a:prstGeom>
        </p:spPr>
        <p:txBody>
          <a:bodyPr anchor="t"/>
          <a:lst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ctr" defTabSz="914367" rtl="0" eaLnBrk="1" fontAlgn="auto" latinLnBrk="0" hangingPunct="1">
              <a:lnSpc>
                <a:spcPct val="150000"/>
              </a:lnSpc>
              <a:spcBef>
                <a:spcPct val="20000"/>
              </a:spcBef>
              <a:spcAft>
                <a:spcPts val="0"/>
              </a:spcAft>
              <a:buClrTx/>
              <a:buSzPct val="90000"/>
              <a:buFont typeface="Wingdings" panose="05000000000000000000" pitchFamily="2" charset="2"/>
              <a:buNone/>
              <a:tabLst/>
              <a:defRPr/>
            </a:pPr>
            <a:endParaRPr kumimoji="0" lang="en-US" sz="28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ctr" defTabSz="914367" rtl="0" eaLnBrk="1" fontAlgn="auto" latinLnBrk="0" hangingPunct="1">
              <a:lnSpc>
                <a:spcPct val="150000"/>
              </a:lnSpc>
              <a:spcBef>
                <a:spcPct val="20000"/>
              </a:spcBef>
              <a:spcAft>
                <a:spcPts val="0"/>
              </a:spcAft>
              <a:buClrTx/>
              <a:buSzPct val="90000"/>
              <a:buFont typeface="Wingdings" panose="05000000000000000000" pitchFamily="2" charset="2"/>
              <a:buNone/>
              <a:tabLst/>
              <a:defRPr/>
            </a:pPr>
            <a:endParaRPr kumimoji="0" lang="en-US" sz="28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ctr" defTabSz="914367" rtl="0" eaLnBrk="1" fontAlgn="auto" latinLnBrk="0" hangingPunct="1">
              <a:lnSpc>
                <a:spcPct val="150000"/>
              </a:lnSpc>
              <a:spcBef>
                <a:spcPct val="20000"/>
              </a:spcBef>
              <a:spcAft>
                <a:spcPts val="0"/>
              </a:spcAft>
              <a:buClrTx/>
              <a:buSzPct val="90000"/>
              <a:buFont typeface="Wingdings" panose="05000000000000000000" pitchFamily="2" charset="2"/>
              <a:buNone/>
              <a:tabLst/>
              <a:defRPr/>
            </a:pPr>
            <a:r>
              <a:rPr kumimoji="0" lang="en-US" sz="2800" b="0" i="0" u="none" strike="noStrike" kern="1200" cap="none" spc="0" normalizeH="0" baseline="0" noProof="0" dirty="0">
                <a:ln>
                  <a:noFill/>
                </a:ln>
                <a:solidFill>
                  <a:srgbClr val="FFFFFF"/>
                </a:solidFill>
                <a:effectLst/>
                <a:uLnTx/>
                <a:uFillTx/>
                <a:latin typeface="Segoe UI Light"/>
                <a:ea typeface="+mn-ea"/>
                <a:cs typeface="+mn-cs"/>
              </a:rPr>
              <a:t>Please feel free to take photos and share* on Social Media</a:t>
            </a:r>
          </a:p>
          <a:p>
            <a:pPr marL="0" marR="0" lvl="0" indent="0" algn="ctr" defTabSz="914367" rtl="0" eaLnBrk="1" fontAlgn="auto" latinLnBrk="0" hangingPunct="1">
              <a:lnSpc>
                <a:spcPct val="150000"/>
              </a:lnSpc>
              <a:spcBef>
                <a:spcPct val="20000"/>
              </a:spcBef>
              <a:spcAft>
                <a:spcPts val="0"/>
              </a:spcAft>
              <a:buClrTx/>
              <a:buSzPct val="90000"/>
              <a:buFont typeface="Wingdings" panose="05000000000000000000" pitchFamily="2" charset="2"/>
              <a:buNone/>
              <a:tabLst/>
              <a:defRPr/>
            </a:pPr>
            <a:r>
              <a:rPr kumimoji="0" lang="en-US" sz="2800" b="1" i="0" u="none" strike="noStrike" kern="1200" cap="none" spc="0" normalizeH="0" baseline="0" noProof="0" dirty="0">
                <a:ln>
                  <a:noFill/>
                </a:ln>
                <a:solidFill>
                  <a:srgbClr val="2176BC"/>
                </a:solidFill>
                <a:effectLst/>
                <a:uLnTx/>
                <a:uFillTx/>
                <a:latin typeface="Segoe UI Light"/>
                <a:ea typeface="+mn-ea"/>
                <a:cs typeface="+mn-cs"/>
              </a:rPr>
              <a:t>#</a:t>
            </a:r>
            <a:r>
              <a:rPr kumimoji="0" lang="en-US" sz="2800" b="1" i="0" u="none" strike="noStrike" kern="1200" cap="none" spc="0" normalizeH="0" baseline="0" noProof="0" dirty="0" err="1">
                <a:ln>
                  <a:noFill/>
                </a:ln>
                <a:solidFill>
                  <a:srgbClr val="2176BC"/>
                </a:solidFill>
                <a:effectLst/>
                <a:uLnTx/>
                <a:uFillTx/>
                <a:latin typeface="Segoe UI Light"/>
                <a:ea typeface="+mn-ea"/>
                <a:cs typeface="+mn-cs"/>
              </a:rPr>
              <a:t>MSOpenHack</a:t>
            </a:r>
            <a:r>
              <a:rPr kumimoji="0" lang="en-US" sz="2800" b="1" i="0" u="none" strike="noStrike" kern="1200" cap="none" spc="0" normalizeH="0" baseline="0" noProof="0" dirty="0">
                <a:ln>
                  <a:noFill/>
                </a:ln>
                <a:solidFill>
                  <a:srgbClr val="2176BC"/>
                </a:solidFill>
                <a:effectLst/>
                <a:uLnTx/>
                <a:uFillTx/>
                <a:latin typeface="Segoe UI Light"/>
                <a:ea typeface="+mn-ea"/>
                <a:cs typeface="+mn-cs"/>
              </a:rPr>
              <a:t> #OpenHack #DevOps</a:t>
            </a:r>
          </a:p>
        </p:txBody>
      </p:sp>
      <p:sp>
        <p:nvSpPr>
          <p:cNvPr id="3" name="Rectangle 2">
            <a:extLst>
              <a:ext uri="{FF2B5EF4-FFF2-40B4-BE49-F238E27FC236}">
                <a16:creationId xmlns:a16="http://schemas.microsoft.com/office/drawing/2014/main" id="{73E30B2B-D9D9-4243-9FBD-BCBF68F4C1E1}"/>
              </a:ext>
            </a:extLst>
          </p:cNvPr>
          <p:cNvSpPr/>
          <p:nvPr/>
        </p:nvSpPr>
        <p:spPr>
          <a:xfrm>
            <a:off x="8175718" y="6126558"/>
            <a:ext cx="3821687" cy="456215"/>
          </a:xfrm>
          <a:prstGeom prst="rect">
            <a:avLst/>
          </a:prstGeom>
        </p:spPr>
        <p:txBody>
          <a:bodyPr wrap="none">
            <a:spAutoFit/>
          </a:bodyPr>
          <a:lstStyle/>
          <a:p>
            <a:pPr marL="0" marR="0" lvl="0" indent="0" algn="l" defTabSz="914367" rtl="0" eaLnBrk="1" fontAlgn="auto" latinLnBrk="0" hangingPunct="1">
              <a:lnSpc>
                <a:spcPct val="150000"/>
              </a:lnSpc>
              <a:spcBef>
                <a:spcPct val="20000"/>
              </a:spcBef>
              <a:spcAft>
                <a:spcPts val="0"/>
              </a:spcAft>
              <a:buClrTx/>
              <a:buSzPct val="90000"/>
              <a:buFontTx/>
              <a:buNone/>
              <a:tabLst/>
              <a:defRPr/>
            </a:pPr>
            <a:r>
              <a:rPr kumimoji="0" lang="en-US" sz="1800" b="1" i="1" u="none" strike="noStrike" kern="1200" cap="none" spc="0" normalizeH="0" baseline="0" noProof="0" dirty="0">
                <a:ln>
                  <a:noFill/>
                </a:ln>
                <a:solidFill>
                  <a:srgbClr val="FFFFFF"/>
                </a:solidFill>
                <a:effectLst/>
                <a:uLnTx/>
                <a:uFillTx/>
                <a:latin typeface="Segoe UI Light"/>
                <a:ea typeface="+mn-ea"/>
                <a:cs typeface="+mn-cs"/>
              </a:rPr>
              <a:t>* Do not share Content and Solutions!</a:t>
            </a:r>
          </a:p>
        </p:txBody>
      </p:sp>
    </p:spTree>
    <p:extLst>
      <p:ext uri="{BB962C8B-B14F-4D97-AF65-F5344CB8AC3E}">
        <p14:creationId xmlns:p14="http://schemas.microsoft.com/office/powerpoint/2010/main" val="1903272565"/>
      </p:ext>
    </p:extLst>
  </p:cSld>
  <p:clrMapOvr>
    <a:masterClrMapping/>
  </p:clrMapOvr>
</p:sld>
</file>

<file path=ppt/theme/theme1.xml><?xml version="1.0" encoding="utf-8"?>
<a:theme xmlns:a="http://schemas.openxmlformats.org/drawingml/2006/main" name="OpenHack Template Black">
  <a:themeElements>
    <a:clrScheme name="BT - Dark Blue - Light gray background">
      <a:dk1>
        <a:srgbClr val="353535"/>
      </a:dk1>
      <a:lt1>
        <a:srgbClr val="FFFFFF"/>
      </a:lt1>
      <a:dk2>
        <a:srgbClr val="002050"/>
      </a:dk2>
      <a:lt2>
        <a:srgbClr val="E6E6E6"/>
      </a:lt2>
      <a:accent1>
        <a:srgbClr val="002050"/>
      </a:accent1>
      <a:accent2>
        <a:srgbClr val="0078D7"/>
      </a:accent2>
      <a:accent3>
        <a:srgbClr val="00BCF2"/>
      </a:accent3>
      <a:accent4>
        <a:srgbClr val="FF8C0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DK_BLUE_2017_10.potx" id="{17662C09-4D96-42AE-AE74-219D1A618C70}" vid="{95337A88-F4DF-4C60-8E6B-1CC04ADFC789}"/>
    </a:ext>
  </a:extLst>
</a:theme>
</file>

<file path=ppt/theme/theme2.xml><?xml version="1.0" encoding="utf-8"?>
<a:theme xmlns:a="http://schemas.openxmlformats.org/drawingml/2006/main" name="5-50113_Microsoft_Ready_Light_Template">
  <a:themeElements>
    <a:clrScheme name="Microsoft Ready Light">
      <a:dk1>
        <a:srgbClr val="353535"/>
      </a:dk1>
      <a:lt1>
        <a:srgbClr val="FFFFFF"/>
      </a:lt1>
      <a:dk2>
        <a:srgbClr val="002050"/>
      </a:dk2>
      <a:lt2>
        <a:srgbClr val="E6E6E6"/>
      </a:lt2>
      <a:accent1>
        <a:srgbClr val="002050"/>
      </a:accent1>
      <a:accent2>
        <a:srgbClr val="00188F"/>
      </a:accent2>
      <a:accent3>
        <a:srgbClr val="0078D7"/>
      </a:accent3>
      <a:accent4>
        <a:srgbClr val="00BCF2"/>
      </a:accent4>
      <a:accent5>
        <a:srgbClr val="00B294"/>
      </a:accent5>
      <a:accent6>
        <a:srgbClr val="BAD80A"/>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Template_16x9.potx" id="{558C9411-013B-46AF-B938-3E69E5A4C174}" vid="{FABAFD44-59DC-4902-BC77-D5753F5AB94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1609DF1B71BD44C99E47D69D234BEE8" ma:contentTypeVersion="8" ma:contentTypeDescription="Create a new document." ma:contentTypeScope="" ma:versionID="8a9e485c78e24b588e64777421992d96">
  <xsd:schema xmlns:xsd="http://www.w3.org/2001/XMLSchema" xmlns:xs="http://www.w3.org/2001/XMLSchema" xmlns:p="http://schemas.microsoft.com/office/2006/metadata/properties" xmlns:ns2="293e7e0e-b8b0-4a2c-bc68-4e900b9ab7e2" xmlns:ns3="48d6817c-fdb3-4776-9deb-9157a02c6756" targetNamespace="http://schemas.microsoft.com/office/2006/metadata/properties" ma:root="true" ma:fieldsID="a35b6d33881bedb58cf984800433f33f" ns2:_="" ns3:_="">
    <xsd:import namespace="293e7e0e-b8b0-4a2c-bc68-4e900b9ab7e2"/>
    <xsd:import namespace="48d6817c-fdb3-4776-9deb-9157a02c675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3e7e0e-b8b0-4a2c-bc68-4e900b9ab7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8d6817c-fdb3-4776-9deb-9157a02c675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2245800-0173-4697-89A0-4862C3A964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3e7e0e-b8b0-4a2c-bc68-4e900b9ab7e2"/>
    <ds:schemaRef ds:uri="48d6817c-fdb3-4776-9deb-9157a02c67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6A587FD-6D0C-49EF-BEE5-A25C78ACA978}">
  <ds:schemaRefs>
    <ds:schemaRef ds:uri="http://schemas.openxmlformats.org/package/2006/metadata/core-properties"/>
    <ds:schemaRef ds:uri="http://schemas.microsoft.com/office/2006/documentManagement/types"/>
    <ds:schemaRef ds:uri="http://schemas.microsoft.com/office/infopath/2007/PartnerControls"/>
    <ds:schemaRef ds:uri="48d6817c-fdb3-4776-9deb-9157a02c6756"/>
    <ds:schemaRef ds:uri="http://purl.org/dc/elements/1.1/"/>
    <ds:schemaRef ds:uri="http://schemas.microsoft.com/office/2006/metadata/properties"/>
    <ds:schemaRef ds:uri="http://purl.org/dc/terms/"/>
    <ds:schemaRef ds:uri="293e7e0e-b8b0-4a2c-bc68-4e900b9ab7e2"/>
    <ds:schemaRef ds:uri="http://www.w3.org/XML/1998/namespace"/>
    <ds:schemaRef ds:uri="http://purl.org/dc/dcmitype/"/>
  </ds:schemaRefs>
</ds:datastoreItem>
</file>

<file path=customXml/itemProps3.xml><?xml version="1.0" encoding="utf-8"?>
<ds:datastoreItem xmlns:ds="http://schemas.openxmlformats.org/officeDocument/2006/customXml" ds:itemID="{9611BB83-6783-49E7-A372-D868BCEB29C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61</TotalTime>
  <Words>2389</Words>
  <Application>Microsoft Office PowerPoint</Application>
  <PresentationFormat>Widescreen</PresentationFormat>
  <Paragraphs>294</Paragraphs>
  <Slides>26</Slides>
  <Notes>21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26</vt:i4>
      </vt:variant>
    </vt:vector>
  </HeadingPairs>
  <TitlesOfParts>
    <vt:vector size="36" baseType="lpstr">
      <vt:lpstr>Arial</vt:lpstr>
      <vt:lpstr>Calibri</vt:lpstr>
      <vt:lpstr>Lucida Console</vt:lpstr>
      <vt:lpstr>Segoe UI</vt:lpstr>
      <vt:lpstr>Segoe UI Light</vt:lpstr>
      <vt:lpstr>Segoe UI Semibold</vt:lpstr>
      <vt:lpstr>Segoe UI Semilight</vt:lpstr>
      <vt:lpstr>Wingdings</vt:lpstr>
      <vt:lpstr>OpenHack Template Black</vt:lpstr>
      <vt:lpstr>5-50113_Microsoft_Ready_Light_Template</vt:lpstr>
      <vt:lpstr>PowerPoint Presentation</vt:lpstr>
      <vt:lpstr>What is OpenHack?</vt:lpstr>
      <vt:lpstr>What is OpenHack?</vt:lpstr>
      <vt:lpstr>Tips for a successful OpenHack</vt:lpstr>
      <vt:lpstr>Expectations of Coaches </vt:lpstr>
      <vt:lpstr>Agenda</vt:lpstr>
      <vt:lpstr>Important Links – Migration</vt:lpstr>
      <vt:lpstr>OpenHack Code of Conduct</vt:lpstr>
      <vt:lpstr>Social Media</vt:lpstr>
      <vt:lpstr>OpenHacks Worldwide</vt:lpstr>
      <vt:lpstr>What is the Technical Skills Initiative?</vt:lpstr>
      <vt:lpstr>Technical Skills Initiative Roles</vt:lpstr>
      <vt:lpstr>TSI Requirements</vt:lpstr>
      <vt:lpstr>PowerPoint Presentation</vt:lpstr>
      <vt:lpstr>Why DevOps OpenHack?</vt:lpstr>
      <vt:lpstr>Event Structure</vt:lpstr>
      <vt:lpstr>Event Goals</vt:lpstr>
      <vt:lpstr>OpenHack Theme</vt:lpstr>
      <vt:lpstr>Architecture – Application and Application APIs</vt:lpstr>
      <vt:lpstr>DevOps is a team sport  1 - People     2 - Process         3 - Technology</vt:lpstr>
      <vt:lpstr>Source code</vt:lpstr>
      <vt:lpstr>Tools</vt:lpstr>
      <vt:lpstr>Connecting to your environments</vt:lpstr>
      <vt:lpstr>Tripviewer application.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Damien Caro</dc:creator>
  <cp:lastModifiedBy>Scott Hoag</cp:lastModifiedBy>
  <cp:revision>11</cp:revision>
  <dcterms:created xsi:type="dcterms:W3CDTF">2018-11-26T15:27:49Z</dcterms:created>
  <dcterms:modified xsi:type="dcterms:W3CDTF">2020-05-06T18:39:50Z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0x01010061609DF1B71BD44C99E47D69D234BEE8</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sbaydach@microsoft.com</vt:lpwstr>
  </property>
  <property fmtid="{D5CDD505-2E9C-101B-9397-08002B2CF9AE}" pid="6" name="MSIP_Label_f42aa342-8706-4288-bd11-ebb85995028c_SetDate">
    <vt:lpwstr>2018-12-03T16:36:30.6536821Z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