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3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579B-5A3F-4E47-BC36-536047E09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805D-39C7-4DD1-A438-947FE067F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D695-B71D-4393-A5CD-2615AD58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CF06A-3225-4913-A39E-D31403D3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7F9D-9D00-43AE-87D7-68F4A8A8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3F35-937F-4EAD-A71D-77DBA930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943E8-65EB-4382-82D0-D9FFAC28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4EE7-2A7E-4505-8D0E-C15AB2BA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3C01-0B02-4BE4-BF8A-04EC2A86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00C7-EAB2-4F08-9FD7-7A7395D8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07EF7-8C8D-49F6-97EE-84811A24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2CF7E-673D-4127-8EA8-4E5D65B07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0DE1-84C3-4363-9ABE-9AF004DD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2042-6175-4A69-8D7E-9EBFFF20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EE62-1B74-4884-AD42-5004473F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A294-6B6E-4345-84E1-D5196B66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AC8F-C67B-4BE5-A40C-D1291CE1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BC70-5A16-4241-A7FD-2C1396C4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21BC-8756-4A08-BEB9-1EB146DA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99DC1-9093-4FBB-BAA3-15B5D59F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4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6827-D053-483E-89DF-01E5AF61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DF40-259B-4A75-BD72-6FAD5AC0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B598-1186-433C-B92B-C3FD585D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3B45-9344-4505-9E7F-644BF99B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25A2-7255-4D5F-BCD1-F1EAC4D1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EEA-3A0F-4BA0-9EE5-BA7524B9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2B5A-385D-4C0C-97EF-BEF54A30B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95D0-AC70-431C-BDA6-08F07DBB0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31984-862F-4ED8-9735-657C7303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6D6E7-102A-4F9C-A04C-1F13A12B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808C-8D29-41D6-8ABB-2AB5D4E3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0F15-0338-48BA-BFEE-80B752DE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844C-6DC3-4A33-8EE1-0640C81CA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042FE-AB50-4F93-9149-C34B88AC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1628C-6E4A-4098-BBCF-9667732A7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07197-9EDF-4004-A46D-9D554D308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B1FF-E5BD-4AC6-8947-67608A24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2B934-6E54-46E0-9372-1F42BF33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D103B-0F54-4E4A-B896-F068BA04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E9A1-8D87-4F31-81ED-5D9C1B4E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9FB52-4073-4F24-B7FE-A20664EB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6AC39-900F-4220-9AB8-F31A865C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E1498-2AE6-4648-9323-FA608751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286AB-ACE8-4862-82DD-0F8A3C49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9CA8D-E587-4AE9-8241-BD9712FE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D7A2B-876F-4285-AB9B-A0480DCC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4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ABB4-5D09-4A3D-BBC3-B67D5D03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F23F-9BB7-4A04-BB74-E67A481C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06BC4-2845-49E7-BDDD-66F963C5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9E603-4659-4FBE-A352-246200D3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D44C6-61D5-4A2C-99E5-D57792C4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97BDD-A0E1-4C00-8A83-A943F977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6F1-E797-4A9D-9BDB-D993E43B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A5455-E857-4663-B441-1EF088417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4850A-7255-4A77-9065-CF20733EB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087FC-7193-4341-86B1-11F0D916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2427B-9C9F-4FCE-8FA8-1B821B6D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35F79-5ABD-44BC-8739-0BDA0576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B1B20-638A-4B2F-9122-DF902330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F3AE-68DB-4DAE-9ACF-5F3F1901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A06E-4EC8-4D27-8A55-F833299CB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85E1-8755-40DE-AF65-E7A0610AC3D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EC68-E9BB-4B6B-A90B-98EDE801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B84B-16E1-420C-A48B-E21DBAD23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DE6E-5109-493F-9A98-A86F7900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1E9C15-C12C-4CB8-BCDD-D3D20D98254A}"/>
              </a:ext>
            </a:extLst>
          </p:cNvPr>
          <p:cNvSpPr txBox="1"/>
          <p:nvPr/>
        </p:nvSpPr>
        <p:spPr>
          <a:xfrm>
            <a:off x="2544580" y="204274"/>
            <a:ext cx="30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 Service Plan (Linux)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D3BCA-ED1A-422B-8647-39192EB63CFC}"/>
              </a:ext>
            </a:extLst>
          </p:cNvPr>
          <p:cNvSpPr/>
          <p:nvPr/>
        </p:nvSpPr>
        <p:spPr>
          <a:xfrm>
            <a:off x="2184401" y="595842"/>
            <a:ext cx="4707466" cy="5940636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93F058-5B3E-4CE5-873E-5E8D85CB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837" y="321522"/>
            <a:ext cx="548640" cy="548640"/>
          </a:xfrm>
          <a:prstGeom prst="rect">
            <a:avLst/>
          </a:prstGeom>
        </p:spPr>
      </p:pic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6F8ACAAF-91DE-416E-B903-4EA3E46FB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726" y="2928550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4B2A4D9-B114-4C6D-8C8B-E7F59DAE1571}"/>
              </a:ext>
            </a:extLst>
          </p:cNvPr>
          <p:cNvGrpSpPr/>
          <p:nvPr/>
        </p:nvGrpSpPr>
        <p:grpSpPr>
          <a:xfrm>
            <a:off x="2656936" y="2879467"/>
            <a:ext cx="1417820" cy="1373386"/>
            <a:chOff x="2701671" y="2176833"/>
            <a:chExt cx="1417820" cy="137338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3E009C4-55AC-4ABF-938D-BACA680DE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4298" y="2176833"/>
              <a:ext cx="1012566" cy="101256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CC7867-DAA3-4976-877B-5795BD3D40E2}"/>
                </a:ext>
              </a:extLst>
            </p:cNvPr>
            <p:cNvSpPr txBox="1"/>
            <p:nvPr/>
          </p:nvSpPr>
          <p:spPr>
            <a:xfrm>
              <a:off x="2701671" y="3180887"/>
              <a:ext cx="141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Tripviewer</a:t>
              </a:r>
              <a:endParaRPr lang="en-US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A02BAC-A883-4F92-8669-7F7C30F92C02}"/>
              </a:ext>
            </a:extLst>
          </p:cNvPr>
          <p:cNvGrpSpPr/>
          <p:nvPr/>
        </p:nvGrpSpPr>
        <p:grpSpPr>
          <a:xfrm>
            <a:off x="4678180" y="969974"/>
            <a:ext cx="1417820" cy="1100852"/>
            <a:chOff x="4678180" y="969974"/>
            <a:chExt cx="1417820" cy="1100852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59A0459-16EA-4CCD-974D-F10F27838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21330" y="969974"/>
              <a:ext cx="731520" cy="7315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6C7069-2B25-4B3C-8F3D-2308824AD30D}"/>
                </a:ext>
              </a:extLst>
            </p:cNvPr>
            <p:cNvSpPr txBox="1"/>
            <p:nvPr/>
          </p:nvSpPr>
          <p:spPr>
            <a:xfrm>
              <a:off x="4678180" y="1701494"/>
              <a:ext cx="141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Trips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0039C-BC2D-4C9A-984F-9123284017BB}"/>
              </a:ext>
            </a:extLst>
          </p:cNvPr>
          <p:cNvGrpSpPr/>
          <p:nvPr/>
        </p:nvGrpSpPr>
        <p:grpSpPr>
          <a:xfrm>
            <a:off x="4678180" y="2306909"/>
            <a:ext cx="1417820" cy="1100852"/>
            <a:chOff x="4678180" y="969974"/>
            <a:chExt cx="1417820" cy="1100852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BBE9F60-5517-4A5A-B52E-03DA2339D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21330" y="969974"/>
              <a:ext cx="731520" cy="73152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82089F-7590-49B4-AD1D-E0C7FD1D7AC9}"/>
                </a:ext>
              </a:extLst>
            </p:cNvPr>
            <p:cNvSpPr txBox="1"/>
            <p:nvPr/>
          </p:nvSpPr>
          <p:spPr>
            <a:xfrm>
              <a:off x="4678180" y="1701494"/>
              <a:ext cx="141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BD3B79-C01C-4D81-8AA7-3EEA6FC54FBF}"/>
              </a:ext>
            </a:extLst>
          </p:cNvPr>
          <p:cNvGrpSpPr/>
          <p:nvPr/>
        </p:nvGrpSpPr>
        <p:grpSpPr>
          <a:xfrm>
            <a:off x="4678180" y="3643844"/>
            <a:ext cx="1417820" cy="1100852"/>
            <a:chOff x="4678180" y="969974"/>
            <a:chExt cx="1417820" cy="11008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BA84E1A3-577D-4877-8CA6-7AD1BA4A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21330" y="969974"/>
              <a:ext cx="731520" cy="73152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63726F-9BB6-4848-BA88-CBE3C93FB548}"/>
                </a:ext>
              </a:extLst>
            </p:cNvPr>
            <p:cNvSpPr txBox="1"/>
            <p:nvPr/>
          </p:nvSpPr>
          <p:spPr>
            <a:xfrm>
              <a:off x="4678180" y="1701494"/>
              <a:ext cx="141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331382-AC3D-49D5-94F5-AA05D5AA4BBB}"/>
              </a:ext>
            </a:extLst>
          </p:cNvPr>
          <p:cNvGrpSpPr/>
          <p:nvPr/>
        </p:nvGrpSpPr>
        <p:grpSpPr>
          <a:xfrm>
            <a:off x="4678180" y="4980780"/>
            <a:ext cx="1417820" cy="1100852"/>
            <a:chOff x="4678180" y="969974"/>
            <a:chExt cx="1417820" cy="1100852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030F8D-819E-454C-96DE-479D3170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21330" y="969974"/>
              <a:ext cx="731520" cy="73152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C95203-A38C-4530-9829-5078FEFCE970}"/>
                </a:ext>
              </a:extLst>
            </p:cNvPr>
            <p:cNvSpPr txBox="1"/>
            <p:nvPr/>
          </p:nvSpPr>
          <p:spPr>
            <a:xfrm>
              <a:off x="4678180" y="1701494"/>
              <a:ext cx="141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UserJava</a:t>
              </a:r>
              <a:endParaRPr lang="en-US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473C85-7290-40C7-8C1F-3AE5A6E63771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1422126" y="3385750"/>
            <a:ext cx="1437437" cy="0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16383D-6244-499B-9CDE-382900F712E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3872129" y="1335734"/>
            <a:ext cx="1149201" cy="2050016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D53B92-2779-477D-9AD1-9705E8633FC7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3872129" y="2672669"/>
            <a:ext cx="1149201" cy="713081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1597E9-3365-40A4-A867-60312BBABE8E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3872129" y="3385750"/>
            <a:ext cx="1149201" cy="196079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B29157-3E2A-4D3F-8322-D494ACF7E47D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3872129" y="3385750"/>
            <a:ext cx="1149201" cy="623854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4B9E10-9792-4B68-828A-50C6DA679152}"/>
              </a:ext>
            </a:extLst>
          </p:cNvPr>
          <p:cNvGrpSpPr/>
          <p:nvPr/>
        </p:nvGrpSpPr>
        <p:grpSpPr>
          <a:xfrm>
            <a:off x="7452226" y="3698406"/>
            <a:ext cx="1592552" cy="1340846"/>
            <a:chOff x="7538970" y="3698406"/>
            <a:chExt cx="1592552" cy="1340846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CB3D527-88E6-4F4D-B658-03B2EAE8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78046" y="3698406"/>
              <a:ext cx="914400" cy="914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10D83E-1967-4250-A3F0-00E2F9AE7261}"/>
                </a:ext>
              </a:extLst>
            </p:cNvPr>
            <p:cNvSpPr txBox="1"/>
            <p:nvPr/>
          </p:nvSpPr>
          <p:spPr>
            <a:xfrm>
              <a:off x="7538970" y="4669920"/>
              <a:ext cx="159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mydrivingDB</a:t>
              </a:r>
              <a:endParaRPr lang="en-US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7953FE-BE36-4A89-8B30-F55DA7D336D4}"/>
              </a:ext>
            </a:extLst>
          </p:cNvPr>
          <p:cNvGrpSpPr/>
          <p:nvPr/>
        </p:nvGrpSpPr>
        <p:grpSpPr>
          <a:xfrm>
            <a:off x="7452226" y="1739830"/>
            <a:ext cx="1592552" cy="1615166"/>
            <a:chOff x="7452226" y="1739830"/>
            <a:chExt cx="1592552" cy="161516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A82943B-351A-444C-82FF-051B62F9D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54142" y="1739830"/>
              <a:ext cx="1188720" cy="118872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15DA16-97F4-4CCD-A84B-079FBD454E4D}"/>
                </a:ext>
              </a:extLst>
            </p:cNvPr>
            <p:cNvSpPr txBox="1"/>
            <p:nvPr/>
          </p:nvSpPr>
          <p:spPr>
            <a:xfrm>
              <a:off x="7452226" y="2985664"/>
              <a:ext cx="159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Simulator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C28E22-3F4D-4EDE-A71B-E33020BAC7AC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5752850" y="1335734"/>
            <a:ext cx="2038452" cy="2819872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5E0092-1EAD-429C-84F4-ECAD843DB070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>
            <a:off x="5752850" y="2672669"/>
            <a:ext cx="2038452" cy="1482937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6816AE-21B2-4569-BE79-1363501B9CD8}"/>
              </a:ext>
            </a:extLst>
          </p:cNvPr>
          <p:cNvCxnSpPr>
            <a:cxnSpLocks/>
            <a:stCxn id="35" idx="3"/>
            <a:endCxn id="15" idx="1"/>
          </p:cNvCxnSpPr>
          <p:nvPr/>
        </p:nvCxnSpPr>
        <p:spPr>
          <a:xfrm>
            <a:off x="5752850" y="4009604"/>
            <a:ext cx="2038452" cy="146002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FCF9E18-F089-4DD6-B265-007B85155B00}"/>
              </a:ext>
            </a:extLst>
          </p:cNvPr>
          <p:cNvCxnSpPr>
            <a:cxnSpLocks/>
            <a:stCxn id="38" idx="3"/>
            <a:endCxn id="15" idx="1"/>
          </p:cNvCxnSpPr>
          <p:nvPr/>
        </p:nvCxnSpPr>
        <p:spPr>
          <a:xfrm flipV="1">
            <a:off x="5752850" y="4155606"/>
            <a:ext cx="2038452" cy="1190934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B2A44E-78FC-4EA8-87CF-B02011FDB138}"/>
              </a:ext>
            </a:extLst>
          </p:cNvPr>
          <p:cNvCxnSpPr>
            <a:cxnSpLocks/>
            <a:stCxn id="3" idx="1"/>
            <a:endCxn id="17" idx="3"/>
          </p:cNvCxnSpPr>
          <p:nvPr/>
        </p:nvCxnSpPr>
        <p:spPr>
          <a:xfrm flipH="1" flipV="1">
            <a:off x="5752850" y="1335734"/>
            <a:ext cx="1901292" cy="998456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E7877D1-AB4C-4856-8D6D-FE3B3D2CD4A5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flipH="1">
            <a:off x="5752850" y="2334190"/>
            <a:ext cx="1901292" cy="338479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D2981D-B65D-45FE-8E33-C9122D7FF73F}"/>
              </a:ext>
            </a:extLst>
          </p:cNvPr>
          <p:cNvCxnSpPr>
            <a:cxnSpLocks/>
            <a:stCxn id="3" idx="1"/>
            <a:endCxn id="35" idx="3"/>
          </p:cNvCxnSpPr>
          <p:nvPr/>
        </p:nvCxnSpPr>
        <p:spPr>
          <a:xfrm flipH="1">
            <a:off x="5752850" y="2334190"/>
            <a:ext cx="1901292" cy="1675414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D915C6-C2B8-4F8B-ADFF-78419DBAA206}"/>
              </a:ext>
            </a:extLst>
          </p:cNvPr>
          <p:cNvCxnSpPr>
            <a:cxnSpLocks/>
            <a:stCxn id="3" idx="1"/>
            <a:endCxn id="38" idx="3"/>
          </p:cNvCxnSpPr>
          <p:nvPr/>
        </p:nvCxnSpPr>
        <p:spPr>
          <a:xfrm flipH="1">
            <a:off x="5752850" y="2334190"/>
            <a:ext cx="1901292" cy="3012350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Hoag</dc:creator>
  <cp:lastModifiedBy>Scott Hoag</cp:lastModifiedBy>
  <cp:revision>2</cp:revision>
  <dcterms:created xsi:type="dcterms:W3CDTF">2020-04-06T16:01:56Z</dcterms:created>
  <dcterms:modified xsi:type="dcterms:W3CDTF">2020-04-06T16:18:06Z</dcterms:modified>
</cp:coreProperties>
</file>