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93" r:id="rId7"/>
    <p:sldId id="294" r:id="rId8"/>
    <p:sldId id="295" r:id="rId9"/>
    <p:sldId id="296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3204" autoAdjust="0"/>
  </p:normalViewPr>
  <p:slideViewPr>
    <p:cSldViewPr snapToGrid="0">
      <p:cViewPr varScale="1">
        <p:scale>
          <a:sx n="104" d="100"/>
          <a:sy n="104" d="100"/>
        </p:scale>
        <p:origin x="642" y="10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79946-11DB-BFCC-9951-0FEF0760A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C89403-9550-9A18-0143-F6EDB56EE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65370-726F-E804-A959-4B4779A1A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6E3E8-E612-620C-6F1E-7D88F8E4C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41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FF013-6714-178E-37E4-368BE908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7F14AE-EDC3-4803-28A9-4AAC97445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776CC-F5A7-9453-A575-A8E4A0F16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291A7-9633-FF56-5076-8A2EDB2B6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4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AD78-8762-960D-BD06-F8F4276AA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CFE150-10D7-D5CA-D1F3-519FAF279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912AA6-0376-D01B-83A3-096F3B38C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6A5F3-3E1A-A879-4122-A0B8559BB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0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AAE2B-EF1A-61A4-EEE7-2AB8704C5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D83B9-2274-7EE3-2ED9-A79FBC89D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F5612-4001-EE1C-4E03-38DDFE7DB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B8D03-A99C-502F-0F41-79D92BED3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0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B03D-E2CD-A040-C9E2-04CDFF185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87E61-C929-8F80-7392-77A9E3AD2E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5635C6-1122-EB1E-8B7E-33AC8FD18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A037F-5707-14EC-59FE-0D84183DC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9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s-ES" dirty="0" err="1"/>
              <a:t>Inversion</a:t>
            </a:r>
            <a:r>
              <a:rPr lang="es-ES" dirty="0"/>
              <a:t> extranjera indirecta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lang="en-US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 de IEI</a:t>
            </a:r>
            <a:br>
              <a:rPr lang="en-US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Inversión en acciones: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 adquisición de acciones de una empresa que cotiza en la bolsa de valores.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Inversión en fondos mutuos: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 adquisición de participaciones en fondos mutuos que invierten en empresas de un país determinado.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Inversión en bonos: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 adquisición de bonos emitidos por empresas o gobiernos de un país determinado.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22D89-3D9A-0FF3-4312-5B2040EAD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1C8B-C6F9-D7F3-121B-597B80F5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s-ES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Factores a Considerar en la IEI</a:t>
            </a:r>
            <a:br>
              <a:rPr lang="es-ES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42CC6-8865-B11D-E9D9-F85D4C13BD2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Estabilidad Económica: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 estabilidad económica del país receptor es crucial para la IEI, ya que influye en la rentabilidad y seguridad de las inversiones.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Regulación y Políticas Gubernamentales: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Las políticas fiscales, monetarias y regulatorias del país receptor pueden afectar significativamente la IEI. Es importante que los inversores comprendan las leyes y regulaciones locales.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Rendimiento del Mercado: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El desempeño histórico y proyectado del mercado de valores y de bonos en el país receptor puede influir en las decisiones de inversión.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45139-9162-4D6C-EA5F-2E172461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EC20F-A89B-7453-3FF6-722D1898C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7264-D65D-0E3B-618E-DFC60923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Ventajas</a:t>
            </a:r>
            <a:r>
              <a:rPr lang="en-US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 de la IEI</a:t>
            </a:r>
            <a:br>
              <a:rPr lang="es-ES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42896-5D92-EB9E-6089-F8C3D1A1BB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Acceso a mercados emergentes: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 IEI permite a los inversores acceder a mercados emergentes y crecientes.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Diversificación: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 IEI permite a los inversores diversificar su cartera de inversiones y reducir el riesgo.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Flexibilidad: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 IEI ofrece flexibilidad para invertir en diferentes sectores y empresas.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DEDE-5E06-940C-42D7-2B4DD727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2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580A3-0BC5-8392-38FB-53FE09D66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3CBC-D9B1-25F1-AFCA-90FBC583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DesVentajas</a:t>
            </a:r>
            <a:r>
              <a:rPr lang="en-US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 de la IEI</a:t>
            </a:r>
            <a:br>
              <a:rPr lang="es-ES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58B2B-A61F-B9D7-D94F-D430F44F140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Riesgo político: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 IEI puede estar expuesta a riesgos políticos y cambios en la regulación.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Riesgo de liquidez: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 IEI puede tener limitaciones en términos de liquidez, lo que puede hacer que sea difícil vender las inversiones.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Riesgo de tipo de cambio: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 IEI puede estar expuesta a riesgos de tipo de cambio, lo que puede afectar el valor de las inversiones.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3A70-2D5B-9EE8-59AE-48DC9D2A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B1D20-3B08-1E10-6810-24ADFCB24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4D81-6783-A95F-6A2D-A9F1FC98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s-ES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Impacto de la IEI en el País Receptor</a:t>
            </a:r>
            <a:br>
              <a:rPr lang="es-ES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3CF66-AA29-113F-FFD7-E747A320AA6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Desarrollo del Mercado de Capitales: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 IEI puede contribuir al desarrollo y la profundización del mercado de capitales del país receptor.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Transferencia de Tecnología y Conocimientos: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 través de la IEI, las empresas locales pueden beneficiarse de nuevas tecnologías y prácticas de gestión.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Aumento de la Competencia: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La entrada de inversores extranjeros puede aumentar la competencia en el mercado local, lo que puede llevar a mejoras en la eficiencia y la calidad de los productos y servicios.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E26B-E5F6-D5C5-27EE-E702DC27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1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E801A-3E60-6BB4-6BC3-8F0A4C284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65A4-7D31-597B-057D-2A7725AF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s-ES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Estrategias para Mitigar Riesgos en la IEI</a:t>
            </a:r>
            <a:br>
              <a:rPr lang="es-ES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781A3-76F0-EFFD-36BD-B6BE2E0D024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Cobertura de Riesgo Cambiario: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Utilizar instrumentos financieros como futuros y opciones para protegerse contra las fluctuaciones en los tipos de cambio.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Diversificación Geográfica: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Invertir en múltiples países para reducir la exposición a riesgos específicos de un solo país.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Análisis Político y Económico: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Realizar un análisis exhaustivo de la situación política y económica del país receptor antes de invertir.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F429-8B13-6082-378E-CC234241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07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{C77E6A98-620C-400A-B8B3-0F0461AD11F8}tf33968143_win32</Template>
  <TotalTime>19</TotalTime>
  <Words>469</Words>
  <Application>Microsoft Office PowerPoint</Application>
  <PresentationFormat>Panorámica</PresentationFormat>
  <Paragraphs>38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Custom</vt:lpstr>
      <vt:lpstr>Inversion extranjera indirecta</vt:lpstr>
      <vt:lpstr>Tipos de IEI </vt:lpstr>
      <vt:lpstr>Factores a Considerar en la IEI </vt:lpstr>
      <vt:lpstr>Ventajas de la IEI </vt:lpstr>
      <vt:lpstr>DesVentajas de la IEI </vt:lpstr>
      <vt:lpstr>Impacto de la IEI en el País Receptor </vt:lpstr>
      <vt:lpstr>Estrategias para Mitigar Riesgos en la IEI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Norma Servín</dc:creator>
  <cp:lastModifiedBy>Norma Servín</cp:lastModifiedBy>
  <cp:revision>1</cp:revision>
  <dcterms:created xsi:type="dcterms:W3CDTF">2024-11-21T04:23:51Z</dcterms:created>
  <dcterms:modified xsi:type="dcterms:W3CDTF">2024-11-21T04:43:45Z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