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2D86-EF58-4696-80C8-8B67DF79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C63B4-7C11-4DF7-8CA2-E77310A0F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2F53-2E1A-4A10-81A6-9CB9C08E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3362-977A-4AEC-9F58-73DD58F1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903B-27A8-4DD0-A111-C055F114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1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CF94-5DB7-4E28-A8B5-453FB16B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CCC93-B687-4509-BDFF-18571F85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FE18-C0E8-455B-A873-0419D34F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B56E-D09D-48D8-A66D-DF54DF2E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DD45-0BDD-4AED-9B0A-675B0F9E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E528E-B07E-45AA-9912-6F3546A6D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3E4F4-64D0-45C6-B350-9A60AF5D0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1407-D9C6-4FF3-8965-F5882326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50C7-97DC-47A6-952D-DB0BE8EA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FA6B-9888-49A5-A695-950987CB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B338-CBED-45F0-A926-DC5F8E5D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9EC0-657A-4156-8EC0-DC7277DE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7F97-0410-4801-BD66-5D4D9D08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AA82-72C9-46BC-8667-BED3B14D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A5D3-D932-4BD3-BFE5-1D23CA40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52E8-E2BE-442A-9BDD-5F9CBEB0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E2FE2-DF63-4511-A2EE-8633B384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4F8E-FF34-453F-95EE-84EFCEE6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95C01-B885-4559-8616-B48CA8E9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3E3D-46FC-4E50-925A-A29C316A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AF43-7E5A-4E97-B675-DBD94F81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B442-9C13-49AE-9922-B8EF7E6A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DBD37-1A46-4E84-A72B-802C611C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2EDAA-AAF1-43A3-8DE2-B7D5A440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1EF9-DC14-4AFC-94D5-A0D3709B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402E9-5C37-41AB-A1A1-391C880E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34ED-0F2A-4CCF-B9E9-0DC84D53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8C9-B98C-4657-AB27-DE5AF7FD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D67B-CB0B-4ED6-A59A-518DDD13C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A7D8-8419-446A-9A10-E226F9A9F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571E2-9C02-4878-A86F-B67B0B60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D01EB-ECF4-4DAD-B687-824DD267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3A0B5-EE1D-4344-81F2-EA834715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A01B2-DA6D-4F11-89AD-B004A415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6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C244-0DE7-43AF-AA87-83AEE4C6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26ACD-4658-47B6-898B-A3D5FFCC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793E2-5EA0-4030-AC41-DEDA2FC2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E4003-9558-4D6D-B5A1-B0569CA9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BB572-0553-413E-91D0-E5EE5A2A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AD44A-3B5B-4678-9605-9628B879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5DE1F-6BF5-4FFC-9335-2004E5B0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C883-21DC-494F-A3CB-BC352F5B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BD64-FB97-4EDA-B3B0-E45FBE4A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BC6FC-1FF3-4FB0-9411-2DEA37531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003E-7CA5-41B3-A686-B48E8555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B1DC-154A-4C20-9DB9-11EEEDD8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78E90-3A23-4490-A0C7-ED713AA0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D74-EF3C-4B96-9D8A-CEBABF92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C614A-D821-4738-AD85-F0A8A7AB7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45510-B644-4869-96DE-4381FBEDF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2EAC-FF44-4473-A0E8-B753D044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A8C11-A7AC-434C-B8D5-2FDFDD41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3C97F-82E2-4AD1-8162-789D34B6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ED001-56A3-482E-A958-9805DCA9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581A8-0013-4B14-A285-DDE23D0A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4FCC-2722-4CB1-8F8F-0B4ECBC57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28559-110C-4B45-85B9-250D42B5F0C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59FA-D0EB-4B41-8FF4-54FFB4030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B1A14-7CB0-48E2-A6D5-343E8B765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C7D2-DD10-44D7-95F6-594D02C9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F0FA5F-C4B3-4B27-A5B1-664A13C90447}"/>
              </a:ext>
            </a:extLst>
          </p:cNvPr>
          <p:cNvSpPr txBox="1"/>
          <p:nvPr/>
        </p:nvSpPr>
        <p:spPr>
          <a:xfrm>
            <a:off x="274320" y="355600"/>
            <a:ext cx="54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F86A6-DBE1-4BA9-B85F-7AE09805B22B}"/>
              </a:ext>
            </a:extLst>
          </p:cNvPr>
          <p:cNvSpPr txBox="1"/>
          <p:nvPr/>
        </p:nvSpPr>
        <p:spPr>
          <a:xfrm>
            <a:off x="274320" y="1005840"/>
            <a:ext cx="1072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New servos ( faster response , accurate , lower vibrations )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replace universal joints with magnetic Joints ( no more play -&gt; no vibrations )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Increase plate for bigger overshoot tolerance 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CFA83-3836-4771-A599-5E89866677E1}"/>
              </a:ext>
            </a:extLst>
          </p:cNvPr>
          <p:cNvSpPr txBox="1"/>
          <p:nvPr/>
        </p:nvSpPr>
        <p:spPr>
          <a:xfrm>
            <a:off x="274320" y="2613025"/>
            <a:ext cx="54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Modeling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5C673-5323-4562-A3B6-2A599A8AC9BA}"/>
              </a:ext>
            </a:extLst>
          </p:cNvPr>
          <p:cNvSpPr txBox="1"/>
          <p:nvPr/>
        </p:nvSpPr>
        <p:spPr>
          <a:xfrm>
            <a:off x="274320" y="3204547"/>
            <a:ext cx="1072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Should I model the static friction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214F8-8011-4BD3-84FD-448C1CBB74B7}"/>
              </a:ext>
            </a:extLst>
          </p:cNvPr>
          <p:cNvSpPr txBox="1"/>
          <p:nvPr/>
        </p:nvSpPr>
        <p:spPr>
          <a:xfrm>
            <a:off x="274320" y="3857366"/>
            <a:ext cx="54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Indentification</a:t>
            </a:r>
            <a:r>
              <a:rPr lang="en-US" dirty="0"/>
              <a:t>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C63DD-0F97-4BFE-BF1D-719CE64A0405}"/>
              </a:ext>
            </a:extLst>
          </p:cNvPr>
          <p:cNvSpPr txBox="1"/>
          <p:nvPr/>
        </p:nvSpPr>
        <p:spPr>
          <a:xfrm>
            <a:off x="274320" y="4257734"/>
            <a:ext cx="1072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Is it okay to identify the Servos parameters based on a certain step response ? ( impulse, unit step and step resulted in different systems)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0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CD54B-0BE0-4573-80F3-4E2EB94F4EDB}"/>
              </a:ext>
            </a:extLst>
          </p:cNvPr>
          <p:cNvSpPr txBox="1"/>
          <p:nvPr/>
        </p:nvSpPr>
        <p:spPr>
          <a:xfrm>
            <a:off x="217170" y="766187"/>
            <a:ext cx="10728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What is a good requirement list ?</a:t>
            </a:r>
          </a:p>
          <a:p>
            <a:pPr marL="285750" indent="-285750">
              <a:buFontTx/>
              <a:buChar char="-"/>
            </a:pPr>
            <a:r>
              <a:rPr lang="en-US" dirty="0"/>
              <a:t>Should I use the pole placement or loop shaping or both ? (is it okay to use auto tuning in Simulink ?)</a:t>
            </a:r>
          </a:p>
          <a:p>
            <a:pPr marL="285750" indent="-285750">
              <a:buFontTx/>
              <a:buChar char="-"/>
            </a:pPr>
            <a:r>
              <a:rPr lang="en-US" dirty="0"/>
              <a:t> The obtained LTI system is a 4</a:t>
            </a:r>
            <a:r>
              <a:rPr lang="en-US" baseline="30000" dirty="0"/>
              <a:t>th</a:t>
            </a:r>
            <a:r>
              <a:rPr lang="en-US" dirty="0"/>
              <a:t> order system. Based on the position of the poles can it be treated as a second order ? ( designing regions in root locus doesn’t work as it use to work in 2</a:t>
            </a:r>
            <a:r>
              <a:rPr lang="en-US" baseline="30000" dirty="0"/>
              <a:t>nd</a:t>
            </a:r>
            <a:r>
              <a:rPr lang="en-US" dirty="0"/>
              <a:t> order )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can I still design in root locus if the system is saturated in reality ? Should I linearize the final plant ?</a:t>
            </a:r>
          </a:p>
          <a:p>
            <a:pPr marL="285750" indent="-285750">
              <a:buFontTx/>
              <a:buChar char="-"/>
            </a:pPr>
            <a:r>
              <a:rPr lang="en-US" dirty="0"/>
              <a:t>Should I identify the uncertainties in the delays ?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it okay to obtain a controller in the continuous time and then continue tuning it manually on the plant to reach a sweet spot ? ( blame it on the uncertainties )  </a:t>
            </a:r>
          </a:p>
          <a:p>
            <a:pPr marL="285750" indent="-285750">
              <a:buFontTx/>
              <a:buChar char="-"/>
            </a:pPr>
            <a:r>
              <a:rPr lang="en-US" dirty="0"/>
              <a:t>Should I design a specific controller of each type of reference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A29E3-CFE2-473F-B763-A9A48D622764}"/>
              </a:ext>
            </a:extLst>
          </p:cNvPr>
          <p:cNvSpPr txBox="1"/>
          <p:nvPr/>
        </p:nvSpPr>
        <p:spPr>
          <a:xfrm>
            <a:off x="369570" y="434578"/>
            <a:ext cx="54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Design :</a:t>
            </a:r>
          </a:p>
        </p:txBody>
      </p:sp>
    </p:spTree>
    <p:extLst>
      <p:ext uri="{BB962C8B-B14F-4D97-AF65-F5344CB8AC3E}">
        <p14:creationId xmlns:p14="http://schemas.microsoft.com/office/powerpoint/2010/main" val="328870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JISA</dc:creator>
  <cp:lastModifiedBy>JISA-LAP</cp:lastModifiedBy>
  <cp:revision>4</cp:revision>
  <dcterms:created xsi:type="dcterms:W3CDTF">2019-08-04T17:26:31Z</dcterms:created>
  <dcterms:modified xsi:type="dcterms:W3CDTF">2019-08-05T14:55:03Z</dcterms:modified>
</cp:coreProperties>
</file>