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A5BF3C-4382-42DB-ACC6-D03467BBE798}" v="2" dt="2022-02-06T23:30:10.9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00" d="100"/>
          <a:sy n="200" d="100"/>
        </p:scale>
        <p:origin x="-3474" y="-3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TUR PADAO GARCIA CAMPOS" userId="06c01fda-3299-4ea6-9e1d-53e2e68f3c04" providerId="ADAL" clId="{F7A5BF3C-4382-42DB-ACC6-D03467BBE798}"/>
    <pc:docChg chg="modSld">
      <pc:chgData name="ARTUR PADAO GARCIA CAMPOS" userId="06c01fda-3299-4ea6-9e1d-53e2e68f3c04" providerId="ADAL" clId="{F7A5BF3C-4382-42DB-ACC6-D03467BBE798}" dt="2022-02-06T23:30:10.977" v="1" actId="1076"/>
      <pc:docMkLst>
        <pc:docMk/>
      </pc:docMkLst>
      <pc:sldChg chg="modSp">
        <pc:chgData name="ARTUR PADAO GARCIA CAMPOS" userId="06c01fda-3299-4ea6-9e1d-53e2e68f3c04" providerId="ADAL" clId="{F7A5BF3C-4382-42DB-ACC6-D03467BBE798}" dt="2022-02-06T23:30:10.977" v="1" actId="1076"/>
        <pc:sldMkLst>
          <pc:docMk/>
          <pc:sldMk cId="1436893513" sldId="256"/>
        </pc:sldMkLst>
        <pc:picChg chg="mod">
          <ac:chgData name="ARTUR PADAO GARCIA CAMPOS" userId="06c01fda-3299-4ea6-9e1d-53e2e68f3c04" providerId="ADAL" clId="{F7A5BF3C-4382-42DB-ACC6-D03467BBE798}" dt="2022-02-06T23:30:10.977" v="1" actId="1076"/>
          <ac:picMkLst>
            <pc:docMk/>
            <pc:sldMk cId="1436893513" sldId="256"/>
            <ac:picMk id="1026" creationId="{E2CB4AAA-6E56-43CC-A134-3B9B0B6CFF5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0DE730-29D7-4260-8760-DF39F05D95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06C929-F78F-479E-87F4-887C90D07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532480-3FAC-4BBB-B516-2F69A75B5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F37E2-019B-418F-AA3B-0A9CCC74AB27}" type="datetimeFigureOut">
              <a:rPr lang="pt-BR" smtClean="0"/>
              <a:t>06/02/2022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6CDBB0-E69A-4022-A418-05E7C944C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CDFD2A-DDE8-471B-B6B0-8F3B13CBC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5858F-78ED-4950-9811-755001A245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0931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ECE1E5-1D58-4FAF-922C-037487544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9BDE5A5-A409-4F1D-864E-F44C168206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DC2DC5-F316-4F92-9E99-5B8C26D76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F37E2-019B-418F-AA3B-0A9CCC74AB27}" type="datetimeFigureOut">
              <a:rPr lang="pt-BR" smtClean="0"/>
              <a:t>06/02/2022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55D5A2-B324-481F-824F-FA0E0FDB6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23695C-0728-4C0F-B826-1BBE65E88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5858F-78ED-4950-9811-755001A245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1563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5FAAE76-5203-46B2-A524-A999EE5530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4509725-7898-4212-85BD-8F3F466B0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AE97B2-14E5-4F5E-8FC2-8E19EC064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F37E2-019B-418F-AA3B-0A9CCC74AB27}" type="datetimeFigureOut">
              <a:rPr lang="pt-BR" smtClean="0"/>
              <a:t>06/02/2022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2843D6-BEAF-44E7-B16B-A0FF4F44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2E053B-F4B3-4BA3-A4E5-0CFA1AC0F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5858F-78ED-4950-9811-755001A245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2246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55001A-ADE0-401D-8FA0-223FC4B23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813A2E-06C7-46C2-B4F7-E0A2DBA19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1070BC-1F28-46D2-8B40-D2165C197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F37E2-019B-418F-AA3B-0A9CCC74AB27}" type="datetimeFigureOut">
              <a:rPr lang="pt-BR" smtClean="0"/>
              <a:t>06/02/2022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B2DBAB-AF12-4746-83CC-54FF982B2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CDAD9E-6E83-4F69-8C32-4A1A2CBEE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5858F-78ED-4950-9811-755001A245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9650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C8BB0A-BCEC-4656-B183-9B7203544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509261-0913-4044-9A7D-02BD6526B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AA7AF6-097B-4DB9-B9AA-83DC02EE9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F37E2-019B-418F-AA3B-0A9CCC74AB27}" type="datetimeFigureOut">
              <a:rPr lang="pt-BR" smtClean="0"/>
              <a:t>06/02/2022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D7D83C-178F-45E7-A62C-C554DF29C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DD251F-9418-408E-A432-272C04982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5858F-78ED-4950-9811-755001A245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2594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1E97A1-127A-4BF9-9E1E-C6E79BBBA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15A3C1-5398-457A-997D-6737C83F1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0D785C-E1C3-47B4-8707-C0BFA0D35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A73EDB9-3437-4F22-B697-7D6C0A68A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F37E2-019B-418F-AA3B-0A9CCC74AB27}" type="datetimeFigureOut">
              <a:rPr lang="pt-BR" smtClean="0"/>
              <a:t>06/02/2022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304713E-87A9-4F96-A81D-6FE25987F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F11C0FA-721E-4B68-852F-FA1FA7460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5858F-78ED-4950-9811-755001A245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3803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D60DC-D1FA-48C5-8E8E-2F3BA3F8A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184A53C-386D-44D0-BC20-0EBF785AE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D58ECEB-B1FA-4134-998E-E8713D19CC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F408ABF-8D5C-4E21-9EC7-798811E93A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1E1ED56-4304-4D6E-82F5-0D3CEDF09E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FA4C37A-C49A-4AAF-B210-B3B6CD8EB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F37E2-019B-418F-AA3B-0A9CCC74AB27}" type="datetimeFigureOut">
              <a:rPr lang="pt-BR" smtClean="0"/>
              <a:t>06/02/2022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81F050A-85BD-4493-8480-0877469CE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DB0B77C-D33E-4983-93A2-4D3EC05CD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5858F-78ED-4950-9811-755001A245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2156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D12F5B-2310-451E-990B-CD90761D0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8E37354-E1BA-4C8B-82FE-F2237AE6F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F37E2-019B-418F-AA3B-0A9CCC74AB27}" type="datetimeFigureOut">
              <a:rPr lang="pt-BR" smtClean="0"/>
              <a:t>06/02/2022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2C833B3-52F0-4D07-99AF-85F0D2F2C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0947FC4-F232-4E51-ADB4-4F3F5E4A2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5858F-78ED-4950-9811-755001A245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657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86939B6-70F3-4B0E-BBB3-30A4F3D30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F37E2-019B-418F-AA3B-0A9CCC74AB27}" type="datetimeFigureOut">
              <a:rPr lang="pt-BR" smtClean="0"/>
              <a:t>06/02/2022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6362266-AA46-4824-8785-3C1F3E274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64A1116-C68B-48E3-A1FC-EACEDE48C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5858F-78ED-4950-9811-755001A245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060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447076-2A17-47DA-8F62-CBEC0A7A2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99021C-6921-4450-8B8A-76031330A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F5C2C4E-04E0-4F06-A678-2C1FFEA77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C4EBAD5-B5FE-4FC0-A310-7DC982373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F37E2-019B-418F-AA3B-0A9CCC74AB27}" type="datetimeFigureOut">
              <a:rPr lang="pt-BR" smtClean="0"/>
              <a:t>06/02/2022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C90D005-3A38-4A57-8669-E72F87A67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247DFE-B139-4D87-9591-EA3B5529C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5858F-78ED-4950-9811-755001A245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0344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547A2F-9336-4E86-9D31-FDEB0DF5E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C85471B-ECEF-456F-95D6-DE2B560F36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7CCD46E-8A4F-436A-BE8A-6537AE596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3F281B-3BCE-4BAC-B3D7-5D6D773DE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F37E2-019B-418F-AA3B-0A9CCC74AB27}" type="datetimeFigureOut">
              <a:rPr lang="pt-BR" smtClean="0"/>
              <a:t>06/02/2022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FABDAD2-074A-4CAD-8DFB-EF1991045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1B2A4F-1A02-44D5-BF18-4501FE708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5858F-78ED-4950-9811-755001A245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0410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8C7AB6F-29A5-43A9-9BF4-7087E653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4ECF6C-35BF-44F4-99F4-EF226594E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5E6219-ADAD-4476-A2BD-CBCB864220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F37E2-019B-418F-AA3B-0A9CCC74AB27}" type="datetimeFigureOut">
              <a:rPr lang="pt-BR" smtClean="0"/>
              <a:t>06/02/2022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4C75CB-A12F-44F4-8015-171348791D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7A583A-BA63-4237-A2D2-FAE6B65B7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5858F-78ED-4950-9811-755001A245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0717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2CB4AAA-6E56-43CC-A134-3B9B0B6CF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262" y="3360739"/>
            <a:ext cx="64182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8935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36B5DFF48555A4296ED6C2B5B788C71" ma:contentTypeVersion="13" ma:contentTypeDescription="Crie um novo documento." ma:contentTypeScope="" ma:versionID="7e06f986487c654d24f035b673bfd29f">
  <xsd:schema xmlns:xsd="http://www.w3.org/2001/XMLSchema" xmlns:xs="http://www.w3.org/2001/XMLSchema" xmlns:p="http://schemas.microsoft.com/office/2006/metadata/properties" xmlns:ns3="410d70fb-7642-4cf1-b601-a61e07ee1753" xmlns:ns4="93259ce3-4394-4db6-8739-13527ae06fe3" targetNamespace="http://schemas.microsoft.com/office/2006/metadata/properties" ma:root="true" ma:fieldsID="5596cce9b8435c38997e4e6f6c86a406" ns3:_="" ns4:_="">
    <xsd:import namespace="410d70fb-7642-4cf1-b601-a61e07ee1753"/>
    <xsd:import namespace="93259ce3-4394-4db6-8739-13527ae06fe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0d70fb-7642-4cf1-b601-a61e07ee17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259ce3-4394-4db6-8739-13527ae06fe3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3B9794-719A-4501-9F7F-DA4E284F3C1B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410d70fb-7642-4cf1-b601-a61e07ee1753"/>
    <ds:schemaRef ds:uri="http://purl.org/dc/elements/1.1/"/>
    <ds:schemaRef ds:uri="http://schemas.microsoft.com/office/2006/metadata/properties"/>
    <ds:schemaRef ds:uri="http://schemas.microsoft.com/office/2006/documentManagement/types"/>
    <ds:schemaRef ds:uri="93259ce3-4394-4db6-8739-13527ae06fe3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4301202C-B28F-460A-8083-98846129CE0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21D6210-BC02-4AFF-BAC9-A12A2C52CC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10d70fb-7642-4cf1-b601-a61e07ee1753"/>
    <ds:schemaRef ds:uri="93259ce3-4394-4db6-8739-13527ae06fe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1339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Artur Padão G. Campos</dc:creator>
  <cp:lastModifiedBy>ARTUR PADAO GARCIA CAMPOS</cp:lastModifiedBy>
  <cp:revision>3</cp:revision>
  <dcterms:created xsi:type="dcterms:W3CDTF">2020-06-12T18:47:12Z</dcterms:created>
  <dcterms:modified xsi:type="dcterms:W3CDTF">2022-02-06T23:30:12Z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0x010100E36B5DFF48555A4296ED6C2B5B788C71</vt:lpwstr>
  </property>
</Properties>
</file>