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6" r:id="rId3"/>
    <p:sldId id="265" r:id="rId4"/>
    <p:sldId id="266" r:id="rId5"/>
    <p:sldId id="261" r:id="rId6"/>
    <p:sldId id="259" r:id="rId7"/>
    <p:sldId id="262" r:id="rId8"/>
    <p:sldId id="263" r:id="rId9"/>
    <p:sldId id="264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8" autoAdjust="0"/>
  </p:normalViewPr>
  <p:slideViewPr>
    <p:cSldViewPr snapToGrid="0">
      <p:cViewPr varScale="1">
        <p:scale>
          <a:sx n="77" d="100"/>
          <a:sy n="77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3EEB62-D713-4A3D-B51B-A312CF4CE0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86699B-E50A-4D1E-BE5E-48572AFC3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3039-7D4A-4945-BEA4-C06802A35DEC}" type="datetime1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B7B65C-CB5F-4481-B68B-CFBBA1BA7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495B3C-4886-4363-915F-E9A0896D55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79D30-45A8-418D-A728-84B2CB6EB6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73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7EABA-9E78-4B9F-AB19-3C56BCB25594}" type="datetime1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A62F3-9309-49CD-964A-90C7BD0BA1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38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2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2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3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75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B3D63-04C6-4FA7-85CF-F3ED555BDEE6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E98CE1-7A33-49C2-ADF3-4E0EAC0E08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51D90C2-4BB7-4226-99FC-CA857478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6" y="2161309"/>
            <a:ext cx="4254385" cy="386352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A3BF1E-08DD-D273-BBB0-A04CC6A4FC14}"/>
              </a:ext>
            </a:extLst>
          </p:cNvPr>
          <p:cNvSpPr txBox="1"/>
          <p:nvPr/>
        </p:nvSpPr>
        <p:spPr>
          <a:xfrm>
            <a:off x="5155567" y="2938909"/>
            <a:ext cx="2602084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  <a:p>
            <a:pPr algn="ctr"/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Artur de Freitas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Gabriel José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1F5B5B-39B5-392D-D3A3-AAC59942178C}"/>
              </a:ext>
            </a:extLst>
          </p:cNvPr>
          <p:cNvSpPr txBox="1"/>
          <p:nvPr/>
        </p:nvSpPr>
        <p:spPr>
          <a:xfrm>
            <a:off x="1134340" y="918663"/>
            <a:ext cx="9923319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COLÉGIO MERCEDÁRIO PIO XII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6CFDEF-1DC3-D5BF-56D7-A2723A45C6C6}"/>
              </a:ext>
            </a:extLst>
          </p:cNvPr>
          <p:cNvSpPr txBox="1"/>
          <p:nvPr/>
        </p:nvSpPr>
        <p:spPr>
          <a:xfrm>
            <a:off x="7609998" y="3677573"/>
            <a:ext cx="260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TURMA: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3MAM.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17/10/2022.</a:t>
            </a:r>
          </a:p>
        </p:txBody>
      </p:sp>
    </p:spTree>
    <p:extLst>
      <p:ext uri="{BB962C8B-B14F-4D97-AF65-F5344CB8AC3E}">
        <p14:creationId xmlns:p14="http://schemas.microsoft.com/office/powerpoint/2010/main" val="12679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410" y="525043"/>
            <a:ext cx="9123219" cy="114239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PRINCIPAIS PINTORES CUBISTAS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16991" y="2317174"/>
            <a:ext cx="6558017" cy="286789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Os maiores representantes da pintura cubista foram:</a:t>
            </a:r>
          </a:p>
          <a:p>
            <a:pPr marL="201168" lvl="1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Pablo Picasso (1881-1973)</a:t>
            </a:r>
          </a:p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Georges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Braque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(1882-1963)</a:t>
            </a:r>
          </a:p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Juan Gris (1887-1927)</a:t>
            </a:r>
          </a:p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Fernand Léger (1881-1955)</a:t>
            </a:r>
          </a:p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Diego Rivera (1886-1957)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3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930056"/>
            <a:ext cx="8474825" cy="710924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PRINCIPAIS ESCULTORES CUBISTAS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6A67385-1ADB-D149-C0B5-F22E5955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2" y="2850264"/>
            <a:ext cx="4384962" cy="1858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Os maiores representantes da escultura cubista foram: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Raymond Duchamp-Villon (1873-1918)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Constantin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Brancusi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(1876-1957)</a:t>
            </a:r>
            <a:endParaRPr lang="pt-BR" sz="1400" dirty="0"/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9" y="0"/>
            <a:ext cx="2345635" cy="21301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2B803F-8FCC-F81A-12F0-CB5ECF419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4709" y="2068904"/>
            <a:ext cx="2769731" cy="37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39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996907"/>
            <a:ext cx="8510155" cy="66934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PRINCIPAIS ESCRITORES CUBISTAS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361" y="2072261"/>
            <a:ext cx="6337066" cy="379922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Os principais escritores com influência do cubismo foram: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Guillaume Apollinaire (1880-1918)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Jean Cocteau (1889-1963)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Oswald de Andrade (1890-1954)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Érico Veríssimo (1905-1975)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Raul Bopp (1898-1984)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4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68D83-2273-44F8-9EF4-3F34FD9A8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736" y="3065318"/>
            <a:ext cx="9939943" cy="1259794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CUBISMO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2EABF-A89F-4E5A-AABF-71E6CC85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735" y="4455620"/>
            <a:ext cx="9939943" cy="630165"/>
          </a:xfrm>
        </p:spPr>
        <p:txBody>
          <a:bodyPr>
            <a:norm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Origem, CARACTERÍSTICAS, FASES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ED9C74-35A4-475B-BC8F-C80C34529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05"/>
          <a:stretch/>
        </p:blipFill>
        <p:spPr>
          <a:xfrm>
            <a:off x="237296" y="214114"/>
            <a:ext cx="2320373" cy="2090531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815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775" y="2847109"/>
            <a:ext cx="5671356" cy="1849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 marco para o surgimento do cubismo foi em 1907, com a tela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Demoiselles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d'Avignon (As damas d'Avignon), do pintor espanhol Pablo Picasso. </a:t>
            </a:r>
          </a:p>
          <a:p>
            <a:pPr marL="0" indent="0">
              <a:buNone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Essa obra apresenta influências visíveis das esculturas africanas e das pinturas do pós-impressionista francês Paul Cézanne.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43C1EBAC-7F67-3D18-8D23-EF5BE0D7AE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0871" y="1884386"/>
            <a:ext cx="4850535" cy="3882569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1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PRINCIPAIS CARACTERÍSTICAS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854" y="2597727"/>
            <a:ext cx="5567447" cy="27120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 o cubismo teremos um tratamento geométrico das formas da natureza. 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Assim, elas passam a ser representadas pelos objetos em todos os seus ângulos no mesmo plano, constituindo uma figura em três dimensões. Predominam as linhas retas, modeladas basicamente por cubos e cilindros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Essa técnica que renuncia à perspectiva, assim como ao "claro-escuro", causa uma sensação de pintura escultórica. No plano conceitual, o cubismo pode ser considerado como uma arte que privilegia o exercício mental como maneira de expressão das ideias.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87D0FCB7-7F5C-DBDD-C2A6-EC74E3988E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2365" y="2254105"/>
            <a:ext cx="4842162" cy="3631621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8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82" y="727364"/>
            <a:ext cx="8505998" cy="966407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FASES DO CUBISMO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887BC9C8-5E1F-9D22-28EC-BA1B2AA2BD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664" y="1904259"/>
            <a:ext cx="3416962" cy="4313326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56F753E-9126-5083-85E5-9473A318106E}"/>
              </a:ext>
            </a:extLst>
          </p:cNvPr>
          <p:cNvSpPr txBox="1">
            <a:spLocks/>
          </p:cNvSpPr>
          <p:nvPr/>
        </p:nvSpPr>
        <p:spPr>
          <a:xfrm>
            <a:off x="259775" y="2273687"/>
            <a:ext cx="5567447" cy="1787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323A8E28-1F10-94A4-FBF3-800B342EC0AF}"/>
              </a:ext>
            </a:extLst>
          </p:cNvPr>
          <p:cNvSpPr txBox="1">
            <a:spLocks/>
          </p:cNvSpPr>
          <p:nvPr/>
        </p:nvSpPr>
        <p:spPr>
          <a:xfrm>
            <a:off x="259775" y="2039917"/>
            <a:ext cx="5567447" cy="1787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8666C-2BB7-9C79-E826-B79A74B03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618" y="2732258"/>
            <a:ext cx="4937760" cy="218978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Fase </a:t>
            </a:r>
            <a:r>
              <a:rPr lang="pt-BR" dirty="0" err="1"/>
              <a:t>Cezannista</a:t>
            </a:r>
            <a:r>
              <a:rPr lang="pt-BR" dirty="0"/>
              <a:t> ou </a:t>
            </a:r>
            <a:r>
              <a:rPr lang="pt-BR" dirty="0" err="1"/>
              <a:t>Cezaniana</a:t>
            </a:r>
            <a:r>
              <a:rPr lang="pt-BR" dirty="0"/>
              <a:t> (1907 a 1909)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inherit"/>
              </a:rPr>
              <a:t>Analítica ou Hermética </a:t>
            </a:r>
            <a:r>
              <a:rPr lang="pt-BR" dirty="0"/>
              <a:t>(1909 a 1912)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Fase do Cubismo Sintético (1911)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683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410" y="992609"/>
            <a:ext cx="9427263" cy="67540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FASE CEZANNISTA OU CEZANIANA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D40DF0-E310-3C7C-DB68-E1EDB3E69B1D}"/>
              </a:ext>
            </a:extLst>
          </p:cNvPr>
          <p:cNvSpPr txBox="1"/>
          <p:nvPr/>
        </p:nvSpPr>
        <p:spPr>
          <a:xfrm>
            <a:off x="457200" y="3002368"/>
            <a:ext cx="5385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período foi caracterizado pela influência dos trabalhos do artista plástico francês Paul Cézanne.</a:t>
            </a:r>
          </a:p>
          <a:p>
            <a:endParaRPr lang="pt-BR" dirty="0"/>
          </a:p>
          <a:p>
            <a:r>
              <a:rPr lang="pt-BR" dirty="0"/>
              <a:t>Nessa fase, os artistas começaram suas experiências com as simplificações das formas e mais tarde passaram a representar as figuras dispostas em um mesmo plano.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915A803-F660-5028-6652-21FDB91FF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427728"/>
            <a:ext cx="4355409" cy="2903606"/>
          </a:xfrm>
        </p:spPr>
      </p:pic>
    </p:spTree>
    <p:extLst>
      <p:ext uri="{BB962C8B-B14F-4D97-AF65-F5344CB8AC3E}">
        <p14:creationId xmlns:p14="http://schemas.microsoft.com/office/powerpoint/2010/main" val="1183906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738755" cy="114239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FASE ANALÍTICA OU HERMÉTICA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74" y="3264671"/>
            <a:ext cx="4488872" cy="1276157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fase analítica caracterizou-se pela cor moderada. Esse esfacelamento das formas, no final, tornou as figuras irreconhecíveis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FCDAF46C-6E1D-2434-47B0-2AD1F30D71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3053" y="2101491"/>
            <a:ext cx="5733059" cy="3818800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3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FASE DO CUBISMO SINTÉTICO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775" y="2811698"/>
            <a:ext cx="5567447" cy="213013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cubismo sintético caracterizou-se pelas cores mais fortes e um retorno ao figurativo, passa-se a empreender o método de colagem, fixando objetos reais na tela, como pedaços de madeira, vidro e metal; além de recortes de jornais com palavras e números a fim de extrapolar os limites das sensações visuais que a pintura insinua, explorando os sentidos do tato também..</a:t>
            </a:r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F74F75EE-1FB3-E4F2-C9D2-C356AB716A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4421" y="2332930"/>
            <a:ext cx="4976986" cy="3315044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5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7E4F2-28C4-1C34-2F2C-0850944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54" y="523858"/>
            <a:ext cx="8430553" cy="1142395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CUBISMO NO BRASIL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57D674-D303-75C9-1D8C-93CB4A47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775" y="2254959"/>
            <a:ext cx="5278581" cy="33001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movimento Cubista no Brasil só ganhou força após a Semana da Arte Moderna em 1922, início da 1º Geração Modernista, neste período alguns artistas começavam a usar características cubistas sendo percebido a influência clara dessa vertente mesmo que não exclusivamente. A artista Tarsila do Amaral foi umas personalidades que utilizou características cubistas em suas telas. Ainda nas artes plásticas, vale ressaltar os trabalhos de outros artistas brasileiros: Anita Malfatti, Rego Monteiro e Di Cavalcanti. Já a literatura cubista no Brasil teve como destaque as obras dos escritores: Oswald de Andrade, Raul Boop e Érico Veríssimo. Note que a literatura cubista teve como foco a "destruição da sintaxe", pondo fim à linearidade.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07170A6F-1E00-311A-5A25-A7DCDECCEF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6228" y="1956308"/>
            <a:ext cx="5857099" cy="3897501"/>
          </a:xfrm>
        </p:spPr>
      </p:pic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C87AE11F-BF49-12C3-8F55-4365997F2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" y="31173"/>
            <a:ext cx="2345635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1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563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Retrospectiva</vt:lpstr>
      <vt:lpstr>Apresentação do PowerPoint</vt:lpstr>
      <vt:lpstr>CUBISMO</vt:lpstr>
      <vt:lpstr>ORIGEM</vt:lpstr>
      <vt:lpstr>PRINCIPAIS CARACTERÍSTICAS</vt:lpstr>
      <vt:lpstr>FASES DO CUBISMO</vt:lpstr>
      <vt:lpstr>FASE CEZANNISTA OU CEZANIANA</vt:lpstr>
      <vt:lpstr>FASE ANALÍTICA OU HERMÉTICA </vt:lpstr>
      <vt:lpstr>FASE DO CUBISMO SINTÉTICO</vt:lpstr>
      <vt:lpstr>CUBISMO NO BRASIL</vt:lpstr>
      <vt:lpstr>PRINCIPAIS PINTORES CUBISTAS</vt:lpstr>
      <vt:lpstr>PRINCIPAIS ESCULTORES CUBISTAS</vt:lpstr>
      <vt:lpstr>PRINCIPAIS ESCRITORES CUBISTAS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Artur de Freitas Alves</cp:lastModifiedBy>
  <cp:revision>14</cp:revision>
  <dcterms:created xsi:type="dcterms:W3CDTF">2022-03-25T15:40:34Z</dcterms:created>
  <dcterms:modified xsi:type="dcterms:W3CDTF">2022-10-16T16:58:40Z</dcterms:modified>
</cp:coreProperties>
</file>