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65" r:id="rId4"/>
    <p:sldId id="266" r:id="rId5"/>
    <p:sldId id="261" r:id="rId6"/>
    <p:sldId id="259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8" autoAdjust="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3EEB62-D713-4A3D-B51B-A312CF4CE0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86699B-E50A-4D1E-BE5E-48572AFC37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3039-7D4A-4945-BEA4-C06802A35DEC}" type="datetime1">
              <a:rPr lang="pt-BR" smtClean="0"/>
              <a:t>22/10/2022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B7B65C-CB5F-4481-B68B-CFBBA1BA7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495B3C-4886-4363-915F-E9A0896D55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79D30-45A8-418D-A728-84B2CB6EB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73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7EABA-9E78-4B9F-AB19-3C56BCB25594}" type="datetime1">
              <a:rPr lang="pt-BR" smtClean="0"/>
              <a:t>22/10/2022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A62F3-9309-49CD-964A-90C7BD0BA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6386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2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6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4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22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3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02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6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75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B3D63-04C6-4FA7-85CF-F3ED555BDEE6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51D90C2-4BB7-4226-99FC-CA8574785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6" y="2161309"/>
            <a:ext cx="4254385" cy="386352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A3BF1E-08DD-D273-BBB0-A04CC6A4FC14}"/>
              </a:ext>
            </a:extLst>
          </p:cNvPr>
          <p:cNvSpPr txBox="1"/>
          <p:nvPr/>
        </p:nvSpPr>
        <p:spPr>
          <a:xfrm>
            <a:off x="5155567" y="2938909"/>
            <a:ext cx="2602084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Thamirez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Luany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Milena Mel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1F5B5B-39B5-392D-D3A3-AAC59942178C}"/>
              </a:ext>
            </a:extLst>
          </p:cNvPr>
          <p:cNvSpPr txBox="1"/>
          <p:nvPr/>
        </p:nvSpPr>
        <p:spPr>
          <a:xfrm>
            <a:off x="1134340" y="918663"/>
            <a:ext cx="992331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COLÉGIO MERCEDÁRIO PIO XII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6CFDEF-1DC3-D5BF-56D7-A2723A45C6C6}"/>
              </a:ext>
            </a:extLst>
          </p:cNvPr>
          <p:cNvSpPr txBox="1"/>
          <p:nvPr/>
        </p:nvSpPr>
        <p:spPr>
          <a:xfrm>
            <a:off x="7609998" y="3677573"/>
            <a:ext cx="260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TURMA: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3MAM.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24/10/2022.</a:t>
            </a:r>
          </a:p>
        </p:txBody>
      </p:sp>
    </p:spTree>
    <p:extLst>
      <p:ext uri="{BB962C8B-B14F-4D97-AF65-F5344CB8AC3E}">
        <p14:creationId xmlns:p14="http://schemas.microsoft.com/office/powerpoint/2010/main" val="126796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410" y="525043"/>
            <a:ext cx="9123219" cy="1142395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GRANDES OBRAS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16991" y="2742477"/>
            <a:ext cx="6558017" cy="2867890"/>
          </a:xfrm>
        </p:spPr>
        <p:txBody>
          <a:bodyPr>
            <a:normAutofit/>
          </a:bodyPr>
          <a:lstStyle/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Mulher com chapéu (1905), de Matisse.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bailarina (1906), de André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Dérain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praia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Fecamp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(1906), de Albert Marquet.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banhistas (1908), de Raoul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Dufy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Costa do mar amarela (1906), de Georges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Braque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Harmonia em Vermelho (1908), de Matisse.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13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68D83-2273-44F8-9EF4-3F34FD9A8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736" y="3065318"/>
            <a:ext cx="9939943" cy="1259794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FAUVISMO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42EABF-A89F-4E5A-AABF-71E6CC85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735" y="4455620"/>
            <a:ext cx="9939943" cy="630165"/>
          </a:xfrm>
        </p:spPr>
        <p:txBody>
          <a:bodyPr>
            <a:normAutofit lnSpcReduction="10000"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 QUE FOI, PRINCIPAIS CARACTERÍSTICAS, </a:t>
            </a: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TEMÁTICA, GRANDES OBRAS E PINTORES.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ED9C74-35A4-475B-BC8F-C80C34529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905"/>
          <a:stretch/>
        </p:blipFill>
        <p:spPr>
          <a:xfrm>
            <a:off x="237296" y="214114"/>
            <a:ext cx="2320373" cy="2090531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815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430553" cy="1142395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FOI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5410" y="3429000"/>
            <a:ext cx="5671356" cy="1849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O Fauvismo (ou Fovismo) foi um movimento artístico heterogêneo associado à pintura e teve sua origem na França no início do século XX. Essa tendência foi desenvolvida entre os anos de 1905 e 1907.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1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430553" cy="1142395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SIGNIFICADO DE "FAUVISMO"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1877" y="2916704"/>
            <a:ext cx="7675258" cy="2712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termo “Fauvismo” significa “feras” e foi o grande crítico de arte Louis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Vauxcelles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(1870-1943) que o usou pela primeira vez. Isso aconteceu no contexto da exposição de obras fauvistas, em 1906, no “Salão dos Independentes”. Louis usou essa palavra para descrever a sensação que teve ao se deparar com uma obra clássica cercada de pinturas fauvistas. Assim, chamou-os de feras.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8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681" y="727364"/>
            <a:ext cx="9790411" cy="966407"/>
          </a:xfrm>
        </p:spPr>
        <p:txBody>
          <a:bodyPr>
            <a:no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QUAL ERA A TEMÁTICA DO FAUVISMO? 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56F753E-9126-5083-85E5-9473A318106E}"/>
              </a:ext>
            </a:extLst>
          </p:cNvPr>
          <p:cNvSpPr txBox="1">
            <a:spLocks/>
          </p:cNvSpPr>
          <p:nvPr/>
        </p:nvSpPr>
        <p:spPr>
          <a:xfrm>
            <a:off x="259775" y="2273687"/>
            <a:ext cx="5567447" cy="1787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323A8E28-1F10-94A4-FBF3-800B342EC0AF}"/>
              </a:ext>
            </a:extLst>
          </p:cNvPr>
          <p:cNvSpPr txBox="1">
            <a:spLocks/>
          </p:cNvSpPr>
          <p:nvPr/>
        </p:nvSpPr>
        <p:spPr>
          <a:xfrm>
            <a:off x="259775" y="2039917"/>
            <a:ext cx="5567447" cy="1787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8666C-2BB7-9C79-E826-B79A74B03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2624" y="2853627"/>
            <a:ext cx="6549196" cy="2414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fauvismo foi o primeiro movimento do século e a temática da arte fauvista era baseada nas emoções, na “leveza e alegria da vida”. Esse estilo evitava os temas deprimentes, trágico e impactantes; só buscava retratar os instintos e sensações sem intenção crítica ou política.</a:t>
            </a:r>
          </a:p>
          <a:p>
            <a:pPr marL="0" indent="0">
              <a:buNone/>
            </a:pPr>
            <a:r>
              <a:rPr lang="pt-BR" dirty="0"/>
              <a:t>O intuito era levar o ser humano ao seu estado natural, deixando de lado os formalismos e focando no que é primitivo.</a:t>
            </a:r>
          </a:p>
        </p:txBody>
      </p:sp>
    </p:spTree>
    <p:extLst>
      <p:ext uri="{BB962C8B-B14F-4D97-AF65-F5344CB8AC3E}">
        <p14:creationId xmlns:p14="http://schemas.microsoft.com/office/powerpoint/2010/main" val="3940683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410" y="992609"/>
            <a:ext cx="9427263" cy="675408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PRINCIPAIS CARACTERÍSTICAS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D40DF0-E310-3C7C-DB68-E1EDB3E69B1D}"/>
              </a:ext>
            </a:extLst>
          </p:cNvPr>
          <p:cNvSpPr txBox="1"/>
          <p:nvPr/>
        </p:nvSpPr>
        <p:spPr>
          <a:xfrm>
            <a:off x="2892055" y="3148641"/>
            <a:ext cx="5847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de cores puras;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Emprego arbitrário da cor;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das formas;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compromisso com a representação fiel à realidade;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Influência da arte primitivista;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Influência da arte pós-impressionista.</a:t>
            </a:r>
          </a:p>
        </p:txBody>
      </p:sp>
    </p:spTree>
    <p:extLst>
      <p:ext uri="{BB962C8B-B14F-4D97-AF65-F5344CB8AC3E}">
        <p14:creationId xmlns:p14="http://schemas.microsoft.com/office/powerpoint/2010/main" val="1183906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738755" cy="1142395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DANÇA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418" y="3001036"/>
            <a:ext cx="4488872" cy="2019710"/>
          </a:xfrm>
        </p:spPr>
        <p:txBody>
          <a:bodyPr>
            <a:normAutofit fontScale="925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ideia da composição, surgiu em 1905. Enquanto o pintor observava alguns pescadores realizando uma dança de roda,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sardana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em uma praia do sul da França. Cinco personagens dão as mãos com o objetivo de criar um círculo, como parte de uma dança em turbilhão.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FCDAF46C-6E1D-2434-47B0-2AD1F30D71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1021" y="2101491"/>
            <a:ext cx="4857123" cy="3818800"/>
          </a:xfrm>
        </p:spPr>
      </p:pic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63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430553" cy="114239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DA OBRA "A DANÇA"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2799" y="2608481"/>
            <a:ext cx="5966402" cy="273969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o movimento de um relógio, em sentido horário, Henri Matisse representou A Dança, pela união dos corpos, adquirindo cada figura uma postura diferente. Os rostos estão ocultos, com exceção de um dos bailarinos, o que induz ao observador imaginar o mesmo rosto nos outros personagens da obra. Essa  sensação é para causar a impressão de velocidade rítmica proporcionada pelo movimento dos dançarinos. E também a mão de dois personagens se soltam durante a dança. O espaço entre elas se expressa então.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05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430553" cy="114239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PINTORES REPRESENTANTES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9945" y="2971798"/>
            <a:ext cx="5432110" cy="2270052"/>
          </a:xfrm>
        </p:spPr>
        <p:txBody>
          <a:bodyPr>
            <a:noAutofit/>
          </a:bodyPr>
          <a:lstStyle/>
          <a:p>
            <a:pPr lvl="1"/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Matisse (1869-1954).</a:t>
            </a:r>
          </a:p>
          <a:p>
            <a:pPr lvl="1"/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Maurice de Vlaminck (1876-1958).</a:t>
            </a:r>
          </a:p>
          <a:p>
            <a:pPr lvl="1"/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Derain (1880-1954).</a:t>
            </a:r>
          </a:p>
          <a:p>
            <a:pPr lvl="1"/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Othon Friesz (1879-1949).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81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512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Retrospectiva</vt:lpstr>
      <vt:lpstr>Apresentação do PowerPoint</vt:lpstr>
      <vt:lpstr>FAUVISMO</vt:lpstr>
      <vt:lpstr>O QUE FOI </vt:lpstr>
      <vt:lpstr>O SIGNIFICADO DE "FAUVISMO"</vt:lpstr>
      <vt:lpstr>QUAL ERA A TEMÁTICA DO FAUVISMO? </vt:lpstr>
      <vt:lpstr> PRINCIPAIS CARACTERÍSTICAS</vt:lpstr>
      <vt:lpstr>A DANÇA</vt:lpstr>
      <vt:lpstr>ANÁLISE DA OBRA "A DANÇA"</vt:lpstr>
      <vt:lpstr>PINTORES REPRESENTANTES</vt:lpstr>
      <vt:lpstr>GRANDES OBRAS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Artur de Freitas Alves</cp:lastModifiedBy>
  <cp:revision>15</cp:revision>
  <dcterms:created xsi:type="dcterms:W3CDTF">2022-03-25T15:40:34Z</dcterms:created>
  <dcterms:modified xsi:type="dcterms:W3CDTF">2022-10-23T00:19:30Z</dcterms:modified>
</cp:coreProperties>
</file>