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5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332" r:id="rId6"/>
    <p:sldId id="331" r:id="rId7"/>
    <p:sldId id="278" r:id="rId8"/>
    <p:sldId id="260" r:id="rId9"/>
    <p:sldId id="318" r:id="rId10"/>
    <p:sldId id="322" r:id="rId11"/>
    <p:sldId id="324" r:id="rId12"/>
    <p:sldId id="326" r:id="rId13"/>
    <p:sldId id="320" r:id="rId14"/>
    <p:sldId id="329" r:id="rId15"/>
    <p:sldId id="330" r:id="rId16"/>
    <p:sldId id="327" r:id="rId17"/>
    <p:sldId id="285" r:id="rId18"/>
    <p:sldId id="328" r:id="rId19"/>
    <p:sldId id="334" r:id="rId20"/>
    <p:sldId id="333" r:id="rId21"/>
    <p:sldId id="335" r:id="rId22"/>
    <p:sldId id="336" r:id="rId23"/>
    <p:sldId id="337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DM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E39E1-718D-42E5-A590-0AFEDD859653}">
  <a:tblStyle styleId="{348E39E1-718D-42E5-A590-0AFEDD859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10812d252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10812d252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g10812d2525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8" name="Google Shape;6028;g10812d2525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63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5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04227c00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104227c00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81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6" name="Google Shape;7146;g10812d2525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7" name="Google Shape;7147;g10812d2525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11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6" name="Google Shape;7146;g10812d2525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7" name="Google Shape;7147;g10812d2525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35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" name="Google Shape;6280;g10812d25255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1" name="Google Shape;6281;g10812d25255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87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2" name="Google Shape;7042;g10812d2525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3" name="Google Shape;7043;g10812d2525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9" name="Google Shape;6219;g10812d2525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0" name="Google Shape;6220;g10812d2525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633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04227c00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104227c00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87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10957fa82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0" name="Google Shape;2950;g10957fa82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98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2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43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g10812d25255_28_10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7" name="Google Shape;6057;g10812d25255_28_10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9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10812d2525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10812d2525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104227c00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104227c002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g10812d2525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8" name="Google Shape;6028;g10812d2525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7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7" name="Google Shape;6027;g10812d25255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8" name="Google Shape;6028;g10812d25255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6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" name="Google Shape;6280;g10812d25255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1" name="Google Shape;6281;g10812d25255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04227c00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04227c002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04227c00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04227c002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3550" y="1088125"/>
            <a:ext cx="5554800" cy="21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7000" y="3645875"/>
            <a:ext cx="3518400" cy="4095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58295" y="-36"/>
            <a:ext cx="6427419" cy="5143493"/>
            <a:chOff x="1441700" y="3548125"/>
            <a:chExt cx="907725" cy="726400"/>
          </a:xfrm>
        </p:grpSpPr>
        <p:sp>
          <p:nvSpPr>
            <p:cNvPr id="12" name="Google Shape;12;p2"/>
            <p:cNvSpPr/>
            <p:nvPr/>
          </p:nvSpPr>
          <p:spPr>
            <a:xfrm>
              <a:off x="1990925" y="3548125"/>
              <a:ext cx="120325" cy="726050"/>
            </a:xfrm>
            <a:custGeom>
              <a:avLst/>
              <a:gdLst/>
              <a:ahLst/>
              <a:cxnLst/>
              <a:rect l="l" t="t" r="r" b="b"/>
              <a:pathLst>
                <a:path w="4813" h="29042" extrusionOk="0">
                  <a:moveTo>
                    <a:pt x="84" y="0"/>
                  </a:moveTo>
                  <a:cubicBezTo>
                    <a:pt x="391" y="893"/>
                    <a:pt x="670" y="1786"/>
                    <a:pt x="893" y="2720"/>
                  </a:cubicBezTo>
                  <a:lnTo>
                    <a:pt x="893" y="2734"/>
                  </a:lnTo>
                  <a:cubicBezTo>
                    <a:pt x="1088" y="3515"/>
                    <a:pt x="1255" y="4310"/>
                    <a:pt x="1395" y="5119"/>
                  </a:cubicBezTo>
                  <a:lnTo>
                    <a:pt x="1395" y="5133"/>
                  </a:lnTo>
                  <a:cubicBezTo>
                    <a:pt x="1395" y="5133"/>
                    <a:pt x="1395" y="5147"/>
                    <a:pt x="1395" y="5147"/>
                  </a:cubicBezTo>
                  <a:cubicBezTo>
                    <a:pt x="1604" y="6333"/>
                    <a:pt x="1758" y="7519"/>
                    <a:pt x="1855" y="8718"/>
                  </a:cubicBezTo>
                  <a:lnTo>
                    <a:pt x="1855" y="8774"/>
                  </a:lnTo>
                  <a:cubicBezTo>
                    <a:pt x="1855" y="8844"/>
                    <a:pt x="1869" y="8913"/>
                    <a:pt x="1869" y="8983"/>
                  </a:cubicBezTo>
                  <a:cubicBezTo>
                    <a:pt x="1869" y="8997"/>
                    <a:pt x="1869" y="9011"/>
                    <a:pt x="1869" y="9039"/>
                  </a:cubicBezTo>
                  <a:cubicBezTo>
                    <a:pt x="1967" y="10239"/>
                    <a:pt x="2009" y="11452"/>
                    <a:pt x="2009" y="12652"/>
                  </a:cubicBezTo>
                  <a:lnTo>
                    <a:pt x="2009" y="12972"/>
                  </a:lnTo>
                  <a:cubicBezTo>
                    <a:pt x="1995" y="14493"/>
                    <a:pt x="1925" y="15985"/>
                    <a:pt x="1813" y="17450"/>
                  </a:cubicBezTo>
                  <a:lnTo>
                    <a:pt x="1813" y="17492"/>
                  </a:lnTo>
                  <a:lnTo>
                    <a:pt x="1813" y="17506"/>
                  </a:lnTo>
                  <a:cubicBezTo>
                    <a:pt x="1716" y="18636"/>
                    <a:pt x="1604" y="19751"/>
                    <a:pt x="1465" y="20826"/>
                  </a:cubicBezTo>
                  <a:lnTo>
                    <a:pt x="1423" y="21216"/>
                  </a:lnTo>
                  <a:cubicBezTo>
                    <a:pt x="1339" y="21774"/>
                    <a:pt x="1269" y="22332"/>
                    <a:pt x="1186" y="22876"/>
                  </a:cubicBezTo>
                  <a:lnTo>
                    <a:pt x="1186" y="22904"/>
                  </a:lnTo>
                  <a:cubicBezTo>
                    <a:pt x="1172" y="22988"/>
                    <a:pt x="1158" y="23057"/>
                    <a:pt x="1144" y="23141"/>
                  </a:cubicBezTo>
                  <a:cubicBezTo>
                    <a:pt x="1060" y="23671"/>
                    <a:pt x="977" y="24201"/>
                    <a:pt x="879" y="24703"/>
                  </a:cubicBezTo>
                  <a:cubicBezTo>
                    <a:pt x="879" y="24745"/>
                    <a:pt x="865" y="24801"/>
                    <a:pt x="865" y="24843"/>
                  </a:cubicBezTo>
                  <a:lnTo>
                    <a:pt x="851" y="24885"/>
                  </a:lnTo>
                  <a:cubicBezTo>
                    <a:pt x="572" y="26405"/>
                    <a:pt x="279" y="27814"/>
                    <a:pt x="0" y="29041"/>
                  </a:cubicBezTo>
                  <a:lnTo>
                    <a:pt x="1172" y="29041"/>
                  </a:lnTo>
                  <a:cubicBezTo>
                    <a:pt x="1744" y="27716"/>
                    <a:pt x="2232" y="26419"/>
                    <a:pt x="2650" y="25150"/>
                  </a:cubicBezTo>
                  <a:cubicBezTo>
                    <a:pt x="2678" y="25094"/>
                    <a:pt x="2692" y="25024"/>
                    <a:pt x="2720" y="24968"/>
                  </a:cubicBezTo>
                  <a:cubicBezTo>
                    <a:pt x="2860" y="24564"/>
                    <a:pt x="2985" y="24159"/>
                    <a:pt x="3097" y="23769"/>
                  </a:cubicBezTo>
                  <a:lnTo>
                    <a:pt x="3125" y="23685"/>
                  </a:lnTo>
                  <a:cubicBezTo>
                    <a:pt x="3125" y="23671"/>
                    <a:pt x="3125" y="23657"/>
                    <a:pt x="3125" y="23643"/>
                  </a:cubicBezTo>
                  <a:cubicBezTo>
                    <a:pt x="3152" y="23573"/>
                    <a:pt x="3180" y="23490"/>
                    <a:pt x="3194" y="23420"/>
                  </a:cubicBezTo>
                  <a:lnTo>
                    <a:pt x="3236" y="23280"/>
                  </a:lnTo>
                  <a:cubicBezTo>
                    <a:pt x="3599" y="22011"/>
                    <a:pt x="3906" y="20798"/>
                    <a:pt x="4129" y="19612"/>
                  </a:cubicBezTo>
                  <a:lnTo>
                    <a:pt x="4171" y="19459"/>
                  </a:lnTo>
                  <a:lnTo>
                    <a:pt x="4227" y="19138"/>
                  </a:lnTo>
                  <a:lnTo>
                    <a:pt x="4227" y="19124"/>
                  </a:lnTo>
                  <a:cubicBezTo>
                    <a:pt x="4450" y="17938"/>
                    <a:pt x="4589" y="16808"/>
                    <a:pt x="4687" y="15706"/>
                  </a:cubicBezTo>
                  <a:lnTo>
                    <a:pt x="4687" y="15678"/>
                  </a:lnTo>
                  <a:lnTo>
                    <a:pt x="4715" y="15372"/>
                  </a:lnTo>
                  <a:cubicBezTo>
                    <a:pt x="4729" y="15288"/>
                    <a:pt x="4729" y="15204"/>
                    <a:pt x="4729" y="15134"/>
                  </a:cubicBezTo>
                  <a:lnTo>
                    <a:pt x="4729" y="15093"/>
                  </a:lnTo>
                  <a:cubicBezTo>
                    <a:pt x="4798" y="14005"/>
                    <a:pt x="4812" y="12903"/>
                    <a:pt x="4771" y="11801"/>
                  </a:cubicBezTo>
                  <a:lnTo>
                    <a:pt x="4771" y="11787"/>
                  </a:lnTo>
                  <a:cubicBezTo>
                    <a:pt x="4771" y="11773"/>
                    <a:pt x="4771" y="11759"/>
                    <a:pt x="4771" y="11759"/>
                  </a:cubicBezTo>
                  <a:lnTo>
                    <a:pt x="4771" y="11619"/>
                  </a:lnTo>
                  <a:lnTo>
                    <a:pt x="4771" y="11536"/>
                  </a:lnTo>
                  <a:lnTo>
                    <a:pt x="4771" y="11396"/>
                  </a:lnTo>
                  <a:cubicBezTo>
                    <a:pt x="4673" y="9164"/>
                    <a:pt x="4310" y="6961"/>
                    <a:pt x="3696" y="4826"/>
                  </a:cubicBezTo>
                  <a:cubicBezTo>
                    <a:pt x="3669" y="4743"/>
                    <a:pt x="3655" y="4673"/>
                    <a:pt x="3627" y="4603"/>
                  </a:cubicBezTo>
                  <a:cubicBezTo>
                    <a:pt x="3627" y="4589"/>
                    <a:pt x="3627" y="4575"/>
                    <a:pt x="3627" y="4575"/>
                  </a:cubicBezTo>
                  <a:lnTo>
                    <a:pt x="3613" y="4547"/>
                  </a:lnTo>
                  <a:cubicBezTo>
                    <a:pt x="3390" y="3822"/>
                    <a:pt x="3152" y="3125"/>
                    <a:pt x="2887" y="2483"/>
                  </a:cubicBezTo>
                  <a:lnTo>
                    <a:pt x="2874" y="2441"/>
                  </a:lnTo>
                  <a:lnTo>
                    <a:pt x="2776" y="2204"/>
                  </a:lnTo>
                  <a:cubicBezTo>
                    <a:pt x="2455" y="1423"/>
                    <a:pt x="2106" y="684"/>
                    <a:pt x="174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8475" y="3548125"/>
              <a:ext cx="196000" cy="726400"/>
            </a:xfrm>
            <a:custGeom>
              <a:avLst/>
              <a:gdLst/>
              <a:ahLst/>
              <a:cxnLst/>
              <a:rect l="l" t="t" r="r" b="b"/>
              <a:pathLst>
                <a:path w="7840" h="29056" extrusionOk="0">
                  <a:moveTo>
                    <a:pt x="2441" y="0"/>
                  </a:moveTo>
                  <a:cubicBezTo>
                    <a:pt x="2037" y="740"/>
                    <a:pt x="1674" y="1507"/>
                    <a:pt x="1367" y="2302"/>
                  </a:cubicBezTo>
                  <a:lnTo>
                    <a:pt x="1242" y="2623"/>
                  </a:lnTo>
                  <a:cubicBezTo>
                    <a:pt x="1046" y="3181"/>
                    <a:pt x="865" y="3752"/>
                    <a:pt x="712" y="4324"/>
                  </a:cubicBezTo>
                  <a:lnTo>
                    <a:pt x="642" y="4589"/>
                  </a:lnTo>
                  <a:cubicBezTo>
                    <a:pt x="195" y="6486"/>
                    <a:pt x="0" y="8425"/>
                    <a:pt x="84" y="10364"/>
                  </a:cubicBezTo>
                  <a:lnTo>
                    <a:pt x="84" y="10615"/>
                  </a:lnTo>
                  <a:cubicBezTo>
                    <a:pt x="126" y="11452"/>
                    <a:pt x="195" y="12303"/>
                    <a:pt x="321" y="13140"/>
                  </a:cubicBezTo>
                  <a:lnTo>
                    <a:pt x="363" y="13377"/>
                  </a:lnTo>
                  <a:cubicBezTo>
                    <a:pt x="586" y="14758"/>
                    <a:pt x="893" y="16097"/>
                    <a:pt x="1297" y="17436"/>
                  </a:cubicBezTo>
                  <a:cubicBezTo>
                    <a:pt x="1702" y="18789"/>
                    <a:pt x="2190" y="20128"/>
                    <a:pt x="2748" y="21439"/>
                  </a:cubicBezTo>
                  <a:cubicBezTo>
                    <a:pt x="2846" y="21662"/>
                    <a:pt x="2943" y="21872"/>
                    <a:pt x="3041" y="22095"/>
                  </a:cubicBezTo>
                  <a:lnTo>
                    <a:pt x="3041" y="22109"/>
                  </a:lnTo>
                  <a:lnTo>
                    <a:pt x="3125" y="22290"/>
                  </a:lnTo>
                  <a:cubicBezTo>
                    <a:pt x="3432" y="23001"/>
                    <a:pt x="3766" y="23671"/>
                    <a:pt x="4115" y="24341"/>
                  </a:cubicBezTo>
                  <a:cubicBezTo>
                    <a:pt x="4157" y="24452"/>
                    <a:pt x="4213" y="24550"/>
                    <a:pt x="4268" y="24661"/>
                  </a:cubicBezTo>
                  <a:cubicBezTo>
                    <a:pt x="5119" y="26279"/>
                    <a:pt x="6012" y="27758"/>
                    <a:pt x="6849" y="29055"/>
                  </a:cubicBezTo>
                  <a:lnTo>
                    <a:pt x="7839" y="29055"/>
                  </a:lnTo>
                  <a:cubicBezTo>
                    <a:pt x="7002" y="27381"/>
                    <a:pt x="6277" y="25749"/>
                    <a:pt x="5663" y="24159"/>
                  </a:cubicBezTo>
                  <a:cubicBezTo>
                    <a:pt x="5649" y="24117"/>
                    <a:pt x="5621" y="24048"/>
                    <a:pt x="5594" y="23992"/>
                  </a:cubicBezTo>
                  <a:cubicBezTo>
                    <a:pt x="5594" y="23992"/>
                    <a:pt x="5594" y="23978"/>
                    <a:pt x="5594" y="23978"/>
                  </a:cubicBezTo>
                  <a:cubicBezTo>
                    <a:pt x="5440" y="23587"/>
                    <a:pt x="5301" y="23197"/>
                    <a:pt x="5161" y="22806"/>
                  </a:cubicBezTo>
                  <a:cubicBezTo>
                    <a:pt x="5119" y="22695"/>
                    <a:pt x="5077" y="22583"/>
                    <a:pt x="5036" y="22457"/>
                  </a:cubicBezTo>
                  <a:cubicBezTo>
                    <a:pt x="4952" y="22206"/>
                    <a:pt x="4868" y="21955"/>
                    <a:pt x="4785" y="21718"/>
                  </a:cubicBezTo>
                  <a:lnTo>
                    <a:pt x="4785" y="21690"/>
                  </a:lnTo>
                  <a:cubicBezTo>
                    <a:pt x="4771" y="21676"/>
                    <a:pt x="4771" y="21662"/>
                    <a:pt x="4771" y="21648"/>
                  </a:cubicBezTo>
                  <a:cubicBezTo>
                    <a:pt x="4492" y="20812"/>
                    <a:pt x="4254" y="19989"/>
                    <a:pt x="4045" y="19194"/>
                  </a:cubicBezTo>
                  <a:cubicBezTo>
                    <a:pt x="3348" y="16627"/>
                    <a:pt x="2929" y="14005"/>
                    <a:pt x="2790" y="11354"/>
                  </a:cubicBezTo>
                  <a:lnTo>
                    <a:pt x="2790" y="11229"/>
                  </a:lnTo>
                  <a:lnTo>
                    <a:pt x="2790" y="11048"/>
                  </a:lnTo>
                  <a:cubicBezTo>
                    <a:pt x="2790" y="11034"/>
                    <a:pt x="2790" y="11034"/>
                    <a:pt x="2790" y="11020"/>
                  </a:cubicBezTo>
                  <a:cubicBezTo>
                    <a:pt x="2748" y="10001"/>
                    <a:pt x="2762" y="9025"/>
                    <a:pt x="2818" y="8090"/>
                  </a:cubicBezTo>
                  <a:cubicBezTo>
                    <a:pt x="2818" y="8076"/>
                    <a:pt x="2818" y="8063"/>
                    <a:pt x="2818" y="8049"/>
                  </a:cubicBezTo>
                  <a:cubicBezTo>
                    <a:pt x="2818" y="7979"/>
                    <a:pt x="2832" y="7895"/>
                    <a:pt x="2832" y="7825"/>
                  </a:cubicBezTo>
                  <a:lnTo>
                    <a:pt x="2846" y="7672"/>
                  </a:lnTo>
                  <a:cubicBezTo>
                    <a:pt x="2901" y="6849"/>
                    <a:pt x="2985" y="6040"/>
                    <a:pt x="3111" y="5273"/>
                  </a:cubicBezTo>
                  <a:cubicBezTo>
                    <a:pt x="3111" y="5273"/>
                    <a:pt x="3111" y="5259"/>
                    <a:pt x="3111" y="5259"/>
                  </a:cubicBezTo>
                  <a:lnTo>
                    <a:pt x="3111" y="5217"/>
                  </a:lnTo>
                  <a:cubicBezTo>
                    <a:pt x="3222" y="4506"/>
                    <a:pt x="3348" y="3822"/>
                    <a:pt x="3501" y="3181"/>
                  </a:cubicBezTo>
                  <a:lnTo>
                    <a:pt x="3501" y="3139"/>
                  </a:lnTo>
                  <a:cubicBezTo>
                    <a:pt x="3515" y="3097"/>
                    <a:pt x="3515" y="3069"/>
                    <a:pt x="3529" y="3027"/>
                  </a:cubicBezTo>
                  <a:lnTo>
                    <a:pt x="3571" y="2832"/>
                  </a:lnTo>
                  <a:cubicBezTo>
                    <a:pt x="3808" y="1869"/>
                    <a:pt x="4101" y="935"/>
                    <a:pt x="445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41700" y="3668775"/>
              <a:ext cx="907725" cy="513425"/>
            </a:xfrm>
            <a:custGeom>
              <a:avLst/>
              <a:gdLst/>
              <a:ahLst/>
              <a:cxnLst/>
              <a:rect l="l" t="t" r="r" b="b"/>
              <a:pathLst>
                <a:path w="36309" h="20537" extrusionOk="0">
                  <a:moveTo>
                    <a:pt x="36308" y="0"/>
                  </a:moveTo>
                  <a:lnTo>
                    <a:pt x="36308" y="0"/>
                  </a:lnTo>
                  <a:cubicBezTo>
                    <a:pt x="29167" y="16585"/>
                    <a:pt x="0" y="20477"/>
                    <a:pt x="0" y="20477"/>
                  </a:cubicBezTo>
                  <a:cubicBezTo>
                    <a:pt x="970" y="20517"/>
                    <a:pt x="1915" y="20536"/>
                    <a:pt x="2835" y="20536"/>
                  </a:cubicBezTo>
                  <a:cubicBezTo>
                    <a:pt x="32802" y="20536"/>
                    <a:pt x="36308" y="1"/>
                    <a:pt x="3630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41700" y="3607575"/>
              <a:ext cx="907725" cy="573150"/>
            </a:xfrm>
            <a:custGeom>
              <a:avLst/>
              <a:gdLst/>
              <a:ahLst/>
              <a:cxnLst/>
              <a:rect l="l" t="t" r="r" b="b"/>
              <a:pathLst>
                <a:path w="36309" h="22926" extrusionOk="0">
                  <a:moveTo>
                    <a:pt x="26397" y="1"/>
                  </a:moveTo>
                  <a:cubicBezTo>
                    <a:pt x="9262" y="1"/>
                    <a:pt x="0" y="22925"/>
                    <a:pt x="0" y="22925"/>
                  </a:cubicBezTo>
                  <a:cubicBezTo>
                    <a:pt x="11308" y="4724"/>
                    <a:pt x="23705" y="1700"/>
                    <a:pt x="30694" y="1700"/>
                  </a:cubicBezTo>
                  <a:cubicBezTo>
                    <a:pt x="34170" y="1700"/>
                    <a:pt x="36308" y="2448"/>
                    <a:pt x="36308" y="2448"/>
                  </a:cubicBezTo>
                  <a:cubicBezTo>
                    <a:pt x="32759" y="730"/>
                    <a:pt x="29453" y="1"/>
                    <a:pt x="2639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54600" y="3603150"/>
              <a:ext cx="881925" cy="574075"/>
            </a:xfrm>
            <a:custGeom>
              <a:avLst/>
              <a:gdLst/>
              <a:ahLst/>
              <a:cxnLst/>
              <a:rect l="l" t="t" r="r" b="b"/>
              <a:pathLst>
                <a:path w="35277" h="22963" extrusionOk="0">
                  <a:moveTo>
                    <a:pt x="5737" y="0"/>
                  </a:moveTo>
                  <a:cubicBezTo>
                    <a:pt x="2232" y="0"/>
                    <a:pt x="0" y="756"/>
                    <a:pt x="0" y="756"/>
                  </a:cubicBezTo>
                  <a:cubicBezTo>
                    <a:pt x="586" y="704"/>
                    <a:pt x="1170" y="679"/>
                    <a:pt x="1754" y="679"/>
                  </a:cubicBezTo>
                  <a:cubicBezTo>
                    <a:pt x="19076" y="679"/>
                    <a:pt x="35276" y="22963"/>
                    <a:pt x="35276" y="22963"/>
                  </a:cubicBezTo>
                  <a:cubicBezTo>
                    <a:pt x="25627" y="3222"/>
                    <a:pt x="12970" y="0"/>
                    <a:pt x="573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54600" y="3622050"/>
              <a:ext cx="881925" cy="560100"/>
            </a:xfrm>
            <a:custGeom>
              <a:avLst/>
              <a:gdLst/>
              <a:ahLst/>
              <a:cxnLst/>
              <a:rect l="l" t="t" r="r" b="b"/>
              <a:pathLst>
                <a:path w="35277" h="22404" extrusionOk="0">
                  <a:moveTo>
                    <a:pt x="0" y="0"/>
                  </a:moveTo>
                  <a:cubicBezTo>
                    <a:pt x="906" y="20120"/>
                    <a:pt x="21489" y="22403"/>
                    <a:pt x="30788" y="22403"/>
                  </a:cubicBezTo>
                  <a:cubicBezTo>
                    <a:pt x="33519" y="22403"/>
                    <a:pt x="35276" y="22207"/>
                    <a:pt x="35276" y="22207"/>
                  </a:cubicBezTo>
                  <a:cubicBezTo>
                    <a:pt x="3251" y="20268"/>
                    <a:pt x="0" y="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53525" y="3797725"/>
              <a:ext cx="254500" cy="224775"/>
            </a:xfrm>
            <a:custGeom>
              <a:avLst/>
              <a:gdLst/>
              <a:ahLst/>
              <a:cxnLst/>
              <a:rect l="l" t="t" r="r" b="b"/>
              <a:pathLst>
                <a:path w="10180" h="8991" extrusionOk="0">
                  <a:moveTo>
                    <a:pt x="5815" y="1"/>
                  </a:moveTo>
                  <a:cubicBezTo>
                    <a:pt x="5773" y="1"/>
                    <a:pt x="5731" y="2"/>
                    <a:pt x="5688" y="3"/>
                  </a:cubicBezTo>
                  <a:cubicBezTo>
                    <a:pt x="5682" y="3"/>
                    <a:pt x="5675" y="3"/>
                    <a:pt x="5669" y="3"/>
                  </a:cubicBezTo>
                  <a:cubicBezTo>
                    <a:pt x="2151" y="3"/>
                    <a:pt x="0" y="3859"/>
                    <a:pt x="1852" y="6852"/>
                  </a:cubicBezTo>
                  <a:cubicBezTo>
                    <a:pt x="2733" y="8287"/>
                    <a:pt x="4205" y="8991"/>
                    <a:pt x="5673" y="8991"/>
                  </a:cubicBezTo>
                  <a:cubicBezTo>
                    <a:pt x="7273" y="8991"/>
                    <a:pt x="8869" y="8154"/>
                    <a:pt x="9691" y="6517"/>
                  </a:cubicBezTo>
                  <a:cubicBezTo>
                    <a:pt x="10012" y="5890"/>
                    <a:pt x="10180" y="5192"/>
                    <a:pt x="10180" y="4495"/>
                  </a:cubicBezTo>
                  <a:cubicBezTo>
                    <a:pt x="10180" y="2389"/>
                    <a:pt x="8729" y="575"/>
                    <a:pt x="6678" y="115"/>
                  </a:cubicBezTo>
                  <a:cubicBezTo>
                    <a:pt x="6386" y="42"/>
                    <a:pt x="6105" y="1"/>
                    <a:pt x="581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69475" y="3872075"/>
              <a:ext cx="226350" cy="150375"/>
            </a:xfrm>
            <a:custGeom>
              <a:avLst/>
              <a:gdLst/>
              <a:ahLst/>
              <a:cxnLst/>
              <a:rect l="l" t="t" r="r" b="b"/>
              <a:pathLst>
                <a:path w="9054" h="6015" extrusionOk="0">
                  <a:moveTo>
                    <a:pt x="810" y="0"/>
                  </a:moveTo>
                  <a:lnTo>
                    <a:pt x="810" y="0"/>
                  </a:lnTo>
                  <a:cubicBezTo>
                    <a:pt x="1" y="2232"/>
                    <a:pt x="1075" y="4715"/>
                    <a:pt x="3265" y="5650"/>
                  </a:cubicBezTo>
                  <a:cubicBezTo>
                    <a:pt x="3843" y="5897"/>
                    <a:pt x="4446" y="6014"/>
                    <a:pt x="5040" y="6014"/>
                  </a:cubicBezTo>
                  <a:cubicBezTo>
                    <a:pt x="6693" y="6014"/>
                    <a:pt x="8273" y="5103"/>
                    <a:pt x="9053" y="3543"/>
                  </a:cubicBezTo>
                  <a:lnTo>
                    <a:pt x="9053" y="3543"/>
                  </a:lnTo>
                  <a:cubicBezTo>
                    <a:pt x="9053" y="3543"/>
                    <a:pt x="8841" y="3562"/>
                    <a:pt x="8464" y="3562"/>
                  </a:cubicBezTo>
                  <a:cubicBezTo>
                    <a:pt x="7710" y="3562"/>
                    <a:pt x="6296" y="3488"/>
                    <a:pt x="4604" y="3041"/>
                  </a:cubicBezTo>
                  <a:cubicBezTo>
                    <a:pt x="2065" y="2358"/>
                    <a:pt x="810" y="1"/>
                    <a:pt x="81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86575" y="3937975"/>
              <a:ext cx="169500" cy="84600"/>
            </a:xfrm>
            <a:custGeom>
              <a:avLst/>
              <a:gdLst/>
              <a:ahLst/>
              <a:cxnLst/>
              <a:rect l="l" t="t" r="r" b="b"/>
              <a:pathLst>
                <a:path w="6780" h="3384" extrusionOk="0">
                  <a:moveTo>
                    <a:pt x="0" y="1"/>
                  </a:moveTo>
                  <a:lnTo>
                    <a:pt x="0" y="1"/>
                  </a:lnTo>
                  <a:cubicBezTo>
                    <a:pt x="531" y="2093"/>
                    <a:pt x="2397" y="3383"/>
                    <a:pt x="4355" y="3383"/>
                  </a:cubicBezTo>
                  <a:cubicBezTo>
                    <a:pt x="5178" y="3383"/>
                    <a:pt x="6016" y="3156"/>
                    <a:pt x="6779" y="2665"/>
                  </a:cubicBezTo>
                  <a:lnTo>
                    <a:pt x="6779" y="2665"/>
                  </a:lnTo>
                  <a:cubicBezTo>
                    <a:pt x="6779" y="2665"/>
                    <a:pt x="6415" y="2728"/>
                    <a:pt x="5834" y="2728"/>
                  </a:cubicBezTo>
                  <a:cubicBezTo>
                    <a:pt x="4455" y="2728"/>
                    <a:pt x="1855" y="237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1960"/>
                    <a:alpha val="16760"/>
                  </a:srgbClr>
                </a:gs>
                <a:gs pos="100000">
                  <a:srgbClr val="EEE3FF">
                    <a:alpha val="8235"/>
                    <a:alpha val="167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24049" y="276966"/>
            <a:ext cx="8482168" cy="4768253"/>
            <a:chOff x="324049" y="276966"/>
            <a:chExt cx="8482168" cy="4768253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4890974" y="4806692"/>
              <a:ext cx="260441" cy="238527"/>
              <a:chOff x="8624774" y="4023517"/>
              <a:chExt cx="260441" cy="23852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624774" y="4060362"/>
                <a:ext cx="124381" cy="18326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522" extrusionOk="0">
                    <a:moveTo>
                      <a:pt x="1005" y="1"/>
                    </a:moveTo>
                    <a:cubicBezTo>
                      <a:pt x="935" y="1"/>
                      <a:pt x="879" y="29"/>
                      <a:pt x="823" y="43"/>
                    </a:cubicBezTo>
                    <a:cubicBezTo>
                      <a:pt x="740" y="85"/>
                      <a:pt x="642" y="126"/>
                      <a:pt x="572" y="182"/>
                    </a:cubicBezTo>
                    <a:cubicBezTo>
                      <a:pt x="447" y="266"/>
                      <a:pt x="349" y="364"/>
                      <a:pt x="251" y="461"/>
                    </a:cubicBezTo>
                    <a:cubicBezTo>
                      <a:pt x="196" y="545"/>
                      <a:pt x="140" y="615"/>
                      <a:pt x="98" y="698"/>
                    </a:cubicBezTo>
                    <a:cubicBezTo>
                      <a:pt x="28" y="852"/>
                      <a:pt x="0" y="1005"/>
                      <a:pt x="14" y="1159"/>
                    </a:cubicBezTo>
                    <a:cubicBezTo>
                      <a:pt x="28" y="1214"/>
                      <a:pt x="42" y="1270"/>
                      <a:pt x="70" y="1326"/>
                    </a:cubicBezTo>
                    <a:cubicBezTo>
                      <a:pt x="98" y="1354"/>
                      <a:pt x="126" y="1382"/>
                      <a:pt x="154" y="1410"/>
                    </a:cubicBezTo>
                    <a:cubicBezTo>
                      <a:pt x="237" y="1479"/>
                      <a:pt x="349" y="1521"/>
                      <a:pt x="475" y="1521"/>
                    </a:cubicBezTo>
                    <a:cubicBezTo>
                      <a:pt x="572" y="1521"/>
                      <a:pt x="684" y="1507"/>
                      <a:pt x="781" y="1466"/>
                    </a:cubicBezTo>
                    <a:cubicBezTo>
                      <a:pt x="865" y="1424"/>
                      <a:pt x="949" y="1382"/>
                      <a:pt x="1032" y="1326"/>
                    </a:cubicBezTo>
                    <a:lnTo>
                      <a:pt x="893" y="963"/>
                    </a:lnTo>
                    <a:cubicBezTo>
                      <a:pt x="893" y="977"/>
                      <a:pt x="879" y="991"/>
                      <a:pt x="837" y="1033"/>
                    </a:cubicBezTo>
                    <a:cubicBezTo>
                      <a:pt x="767" y="1103"/>
                      <a:pt x="684" y="1145"/>
                      <a:pt x="586" y="1145"/>
                    </a:cubicBezTo>
                    <a:lnTo>
                      <a:pt x="530" y="1145"/>
                    </a:lnTo>
                    <a:cubicBezTo>
                      <a:pt x="447" y="1089"/>
                      <a:pt x="433" y="991"/>
                      <a:pt x="488" y="852"/>
                    </a:cubicBezTo>
                    <a:cubicBezTo>
                      <a:pt x="530" y="768"/>
                      <a:pt x="586" y="698"/>
                      <a:pt x="670" y="643"/>
                    </a:cubicBezTo>
                    <a:cubicBezTo>
                      <a:pt x="740" y="587"/>
                      <a:pt x="837" y="559"/>
                      <a:pt x="921" y="559"/>
                    </a:cubicBezTo>
                    <a:lnTo>
                      <a:pt x="10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755777" y="4023517"/>
                <a:ext cx="129438" cy="2385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981" extrusionOk="0">
                    <a:moveTo>
                      <a:pt x="544" y="0"/>
                    </a:moveTo>
                    <a:lnTo>
                      <a:pt x="544" y="0"/>
                    </a:lnTo>
                    <a:cubicBezTo>
                      <a:pt x="419" y="56"/>
                      <a:pt x="279" y="84"/>
                      <a:pt x="154" y="112"/>
                    </a:cubicBezTo>
                    <a:cubicBezTo>
                      <a:pt x="126" y="670"/>
                      <a:pt x="70" y="1269"/>
                      <a:pt x="0" y="1883"/>
                    </a:cubicBezTo>
                    <a:lnTo>
                      <a:pt x="182" y="1827"/>
                    </a:lnTo>
                    <a:lnTo>
                      <a:pt x="377" y="1744"/>
                    </a:lnTo>
                    <a:cubicBezTo>
                      <a:pt x="391" y="1507"/>
                      <a:pt x="405" y="1367"/>
                      <a:pt x="405" y="1325"/>
                    </a:cubicBezTo>
                    <a:lnTo>
                      <a:pt x="600" y="1255"/>
                    </a:lnTo>
                    <a:lnTo>
                      <a:pt x="600" y="1255"/>
                    </a:lnTo>
                    <a:cubicBezTo>
                      <a:pt x="558" y="1604"/>
                      <a:pt x="544" y="1841"/>
                      <a:pt x="544" y="1981"/>
                    </a:cubicBezTo>
                    <a:cubicBezTo>
                      <a:pt x="586" y="1953"/>
                      <a:pt x="642" y="1925"/>
                      <a:pt x="698" y="1897"/>
                    </a:cubicBezTo>
                    <a:cubicBezTo>
                      <a:pt x="726" y="1869"/>
                      <a:pt x="781" y="1841"/>
                      <a:pt x="851" y="1813"/>
                    </a:cubicBezTo>
                    <a:lnTo>
                      <a:pt x="879" y="1799"/>
                    </a:lnTo>
                    <a:cubicBezTo>
                      <a:pt x="907" y="1451"/>
                      <a:pt x="963" y="879"/>
                      <a:pt x="1074" y="84"/>
                    </a:cubicBezTo>
                    <a:lnTo>
                      <a:pt x="1074" y="84"/>
                    </a:lnTo>
                    <a:cubicBezTo>
                      <a:pt x="949" y="140"/>
                      <a:pt x="823" y="181"/>
                      <a:pt x="684" y="223"/>
                    </a:cubicBezTo>
                    <a:cubicBezTo>
                      <a:pt x="670" y="488"/>
                      <a:pt x="656" y="711"/>
                      <a:pt x="642" y="851"/>
                    </a:cubicBezTo>
                    <a:cubicBezTo>
                      <a:pt x="614" y="879"/>
                      <a:pt x="572" y="893"/>
                      <a:pt x="544" y="907"/>
                    </a:cubicBezTo>
                    <a:lnTo>
                      <a:pt x="461" y="949"/>
                    </a:lnTo>
                    <a:cubicBezTo>
                      <a:pt x="474" y="628"/>
                      <a:pt x="502" y="321"/>
                      <a:pt x="5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780876" y="869680"/>
              <a:ext cx="90787" cy="122695"/>
            </a:xfrm>
            <a:custGeom>
              <a:avLst/>
              <a:gdLst/>
              <a:ahLst/>
              <a:cxnLst/>
              <a:rect l="l" t="t" r="r" b="b"/>
              <a:pathLst>
                <a:path w="754" h="1019" extrusionOk="0">
                  <a:moveTo>
                    <a:pt x="572" y="0"/>
                  </a:moveTo>
                  <a:cubicBezTo>
                    <a:pt x="377" y="56"/>
                    <a:pt x="196" y="98"/>
                    <a:pt x="0" y="126"/>
                  </a:cubicBezTo>
                  <a:cubicBezTo>
                    <a:pt x="14" y="251"/>
                    <a:pt x="42" y="433"/>
                    <a:pt x="84" y="670"/>
                  </a:cubicBezTo>
                  <a:cubicBezTo>
                    <a:pt x="126" y="628"/>
                    <a:pt x="182" y="600"/>
                    <a:pt x="237" y="572"/>
                  </a:cubicBezTo>
                  <a:cubicBezTo>
                    <a:pt x="265" y="567"/>
                    <a:pt x="291" y="565"/>
                    <a:pt x="315" y="565"/>
                  </a:cubicBezTo>
                  <a:cubicBezTo>
                    <a:pt x="423" y="565"/>
                    <a:pt x="489" y="613"/>
                    <a:pt x="489" y="670"/>
                  </a:cubicBezTo>
                  <a:cubicBezTo>
                    <a:pt x="489" y="726"/>
                    <a:pt x="433" y="754"/>
                    <a:pt x="349" y="754"/>
                  </a:cubicBezTo>
                  <a:cubicBezTo>
                    <a:pt x="293" y="740"/>
                    <a:pt x="251" y="712"/>
                    <a:pt x="210" y="670"/>
                  </a:cubicBezTo>
                  <a:cubicBezTo>
                    <a:pt x="168" y="740"/>
                    <a:pt x="112" y="795"/>
                    <a:pt x="56" y="865"/>
                  </a:cubicBezTo>
                  <a:cubicBezTo>
                    <a:pt x="154" y="949"/>
                    <a:pt x="293" y="1005"/>
                    <a:pt x="433" y="1019"/>
                  </a:cubicBezTo>
                  <a:cubicBezTo>
                    <a:pt x="516" y="1019"/>
                    <a:pt x="586" y="977"/>
                    <a:pt x="656" y="921"/>
                  </a:cubicBezTo>
                  <a:cubicBezTo>
                    <a:pt x="726" y="837"/>
                    <a:pt x="754" y="726"/>
                    <a:pt x="754" y="614"/>
                  </a:cubicBezTo>
                  <a:cubicBezTo>
                    <a:pt x="740" y="530"/>
                    <a:pt x="712" y="461"/>
                    <a:pt x="642" y="419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35"/>
                  </a:cubicBezTo>
                  <a:lnTo>
                    <a:pt x="251" y="307"/>
                  </a:lnTo>
                  <a:cubicBezTo>
                    <a:pt x="377" y="265"/>
                    <a:pt x="503" y="251"/>
                    <a:pt x="628" y="251"/>
                  </a:cubicBezTo>
                  <a:cubicBezTo>
                    <a:pt x="600" y="168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2916" y="760471"/>
              <a:ext cx="127752" cy="192170"/>
            </a:xfrm>
            <a:custGeom>
              <a:avLst/>
              <a:gdLst/>
              <a:ahLst/>
              <a:cxnLst/>
              <a:rect l="l" t="t" r="r" b="b"/>
              <a:pathLst>
                <a:path w="1061" h="1596" extrusionOk="0">
                  <a:moveTo>
                    <a:pt x="824" y="1"/>
                  </a:moveTo>
                  <a:cubicBezTo>
                    <a:pt x="768" y="15"/>
                    <a:pt x="712" y="43"/>
                    <a:pt x="657" y="84"/>
                  </a:cubicBezTo>
                  <a:cubicBezTo>
                    <a:pt x="573" y="126"/>
                    <a:pt x="489" y="182"/>
                    <a:pt x="419" y="252"/>
                  </a:cubicBezTo>
                  <a:cubicBezTo>
                    <a:pt x="322" y="349"/>
                    <a:pt x="238" y="461"/>
                    <a:pt x="154" y="587"/>
                  </a:cubicBezTo>
                  <a:cubicBezTo>
                    <a:pt x="113" y="670"/>
                    <a:pt x="71" y="754"/>
                    <a:pt x="43" y="838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68"/>
                    <a:pt x="85" y="1410"/>
                    <a:pt x="126" y="1451"/>
                  </a:cubicBezTo>
                  <a:cubicBezTo>
                    <a:pt x="154" y="1479"/>
                    <a:pt x="182" y="1507"/>
                    <a:pt x="210" y="1535"/>
                  </a:cubicBezTo>
                  <a:cubicBezTo>
                    <a:pt x="295" y="1578"/>
                    <a:pt x="381" y="1596"/>
                    <a:pt x="466" y="1596"/>
                  </a:cubicBezTo>
                  <a:cubicBezTo>
                    <a:pt x="492" y="1596"/>
                    <a:pt x="519" y="1594"/>
                    <a:pt x="545" y="1591"/>
                  </a:cubicBezTo>
                  <a:cubicBezTo>
                    <a:pt x="657" y="1577"/>
                    <a:pt x="754" y="1535"/>
                    <a:pt x="852" y="1479"/>
                  </a:cubicBezTo>
                  <a:cubicBezTo>
                    <a:pt x="922" y="1437"/>
                    <a:pt x="1005" y="1382"/>
                    <a:pt x="1061" y="1312"/>
                  </a:cubicBezTo>
                  <a:lnTo>
                    <a:pt x="880" y="977"/>
                  </a:lnTo>
                  <a:cubicBezTo>
                    <a:pt x="880" y="977"/>
                    <a:pt x="866" y="1005"/>
                    <a:pt x="838" y="1047"/>
                  </a:cubicBezTo>
                  <a:cubicBezTo>
                    <a:pt x="782" y="1117"/>
                    <a:pt x="698" y="1172"/>
                    <a:pt x="601" y="1200"/>
                  </a:cubicBezTo>
                  <a:lnTo>
                    <a:pt x="545" y="1200"/>
                  </a:lnTo>
                  <a:cubicBezTo>
                    <a:pt x="447" y="1158"/>
                    <a:pt x="419" y="1061"/>
                    <a:pt x="447" y="921"/>
                  </a:cubicBezTo>
                  <a:cubicBezTo>
                    <a:pt x="489" y="838"/>
                    <a:pt x="531" y="754"/>
                    <a:pt x="601" y="684"/>
                  </a:cubicBezTo>
                  <a:cubicBezTo>
                    <a:pt x="670" y="628"/>
                    <a:pt x="754" y="587"/>
                    <a:pt x="838" y="573"/>
                  </a:cubicBezTo>
                  <a:lnTo>
                    <a:pt x="82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3021" y="696655"/>
              <a:ext cx="117638" cy="236962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893" y="1"/>
                  </a:moveTo>
                  <a:cubicBezTo>
                    <a:pt x="795" y="70"/>
                    <a:pt x="670" y="140"/>
                    <a:pt x="544" y="196"/>
                  </a:cubicBezTo>
                  <a:cubicBezTo>
                    <a:pt x="572" y="475"/>
                    <a:pt x="586" y="684"/>
                    <a:pt x="600" y="838"/>
                  </a:cubicBezTo>
                  <a:cubicBezTo>
                    <a:pt x="558" y="852"/>
                    <a:pt x="530" y="879"/>
                    <a:pt x="502" y="893"/>
                  </a:cubicBezTo>
                  <a:lnTo>
                    <a:pt x="433" y="949"/>
                  </a:lnTo>
                  <a:cubicBezTo>
                    <a:pt x="391" y="628"/>
                    <a:pt x="363" y="322"/>
                    <a:pt x="363" y="15"/>
                  </a:cubicBezTo>
                  <a:cubicBezTo>
                    <a:pt x="251" y="70"/>
                    <a:pt x="126" y="126"/>
                    <a:pt x="0" y="182"/>
                  </a:cubicBezTo>
                  <a:cubicBezTo>
                    <a:pt x="56" y="740"/>
                    <a:pt x="112" y="1326"/>
                    <a:pt x="140" y="1940"/>
                  </a:cubicBezTo>
                  <a:lnTo>
                    <a:pt x="293" y="1856"/>
                  </a:lnTo>
                  <a:lnTo>
                    <a:pt x="474" y="1758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4" y="1242"/>
                  </a:lnTo>
                  <a:cubicBezTo>
                    <a:pt x="628" y="1577"/>
                    <a:pt x="656" y="1828"/>
                    <a:pt x="670" y="1967"/>
                  </a:cubicBezTo>
                  <a:cubicBezTo>
                    <a:pt x="712" y="1926"/>
                    <a:pt x="767" y="1884"/>
                    <a:pt x="809" y="1856"/>
                  </a:cubicBezTo>
                  <a:cubicBezTo>
                    <a:pt x="851" y="1814"/>
                    <a:pt x="893" y="1772"/>
                    <a:pt x="949" y="1744"/>
                  </a:cubicBezTo>
                  <a:lnTo>
                    <a:pt x="977" y="1730"/>
                  </a:lnTo>
                  <a:cubicBezTo>
                    <a:pt x="935" y="1396"/>
                    <a:pt x="907" y="810"/>
                    <a:pt x="89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3920" y="900264"/>
              <a:ext cx="92593" cy="110654"/>
            </a:xfrm>
            <a:custGeom>
              <a:avLst/>
              <a:gdLst/>
              <a:ahLst/>
              <a:cxnLst/>
              <a:rect l="l" t="t" r="r" b="b"/>
              <a:pathLst>
                <a:path w="769" h="919" extrusionOk="0">
                  <a:moveTo>
                    <a:pt x="384" y="1"/>
                  </a:moveTo>
                  <a:cubicBezTo>
                    <a:pt x="353" y="1"/>
                    <a:pt x="322" y="4"/>
                    <a:pt x="294" y="11"/>
                  </a:cubicBezTo>
                  <a:cubicBezTo>
                    <a:pt x="154" y="39"/>
                    <a:pt x="43" y="151"/>
                    <a:pt x="15" y="276"/>
                  </a:cubicBezTo>
                  <a:cubicBezTo>
                    <a:pt x="1" y="360"/>
                    <a:pt x="29" y="430"/>
                    <a:pt x="71" y="500"/>
                  </a:cubicBezTo>
                  <a:cubicBezTo>
                    <a:pt x="140" y="458"/>
                    <a:pt x="210" y="430"/>
                    <a:pt x="294" y="416"/>
                  </a:cubicBezTo>
                  <a:cubicBezTo>
                    <a:pt x="294" y="388"/>
                    <a:pt x="280" y="374"/>
                    <a:pt x="266" y="360"/>
                  </a:cubicBezTo>
                  <a:cubicBezTo>
                    <a:pt x="266" y="318"/>
                    <a:pt x="266" y="290"/>
                    <a:pt x="294" y="263"/>
                  </a:cubicBezTo>
                  <a:cubicBezTo>
                    <a:pt x="336" y="263"/>
                    <a:pt x="378" y="276"/>
                    <a:pt x="378" y="304"/>
                  </a:cubicBezTo>
                  <a:cubicBezTo>
                    <a:pt x="378" y="332"/>
                    <a:pt x="378" y="346"/>
                    <a:pt x="378" y="360"/>
                  </a:cubicBezTo>
                  <a:cubicBezTo>
                    <a:pt x="336" y="472"/>
                    <a:pt x="280" y="583"/>
                    <a:pt x="210" y="667"/>
                  </a:cubicBezTo>
                  <a:cubicBezTo>
                    <a:pt x="154" y="737"/>
                    <a:pt x="140" y="848"/>
                    <a:pt x="196" y="918"/>
                  </a:cubicBezTo>
                  <a:cubicBezTo>
                    <a:pt x="252" y="848"/>
                    <a:pt x="433" y="820"/>
                    <a:pt x="712" y="820"/>
                  </a:cubicBezTo>
                  <a:cubicBezTo>
                    <a:pt x="712" y="737"/>
                    <a:pt x="726" y="653"/>
                    <a:pt x="768" y="569"/>
                  </a:cubicBezTo>
                  <a:cubicBezTo>
                    <a:pt x="684" y="569"/>
                    <a:pt x="587" y="569"/>
                    <a:pt x="489" y="597"/>
                  </a:cubicBezTo>
                  <a:cubicBezTo>
                    <a:pt x="601" y="500"/>
                    <a:pt x="656" y="360"/>
                    <a:pt x="643" y="207"/>
                  </a:cubicBezTo>
                  <a:cubicBezTo>
                    <a:pt x="629" y="123"/>
                    <a:pt x="559" y="39"/>
                    <a:pt x="475" y="11"/>
                  </a:cubicBezTo>
                  <a:cubicBezTo>
                    <a:pt x="447" y="4"/>
                    <a:pt x="416" y="1"/>
                    <a:pt x="38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94922" y="3113116"/>
              <a:ext cx="233591" cy="431781"/>
            </a:xfrm>
            <a:custGeom>
              <a:avLst/>
              <a:gdLst/>
              <a:ahLst/>
              <a:cxnLst/>
              <a:rect l="l" t="t" r="r" b="b"/>
              <a:pathLst>
                <a:path w="1940" h="3586" extrusionOk="0">
                  <a:moveTo>
                    <a:pt x="1005" y="1"/>
                  </a:moveTo>
                  <a:cubicBezTo>
                    <a:pt x="754" y="85"/>
                    <a:pt x="517" y="154"/>
                    <a:pt x="266" y="196"/>
                  </a:cubicBezTo>
                  <a:cubicBezTo>
                    <a:pt x="210" y="1214"/>
                    <a:pt x="126" y="2275"/>
                    <a:pt x="1" y="3404"/>
                  </a:cubicBezTo>
                  <a:lnTo>
                    <a:pt x="307" y="3293"/>
                  </a:lnTo>
                  <a:cubicBezTo>
                    <a:pt x="419" y="3251"/>
                    <a:pt x="531" y="3209"/>
                    <a:pt x="656" y="3153"/>
                  </a:cubicBezTo>
                  <a:cubicBezTo>
                    <a:pt x="698" y="2721"/>
                    <a:pt x="726" y="2484"/>
                    <a:pt x="726" y="2400"/>
                  </a:cubicBezTo>
                  <a:lnTo>
                    <a:pt x="1075" y="2275"/>
                  </a:lnTo>
                  <a:lnTo>
                    <a:pt x="1075" y="2275"/>
                  </a:lnTo>
                  <a:cubicBezTo>
                    <a:pt x="1005" y="2888"/>
                    <a:pt x="977" y="3335"/>
                    <a:pt x="977" y="3586"/>
                  </a:cubicBezTo>
                  <a:cubicBezTo>
                    <a:pt x="1061" y="3530"/>
                    <a:pt x="1158" y="3474"/>
                    <a:pt x="1242" y="3418"/>
                  </a:cubicBezTo>
                  <a:cubicBezTo>
                    <a:pt x="1340" y="3363"/>
                    <a:pt x="1423" y="3321"/>
                    <a:pt x="1521" y="3279"/>
                  </a:cubicBezTo>
                  <a:lnTo>
                    <a:pt x="1577" y="3251"/>
                  </a:lnTo>
                  <a:cubicBezTo>
                    <a:pt x="1605" y="2623"/>
                    <a:pt x="1730" y="1591"/>
                    <a:pt x="1939" y="140"/>
                  </a:cubicBezTo>
                  <a:lnTo>
                    <a:pt x="1939" y="140"/>
                  </a:lnTo>
                  <a:cubicBezTo>
                    <a:pt x="1716" y="238"/>
                    <a:pt x="1479" y="322"/>
                    <a:pt x="1242" y="378"/>
                  </a:cubicBezTo>
                  <a:cubicBezTo>
                    <a:pt x="1214" y="880"/>
                    <a:pt x="1186" y="1270"/>
                    <a:pt x="1158" y="1535"/>
                  </a:cubicBezTo>
                  <a:cubicBezTo>
                    <a:pt x="1102" y="1577"/>
                    <a:pt x="1033" y="1605"/>
                    <a:pt x="977" y="1619"/>
                  </a:cubicBezTo>
                  <a:cubicBezTo>
                    <a:pt x="977" y="1619"/>
                    <a:pt x="921" y="1647"/>
                    <a:pt x="823" y="1703"/>
                  </a:cubicBezTo>
                  <a:cubicBezTo>
                    <a:pt x="865" y="1131"/>
                    <a:pt x="921" y="559"/>
                    <a:pt x="100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25021" y="3360072"/>
              <a:ext cx="124381" cy="149546"/>
            </a:xfrm>
            <a:custGeom>
              <a:avLst/>
              <a:gdLst/>
              <a:ahLst/>
              <a:cxnLst/>
              <a:rect l="l" t="t" r="r" b="b"/>
              <a:pathLst>
                <a:path w="1033" h="1242" extrusionOk="0">
                  <a:moveTo>
                    <a:pt x="503" y="0"/>
                  </a:moveTo>
                  <a:cubicBezTo>
                    <a:pt x="307" y="0"/>
                    <a:pt x="112" y="126"/>
                    <a:pt x="28" y="307"/>
                  </a:cubicBezTo>
                  <a:cubicBezTo>
                    <a:pt x="0" y="419"/>
                    <a:pt x="14" y="530"/>
                    <a:pt x="56" y="628"/>
                  </a:cubicBezTo>
                  <a:cubicBezTo>
                    <a:pt x="168" y="586"/>
                    <a:pt x="293" y="558"/>
                    <a:pt x="405" y="558"/>
                  </a:cubicBezTo>
                  <a:cubicBezTo>
                    <a:pt x="405" y="530"/>
                    <a:pt x="405" y="503"/>
                    <a:pt x="391" y="475"/>
                  </a:cubicBezTo>
                  <a:cubicBezTo>
                    <a:pt x="377" y="433"/>
                    <a:pt x="405" y="377"/>
                    <a:pt x="447" y="349"/>
                  </a:cubicBezTo>
                  <a:cubicBezTo>
                    <a:pt x="503" y="363"/>
                    <a:pt x="544" y="391"/>
                    <a:pt x="544" y="433"/>
                  </a:cubicBezTo>
                  <a:cubicBezTo>
                    <a:pt x="544" y="461"/>
                    <a:pt x="531" y="489"/>
                    <a:pt x="517" y="503"/>
                  </a:cubicBezTo>
                  <a:cubicBezTo>
                    <a:pt x="447" y="656"/>
                    <a:pt x="349" y="781"/>
                    <a:pt x="238" y="893"/>
                  </a:cubicBezTo>
                  <a:cubicBezTo>
                    <a:pt x="126" y="991"/>
                    <a:pt x="98" y="1130"/>
                    <a:pt x="140" y="1242"/>
                  </a:cubicBezTo>
                  <a:cubicBezTo>
                    <a:pt x="201" y="1196"/>
                    <a:pt x="305" y="1175"/>
                    <a:pt x="453" y="1175"/>
                  </a:cubicBezTo>
                  <a:cubicBezTo>
                    <a:pt x="574" y="1175"/>
                    <a:pt x="725" y="1189"/>
                    <a:pt x="907" y="1214"/>
                  </a:cubicBezTo>
                  <a:cubicBezTo>
                    <a:pt x="921" y="1102"/>
                    <a:pt x="963" y="977"/>
                    <a:pt x="1033" y="893"/>
                  </a:cubicBezTo>
                  <a:cubicBezTo>
                    <a:pt x="952" y="866"/>
                    <a:pt x="871" y="851"/>
                    <a:pt x="786" y="851"/>
                  </a:cubicBezTo>
                  <a:cubicBezTo>
                    <a:pt x="739" y="851"/>
                    <a:pt x="692" y="855"/>
                    <a:pt x="642" y="865"/>
                  </a:cubicBezTo>
                  <a:cubicBezTo>
                    <a:pt x="851" y="670"/>
                    <a:pt x="949" y="503"/>
                    <a:pt x="949" y="349"/>
                  </a:cubicBezTo>
                  <a:cubicBezTo>
                    <a:pt x="935" y="210"/>
                    <a:pt x="865" y="98"/>
                    <a:pt x="740" y="42"/>
                  </a:cubicBezTo>
                  <a:cubicBezTo>
                    <a:pt x="670" y="0"/>
                    <a:pt x="586" y="0"/>
                    <a:pt x="50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4453" y="3217269"/>
              <a:ext cx="265499" cy="296323"/>
            </a:xfrm>
            <a:custGeom>
              <a:avLst/>
              <a:gdLst/>
              <a:ahLst/>
              <a:cxnLst/>
              <a:rect l="l" t="t" r="r" b="b"/>
              <a:pathLst>
                <a:path w="2205" h="2461" extrusionOk="0">
                  <a:moveTo>
                    <a:pt x="1297" y="977"/>
                  </a:moveTo>
                  <a:cubicBezTo>
                    <a:pt x="1479" y="991"/>
                    <a:pt x="1562" y="1061"/>
                    <a:pt x="1549" y="1228"/>
                  </a:cubicBezTo>
                  <a:cubicBezTo>
                    <a:pt x="1535" y="1354"/>
                    <a:pt x="1479" y="1465"/>
                    <a:pt x="1409" y="1577"/>
                  </a:cubicBezTo>
                  <a:cubicBezTo>
                    <a:pt x="1270" y="1786"/>
                    <a:pt x="1046" y="1940"/>
                    <a:pt x="795" y="1981"/>
                  </a:cubicBezTo>
                  <a:cubicBezTo>
                    <a:pt x="712" y="1954"/>
                    <a:pt x="656" y="1884"/>
                    <a:pt x="628" y="1744"/>
                  </a:cubicBezTo>
                  <a:cubicBezTo>
                    <a:pt x="642" y="1549"/>
                    <a:pt x="726" y="1354"/>
                    <a:pt x="865" y="1214"/>
                  </a:cubicBezTo>
                  <a:cubicBezTo>
                    <a:pt x="977" y="1103"/>
                    <a:pt x="1130" y="1019"/>
                    <a:pt x="1297" y="977"/>
                  </a:cubicBezTo>
                  <a:close/>
                  <a:moveTo>
                    <a:pt x="1590" y="1"/>
                  </a:moveTo>
                  <a:cubicBezTo>
                    <a:pt x="1437" y="1"/>
                    <a:pt x="1283" y="29"/>
                    <a:pt x="1144" y="84"/>
                  </a:cubicBezTo>
                  <a:cubicBezTo>
                    <a:pt x="949" y="168"/>
                    <a:pt x="767" y="266"/>
                    <a:pt x="600" y="391"/>
                  </a:cubicBezTo>
                  <a:cubicBezTo>
                    <a:pt x="433" y="573"/>
                    <a:pt x="279" y="768"/>
                    <a:pt x="168" y="991"/>
                  </a:cubicBezTo>
                  <a:cubicBezTo>
                    <a:pt x="42" y="1242"/>
                    <a:pt x="0" y="1507"/>
                    <a:pt x="14" y="1772"/>
                  </a:cubicBezTo>
                  <a:cubicBezTo>
                    <a:pt x="42" y="1954"/>
                    <a:pt x="126" y="2135"/>
                    <a:pt x="265" y="2274"/>
                  </a:cubicBezTo>
                  <a:cubicBezTo>
                    <a:pt x="363" y="2372"/>
                    <a:pt x="502" y="2428"/>
                    <a:pt x="642" y="2456"/>
                  </a:cubicBezTo>
                  <a:cubicBezTo>
                    <a:pt x="679" y="2459"/>
                    <a:pt x="718" y="2461"/>
                    <a:pt x="757" y="2461"/>
                  </a:cubicBezTo>
                  <a:cubicBezTo>
                    <a:pt x="890" y="2461"/>
                    <a:pt x="1028" y="2440"/>
                    <a:pt x="1158" y="2386"/>
                  </a:cubicBezTo>
                  <a:cubicBezTo>
                    <a:pt x="1353" y="2302"/>
                    <a:pt x="1535" y="2177"/>
                    <a:pt x="1688" y="2037"/>
                  </a:cubicBezTo>
                  <a:cubicBezTo>
                    <a:pt x="1744" y="1967"/>
                    <a:pt x="1800" y="1898"/>
                    <a:pt x="1855" y="1814"/>
                  </a:cubicBezTo>
                  <a:cubicBezTo>
                    <a:pt x="1939" y="1689"/>
                    <a:pt x="2009" y="1563"/>
                    <a:pt x="2079" y="1423"/>
                  </a:cubicBezTo>
                  <a:cubicBezTo>
                    <a:pt x="2162" y="1228"/>
                    <a:pt x="2204" y="1019"/>
                    <a:pt x="2204" y="810"/>
                  </a:cubicBezTo>
                  <a:cubicBezTo>
                    <a:pt x="2204" y="628"/>
                    <a:pt x="2162" y="461"/>
                    <a:pt x="2079" y="322"/>
                  </a:cubicBezTo>
                  <a:cubicBezTo>
                    <a:pt x="1981" y="126"/>
                    <a:pt x="1800" y="15"/>
                    <a:pt x="159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7980" y="3234484"/>
              <a:ext cx="90787" cy="167968"/>
            </a:xfrm>
            <a:custGeom>
              <a:avLst/>
              <a:gdLst/>
              <a:ahLst/>
              <a:cxnLst/>
              <a:rect l="l" t="t" r="r" b="b"/>
              <a:pathLst>
                <a:path w="754" h="1395" extrusionOk="0">
                  <a:moveTo>
                    <a:pt x="377" y="0"/>
                  </a:moveTo>
                  <a:cubicBezTo>
                    <a:pt x="293" y="28"/>
                    <a:pt x="195" y="42"/>
                    <a:pt x="98" y="56"/>
                  </a:cubicBezTo>
                  <a:cubicBezTo>
                    <a:pt x="84" y="446"/>
                    <a:pt x="42" y="865"/>
                    <a:pt x="0" y="1311"/>
                  </a:cubicBezTo>
                  <a:lnTo>
                    <a:pt x="112" y="1269"/>
                  </a:lnTo>
                  <a:lnTo>
                    <a:pt x="251" y="1214"/>
                  </a:lnTo>
                  <a:cubicBezTo>
                    <a:pt x="265" y="1046"/>
                    <a:pt x="279" y="949"/>
                    <a:pt x="279" y="921"/>
                  </a:cubicBezTo>
                  <a:lnTo>
                    <a:pt x="419" y="865"/>
                  </a:lnTo>
                  <a:lnTo>
                    <a:pt x="419" y="865"/>
                  </a:lnTo>
                  <a:cubicBezTo>
                    <a:pt x="391" y="1116"/>
                    <a:pt x="377" y="1283"/>
                    <a:pt x="377" y="1395"/>
                  </a:cubicBezTo>
                  <a:cubicBezTo>
                    <a:pt x="405" y="1367"/>
                    <a:pt x="446" y="1339"/>
                    <a:pt x="488" y="1325"/>
                  </a:cubicBezTo>
                  <a:cubicBezTo>
                    <a:pt x="516" y="1311"/>
                    <a:pt x="558" y="1283"/>
                    <a:pt x="586" y="1269"/>
                  </a:cubicBezTo>
                  <a:lnTo>
                    <a:pt x="614" y="1269"/>
                  </a:lnTo>
                  <a:cubicBezTo>
                    <a:pt x="628" y="1032"/>
                    <a:pt x="670" y="614"/>
                    <a:pt x="753" y="56"/>
                  </a:cubicBezTo>
                  <a:lnTo>
                    <a:pt x="753" y="56"/>
                  </a:lnTo>
                  <a:cubicBezTo>
                    <a:pt x="670" y="98"/>
                    <a:pt x="572" y="126"/>
                    <a:pt x="474" y="140"/>
                  </a:cubicBezTo>
                  <a:cubicBezTo>
                    <a:pt x="460" y="349"/>
                    <a:pt x="460" y="488"/>
                    <a:pt x="446" y="600"/>
                  </a:cubicBezTo>
                  <a:cubicBezTo>
                    <a:pt x="419" y="614"/>
                    <a:pt x="405" y="628"/>
                    <a:pt x="377" y="628"/>
                  </a:cubicBezTo>
                  <a:lnTo>
                    <a:pt x="307" y="656"/>
                  </a:lnTo>
                  <a:cubicBezTo>
                    <a:pt x="321" y="432"/>
                    <a:pt x="349" y="223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3589" y="3331050"/>
              <a:ext cx="50451" cy="59722"/>
            </a:xfrm>
            <a:custGeom>
              <a:avLst/>
              <a:gdLst/>
              <a:ahLst/>
              <a:cxnLst/>
              <a:rect l="l" t="t" r="r" b="b"/>
              <a:pathLst>
                <a:path w="419" h="496" extrusionOk="0">
                  <a:moveTo>
                    <a:pt x="247" y="1"/>
                  </a:moveTo>
                  <a:cubicBezTo>
                    <a:pt x="236" y="1"/>
                    <a:pt x="224" y="2"/>
                    <a:pt x="210" y="7"/>
                  </a:cubicBezTo>
                  <a:cubicBezTo>
                    <a:pt x="201" y="6"/>
                    <a:pt x="192" y="5"/>
                    <a:pt x="184" y="5"/>
                  </a:cubicBezTo>
                  <a:cubicBezTo>
                    <a:pt x="112" y="5"/>
                    <a:pt x="52" y="56"/>
                    <a:pt x="14" y="119"/>
                  </a:cubicBezTo>
                  <a:cubicBezTo>
                    <a:pt x="0" y="161"/>
                    <a:pt x="14" y="202"/>
                    <a:pt x="28" y="244"/>
                  </a:cubicBezTo>
                  <a:cubicBezTo>
                    <a:pt x="70" y="230"/>
                    <a:pt x="112" y="216"/>
                    <a:pt x="168" y="216"/>
                  </a:cubicBezTo>
                  <a:cubicBezTo>
                    <a:pt x="168" y="202"/>
                    <a:pt x="168" y="202"/>
                    <a:pt x="168" y="188"/>
                  </a:cubicBezTo>
                  <a:cubicBezTo>
                    <a:pt x="154" y="161"/>
                    <a:pt x="168" y="147"/>
                    <a:pt x="182" y="133"/>
                  </a:cubicBezTo>
                  <a:cubicBezTo>
                    <a:pt x="210" y="133"/>
                    <a:pt x="224" y="147"/>
                    <a:pt x="224" y="161"/>
                  </a:cubicBezTo>
                  <a:cubicBezTo>
                    <a:pt x="224" y="174"/>
                    <a:pt x="224" y="188"/>
                    <a:pt x="224" y="188"/>
                  </a:cubicBezTo>
                  <a:cubicBezTo>
                    <a:pt x="196" y="258"/>
                    <a:pt x="154" y="300"/>
                    <a:pt x="112" y="356"/>
                  </a:cubicBezTo>
                  <a:cubicBezTo>
                    <a:pt x="70" y="384"/>
                    <a:pt x="56" y="439"/>
                    <a:pt x="70" y="495"/>
                  </a:cubicBezTo>
                  <a:cubicBezTo>
                    <a:pt x="127" y="471"/>
                    <a:pt x="188" y="456"/>
                    <a:pt x="249" y="456"/>
                  </a:cubicBezTo>
                  <a:cubicBezTo>
                    <a:pt x="293" y="456"/>
                    <a:pt x="336" y="464"/>
                    <a:pt x="377" y="481"/>
                  </a:cubicBezTo>
                  <a:cubicBezTo>
                    <a:pt x="377" y="426"/>
                    <a:pt x="391" y="384"/>
                    <a:pt x="419" y="342"/>
                  </a:cubicBezTo>
                  <a:cubicBezTo>
                    <a:pt x="398" y="335"/>
                    <a:pt x="374" y="331"/>
                    <a:pt x="347" y="331"/>
                  </a:cubicBezTo>
                  <a:cubicBezTo>
                    <a:pt x="321" y="331"/>
                    <a:pt x="293" y="335"/>
                    <a:pt x="265" y="342"/>
                  </a:cubicBezTo>
                  <a:cubicBezTo>
                    <a:pt x="335" y="286"/>
                    <a:pt x="377" y="216"/>
                    <a:pt x="391" y="133"/>
                  </a:cubicBezTo>
                  <a:cubicBezTo>
                    <a:pt x="391" y="91"/>
                    <a:pt x="349" y="35"/>
                    <a:pt x="307" y="7"/>
                  </a:cubicBezTo>
                  <a:cubicBezTo>
                    <a:pt x="289" y="7"/>
                    <a:pt x="270" y="1"/>
                    <a:pt x="24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977" y="3274700"/>
              <a:ext cx="105959" cy="116675"/>
            </a:xfrm>
            <a:custGeom>
              <a:avLst/>
              <a:gdLst/>
              <a:ahLst/>
              <a:cxnLst/>
              <a:rect l="l" t="t" r="r" b="b"/>
              <a:pathLst>
                <a:path w="880" h="969" extrusionOk="0">
                  <a:moveTo>
                    <a:pt x="503" y="391"/>
                  </a:moveTo>
                  <a:cubicBezTo>
                    <a:pt x="587" y="391"/>
                    <a:pt x="614" y="419"/>
                    <a:pt x="614" y="489"/>
                  </a:cubicBezTo>
                  <a:cubicBezTo>
                    <a:pt x="601" y="531"/>
                    <a:pt x="587" y="573"/>
                    <a:pt x="559" y="615"/>
                  </a:cubicBezTo>
                  <a:cubicBezTo>
                    <a:pt x="503" y="698"/>
                    <a:pt x="419" y="754"/>
                    <a:pt x="308" y="768"/>
                  </a:cubicBezTo>
                  <a:cubicBezTo>
                    <a:pt x="280" y="768"/>
                    <a:pt x="252" y="740"/>
                    <a:pt x="238" y="684"/>
                  </a:cubicBezTo>
                  <a:cubicBezTo>
                    <a:pt x="252" y="601"/>
                    <a:pt x="280" y="531"/>
                    <a:pt x="336" y="475"/>
                  </a:cubicBezTo>
                  <a:cubicBezTo>
                    <a:pt x="377" y="433"/>
                    <a:pt x="447" y="391"/>
                    <a:pt x="503" y="391"/>
                  </a:cubicBezTo>
                  <a:close/>
                  <a:moveTo>
                    <a:pt x="628" y="1"/>
                  </a:moveTo>
                  <a:cubicBezTo>
                    <a:pt x="573" y="1"/>
                    <a:pt x="517" y="15"/>
                    <a:pt x="447" y="29"/>
                  </a:cubicBezTo>
                  <a:cubicBezTo>
                    <a:pt x="377" y="71"/>
                    <a:pt x="308" y="112"/>
                    <a:pt x="238" y="154"/>
                  </a:cubicBezTo>
                  <a:cubicBezTo>
                    <a:pt x="168" y="224"/>
                    <a:pt x="112" y="308"/>
                    <a:pt x="70" y="391"/>
                  </a:cubicBezTo>
                  <a:cubicBezTo>
                    <a:pt x="15" y="489"/>
                    <a:pt x="1" y="587"/>
                    <a:pt x="1" y="698"/>
                  </a:cubicBezTo>
                  <a:cubicBezTo>
                    <a:pt x="15" y="768"/>
                    <a:pt x="57" y="838"/>
                    <a:pt x="98" y="894"/>
                  </a:cubicBezTo>
                  <a:cubicBezTo>
                    <a:pt x="154" y="935"/>
                    <a:pt x="196" y="949"/>
                    <a:pt x="252" y="963"/>
                  </a:cubicBezTo>
                  <a:cubicBezTo>
                    <a:pt x="271" y="967"/>
                    <a:pt x="289" y="969"/>
                    <a:pt x="308" y="969"/>
                  </a:cubicBezTo>
                  <a:cubicBezTo>
                    <a:pt x="359" y="969"/>
                    <a:pt x="410" y="956"/>
                    <a:pt x="461" y="935"/>
                  </a:cubicBezTo>
                  <a:cubicBezTo>
                    <a:pt x="531" y="907"/>
                    <a:pt x="601" y="852"/>
                    <a:pt x="670" y="796"/>
                  </a:cubicBezTo>
                  <a:cubicBezTo>
                    <a:pt x="684" y="768"/>
                    <a:pt x="712" y="740"/>
                    <a:pt x="726" y="712"/>
                  </a:cubicBezTo>
                  <a:cubicBezTo>
                    <a:pt x="768" y="670"/>
                    <a:pt x="796" y="615"/>
                    <a:pt x="824" y="559"/>
                  </a:cubicBezTo>
                  <a:cubicBezTo>
                    <a:pt x="852" y="489"/>
                    <a:pt x="866" y="405"/>
                    <a:pt x="866" y="322"/>
                  </a:cubicBezTo>
                  <a:cubicBezTo>
                    <a:pt x="880" y="252"/>
                    <a:pt x="852" y="182"/>
                    <a:pt x="824" y="126"/>
                  </a:cubicBezTo>
                  <a:cubicBezTo>
                    <a:pt x="782" y="57"/>
                    <a:pt x="712" y="15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29286" y="1091344"/>
              <a:ext cx="676931" cy="991074"/>
              <a:chOff x="8129286" y="1091344"/>
              <a:chExt cx="676931" cy="99107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31753" y="1440767"/>
                <a:ext cx="159660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325" y="0"/>
                    </a:moveTo>
                    <a:cubicBezTo>
                      <a:pt x="1325" y="0"/>
                      <a:pt x="1311" y="14"/>
                      <a:pt x="1269" y="42"/>
                    </a:cubicBezTo>
                    <a:cubicBezTo>
                      <a:pt x="1228" y="84"/>
                      <a:pt x="1172" y="112"/>
                      <a:pt x="1102" y="168"/>
                    </a:cubicBezTo>
                    <a:cubicBezTo>
                      <a:pt x="976" y="265"/>
                      <a:pt x="795" y="405"/>
                      <a:pt x="628" y="558"/>
                    </a:cubicBezTo>
                    <a:cubicBezTo>
                      <a:pt x="460" y="712"/>
                      <a:pt x="307" y="865"/>
                      <a:pt x="181" y="991"/>
                    </a:cubicBezTo>
                    <a:cubicBezTo>
                      <a:pt x="126" y="1046"/>
                      <a:pt x="84" y="1102"/>
                      <a:pt x="42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56" y="1144"/>
                    </a:cubicBezTo>
                    <a:cubicBezTo>
                      <a:pt x="98" y="1116"/>
                      <a:pt x="154" y="1074"/>
                      <a:pt x="223" y="1032"/>
                    </a:cubicBezTo>
                    <a:cubicBezTo>
                      <a:pt x="363" y="921"/>
                      <a:pt x="530" y="781"/>
                      <a:pt x="698" y="628"/>
                    </a:cubicBezTo>
                    <a:cubicBezTo>
                      <a:pt x="865" y="488"/>
                      <a:pt x="1018" y="335"/>
                      <a:pt x="1144" y="209"/>
                    </a:cubicBezTo>
                    <a:cubicBezTo>
                      <a:pt x="1200" y="154"/>
                      <a:pt x="1242" y="98"/>
                      <a:pt x="1283" y="56"/>
                    </a:cubicBezTo>
                    <a:lnTo>
                      <a:pt x="13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258604" y="1480983"/>
                <a:ext cx="121010" cy="10764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4" extrusionOk="0">
                    <a:moveTo>
                      <a:pt x="1005" y="1"/>
                    </a:moveTo>
                    <a:lnTo>
                      <a:pt x="1005" y="1"/>
                    </a:lnTo>
                    <a:cubicBezTo>
                      <a:pt x="1005" y="1"/>
                      <a:pt x="921" y="43"/>
                      <a:pt x="823" y="126"/>
                    </a:cubicBezTo>
                    <a:cubicBezTo>
                      <a:pt x="726" y="196"/>
                      <a:pt x="586" y="308"/>
                      <a:pt x="461" y="419"/>
                    </a:cubicBezTo>
                    <a:cubicBezTo>
                      <a:pt x="335" y="531"/>
                      <a:pt x="223" y="643"/>
                      <a:pt x="140" y="740"/>
                    </a:cubicBezTo>
                    <a:cubicBezTo>
                      <a:pt x="84" y="796"/>
                      <a:pt x="42" y="838"/>
                      <a:pt x="0" y="894"/>
                    </a:cubicBezTo>
                    <a:cubicBezTo>
                      <a:pt x="0" y="894"/>
                      <a:pt x="70" y="852"/>
                      <a:pt x="168" y="782"/>
                    </a:cubicBezTo>
                    <a:cubicBezTo>
                      <a:pt x="279" y="698"/>
                      <a:pt x="405" y="601"/>
                      <a:pt x="530" y="489"/>
                    </a:cubicBezTo>
                    <a:cubicBezTo>
                      <a:pt x="656" y="378"/>
                      <a:pt x="781" y="252"/>
                      <a:pt x="865" y="168"/>
                    </a:cubicBezTo>
                    <a:cubicBezTo>
                      <a:pt x="907" y="113"/>
                      <a:pt x="963" y="57"/>
                      <a:pt x="100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391293" y="1440767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0" y="0"/>
                    </a:moveTo>
                    <a:lnTo>
                      <a:pt x="56" y="56"/>
                    </a:lnTo>
                    <a:cubicBezTo>
                      <a:pt x="84" y="98"/>
                      <a:pt x="140" y="154"/>
                      <a:pt x="195" y="209"/>
                    </a:cubicBezTo>
                    <a:cubicBezTo>
                      <a:pt x="307" y="335"/>
                      <a:pt x="474" y="488"/>
                      <a:pt x="642" y="628"/>
                    </a:cubicBezTo>
                    <a:cubicBezTo>
                      <a:pt x="809" y="781"/>
                      <a:pt x="977" y="921"/>
                      <a:pt x="1116" y="1032"/>
                    </a:cubicBezTo>
                    <a:cubicBezTo>
                      <a:pt x="1172" y="1074"/>
                      <a:pt x="1228" y="1116"/>
                      <a:pt x="1270" y="1144"/>
                    </a:cubicBezTo>
                    <a:cubicBezTo>
                      <a:pt x="1297" y="1158"/>
                      <a:pt x="1311" y="1172"/>
                      <a:pt x="1339" y="1186"/>
                    </a:cubicBezTo>
                    <a:lnTo>
                      <a:pt x="1283" y="1130"/>
                    </a:lnTo>
                    <a:cubicBezTo>
                      <a:pt x="1256" y="1102"/>
                      <a:pt x="1200" y="1046"/>
                      <a:pt x="1144" y="991"/>
                    </a:cubicBezTo>
                    <a:cubicBezTo>
                      <a:pt x="1032" y="865"/>
                      <a:pt x="865" y="712"/>
                      <a:pt x="698" y="558"/>
                    </a:cubicBezTo>
                    <a:cubicBezTo>
                      <a:pt x="530" y="419"/>
                      <a:pt x="363" y="265"/>
                      <a:pt x="237" y="168"/>
                    </a:cubicBezTo>
                    <a:cubicBezTo>
                      <a:pt x="168" y="112"/>
                      <a:pt x="112" y="84"/>
                      <a:pt x="70" y="42"/>
                    </a:cubicBezTo>
                    <a:cubicBezTo>
                      <a:pt x="42" y="28"/>
                      <a:pt x="28" y="1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391293" y="1798498"/>
                <a:ext cx="161346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00" extrusionOk="0">
                    <a:moveTo>
                      <a:pt x="1339" y="0"/>
                    </a:moveTo>
                    <a:cubicBezTo>
                      <a:pt x="1311" y="14"/>
                      <a:pt x="1297" y="28"/>
                      <a:pt x="1270" y="56"/>
                    </a:cubicBezTo>
                    <a:cubicBezTo>
                      <a:pt x="1228" y="84"/>
                      <a:pt x="1172" y="112"/>
                      <a:pt x="1116" y="168"/>
                    </a:cubicBezTo>
                    <a:cubicBezTo>
                      <a:pt x="977" y="279"/>
                      <a:pt x="795" y="405"/>
                      <a:pt x="642" y="558"/>
                    </a:cubicBezTo>
                    <a:cubicBezTo>
                      <a:pt x="474" y="712"/>
                      <a:pt x="307" y="865"/>
                      <a:pt x="195" y="991"/>
                    </a:cubicBezTo>
                    <a:cubicBezTo>
                      <a:pt x="140" y="1046"/>
                      <a:pt x="84" y="1102"/>
                      <a:pt x="56" y="1130"/>
                    </a:cubicBezTo>
                    <a:lnTo>
                      <a:pt x="0" y="1200"/>
                    </a:lnTo>
                    <a:cubicBezTo>
                      <a:pt x="28" y="1186"/>
                      <a:pt x="42" y="1158"/>
                      <a:pt x="70" y="1144"/>
                    </a:cubicBezTo>
                    <a:cubicBezTo>
                      <a:pt x="112" y="1116"/>
                      <a:pt x="168" y="1074"/>
                      <a:pt x="237" y="1032"/>
                    </a:cubicBezTo>
                    <a:cubicBezTo>
                      <a:pt x="363" y="935"/>
                      <a:pt x="544" y="781"/>
                      <a:pt x="698" y="642"/>
                    </a:cubicBezTo>
                    <a:cubicBezTo>
                      <a:pt x="865" y="488"/>
                      <a:pt x="1032" y="335"/>
                      <a:pt x="1144" y="209"/>
                    </a:cubicBezTo>
                    <a:cubicBezTo>
                      <a:pt x="1200" y="154"/>
                      <a:pt x="1256" y="98"/>
                      <a:pt x="1283" y="56"/>
                    </a:cubicBezTo>
                    <a:lnTo>
                      <a:pt x="1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31753" y="1798498"/>
                <a:ext cx="159660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200" extrusionOk="0">
                    <a:moveTo>
                      <a:pt x="0" y="0"/>
                    </a:moveTo>
                    <a:lnTo>
                      <a:pt x="42" y="56"/>
                    </a:lnTo>
                    <a:cubicBezTo>
                      <a:pt x="84" y="98"/>
                      <a:pt x="126" y="154"/>
                      <a:pt x="181" y="209"/>
                    </a:cubicBezTo>
                    <a:cubicBezTo>
                      <a:pt x="307" y="335"/>
                      <a:pt x="460" y="488"/>
                      <a:pt x="628" y="642"/>
                    </a:cubicBezTo>
                    <a:cubicBezTo>
                      <a:pt x="795" y="781"/>
                      <a:pt x="963" y="935"/>
                      <a:pt x="1102" y="1032"/>
                    </a:cubicBezTo>
                    <a:cubicBezTo>
                      <a:pt x="1172" y="1074"/>
                      <a:pt x="1228" y="1116"/>
                      <a:pt x="1269" y="1144"/>
                    </a:cubicBezTo>
                    <a:cubicBezTo>
                      <a:pt x="1311" y="1186"/>
                      <a:pt x="1325" y="1200"/>
                      <a:pt x="1325" y="1200"/>
                    </a:cubicBezTo>
                    <a:lnTo>
                      <a:pt x="1283" y="1130"/>
                    </a:lnTo>
                    <a:cubicBezTo>
                      <a:pt x="1242" y="1102"/>
                      <a:pt x="1200" y="1046"/>
                      <a:pt x="1144" y="991"/>
                    </a:cubicBezTo>
                    <a:cubicBezTo>
                      <a:pt x="1018" y="865"/>
                      <a:pt x="865" y="712"/>
                      <a:pt x="698" y="558"/>
                    </a:cubicBezTo>
                    <a:cubicBezTo>
                      <a:pt x="530" y="419"/>
                      <a:pt x="363" y="279"/>
                      <a:pt x="223" y="168"/>
                    </a:cubicBezTo>
                    <a:cubicBezTo>
                      <a:pt x="154" y="112"/>
                      <a:pt x="98" y="84"/>
                      <a:pt x="56" y="56"/>
                    </a:cubicBezTo>
                    <a:cubicBezTo>
                      <a:pt x="28" y="14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65347" y="1800183"/>
                <a:ext cx="115952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56" y="56"/>
                      <a:pt x="140" y="154"/>
                    </a:cubicBezTo>
                    <a:cubicBezTo>
                      <a:pt x="223" y="237"/>
                      <a:pt x="321" y="363"/>
                      <a:pt x="446" y="460"/>
                    </a:cubicBezTo>
                    <a:cubicBezTo>
                      <a:pt x="572" y="558"/>
                      <a:pt x="697" y="656"/>
                      <a:pt x="795" y="739"/>
                    </a:cubicBezTo>
                    <a:cubicBezTo>
                      <a:pt x="893" y="809"/>
                      <a:pt x="963" y="837"/>
                      <a:pt x="963" y="837"/>
                    </a:cubicBezTo>
                    <a:cubicBezTo>
                      <a:pt x="921" y="795"/>
                      <a:pt x="879" y="739"/>
                      <a:pt x="837" y="684"/>
                    </a:cubicBezTo>
                    <a:cubicBezTo>
                      <a:pt x="739" y="586"/>
                      <a:pt x="628" y="474"/>
                      <a:pt x="530" y="391"/>
                    </a:cubicBezTo>
                    <a:cubicBezTo>
                      <a:pt x="419" y="279"/>
                      <a:pt x="293" y="195"/>
                      <a:pt x="181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545776" y="1583450"/>
                <a:ext cx="10235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85" h="1787" extrusionOk="0">
                    <a:moveTo>
                      <a:pt x="14" y="1"/>
                    </a:moveTo>
                    <a:cubicBezTo>
                      <a:pt x="14" y="1"/>
                      <a:pt x="14" y="17"/>
                      <a:pt x="20" y="48"/>
                    </a:cubicBezTo>
                    <a:cubicBezTo>
                      <a:pt x="22" y="17"/>
                      <a:pt x="14" y="1"/>
                      <a:pt x="14" y="1"/>
                    </a:cubicBezTo>
                    <a:close/>
                    <a:moveTo>
                      <a:pt x="20" y="48"/>
                    </a:moveTo>
                    <a:cubicBezTo>
                      <a:pt x="20" y="58"/>
                      <a:pt x="18" y="71"/>
                      <a:pt x="14" y="85"/>
                    </a:cubicBezTo>
                    <a:cubicBezTo>
                      <a:pt x="14" y="126"/>
                      <a:pt x="0" y="196"/>
                      <a:pt x="0" y="280"/>
                    </a:cubicBezTo>
                    <a:cubicBezTo>
                      <a:pt x="0" y="447"/>
                      <a:pt x="0" y="670"/>
                      <a:pt x="0" y="894"/>
                    </a:cubicBezTo>
                    <a:cubicBezTo>
                      <a:pt x="14" y="1117"/>
                      <a:pt x="28" y="1340"/>
                      <a:pt x="42" y="1507"/>
                    </a:cubicBezTo>
                    <a:cubicBezTo>
                      <a:pt x="42" y="1591"/>
                      <a:pt x="56" y="1661"/>
                      <a:pt x="56" y="1716"/>
                    </a:cubicBezTo>
                    <a:cubicBezTo>
                      <a:pt x="70" y="1758"/>
                      <a:pt x="70" y="1786"/>
                      <a:pt x="70" y="1786"/>
                    </a:cubicBezTo>
                    <a:cubicBezTo>
                      <a:pt x="70" y="1786"/>
                      <a:pt x="70" y="1758"/>
                      <a:pt x="70" y="1716"/>
                    </a:cubicBezTo>
                    <a:cubicBezTo>
                      <a:pt x="70" y="1661"/>
                      <a:pt x="84" y="1591"/>
                      <a:pt x="84" y="1507"/>
                    </a:cubicBezTo>
                    <a:cubicBezTo>
                      <a:pt x="84" y="1340"/>
                      <a:pt x="84" y="1117"/>
                      <a:pt x="84" y="894"/>
                    </a:cubicBezTo>
                    <a:cubicBezTo>
                      <a:pt x="84" y="670"/>
                      <a:pt x="70" y="461"/>
                      <a:pt x="56" y="280"/>
                    </a:cubicBezTo>
                    <a:cubicBezTo>
                      <a:pt x="42" y="196"/>
                      <a:pt x="42" y="126"/>
                      <a:pt x="28" y="85"/>
                    </a:cubicBezTo>
                    <a:cubicBezTo>
                      <a:pt x="25" y="71"/>
                      <a:pt x="22" y="58"/>
                      <a:pt x="20" y="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528919" y="1623786"/>
                <a:ext cx="11920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3" y="1"/>
                    </a:moveTo>
                    <a:cubicBezTo>
                      <a:pt x="29" y="56"/>
                      <a:pt x="15" y="112"/>
                      <a:pt x="15" y="168"/>
                    </a:cubicBezTo>
                    <a:cubicBezTo>
                      <a:pt x="1" y="307"/>
                      <a:pt x="1" y="433"/>
                      <a:pt x="1" y="572"/>
                    </a:cubicBezTo>
                    <a:cubicBezTo>
                      <a:pt x="1" y="712"/>
                      <a:pt x="15" y="865"/>
                      <a:pt x="29" y="977"/>
                    </a:cubicBezTo>
                    <a:cubicBezTo>
                      <a:pt x="43" y="1075"/>
                      <a:pt x="57" y="1144"/>
                      <a:pt x="57" y="1144"/>
                    </a:cubicBezTo>
                    <a:cubicBezTo>
                      <a:pt x="71" y="1089"/>
                      <a:pt x="85" y="1033"/>
                      <a:pt x="85" y="977"/>
                    </a:cubicBezTo>
                    <a:cubicBezTo>
                      <a:pt x="99" y="838"/>
                      <a:pt x="99" y="698"/>
                      <a:pt x="99" y="572"/>
                    </a:cubicBezTo>
                    <a:cubicBezTo>
                      <a:pt x="99" y="433"/>
                      <a:pt x="85" y="280"/>
                      <a:pt x="71" y="168"/>
                    </a:cubicBezTo>
                    <a:cubicBezTo>
                      <a:pt x="57" y="112"/>
                      <a:pt x="57" y="56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384550" y="1291221"/>
                <a:ext cx="13486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45" extrusionOk="0">
                    <a:moveTo>
                      <a:pt x="56" y="1"/>
                    </a:moveTo>
                    <a:cubicBezTo>
                      <a:pt x="42" y="57"/>
                      <a:pt x="28" y="112"/>
                      <a:pt x="28" y="168"/>
                    </a:cubicBezTo>
                    <a:cubicBezTo>
                      <a:pt x="0" y="433"/>
                      <a:pt x="0" y="712"/>
                      <a:pt x="42" y="963"/>
                    </a:cubicBezTo>
                    <a:cubicBezTo>
                      <a:pt x="42" y="1033"/>
                      <a:pt x="56" y="1089"/>
                      <a:pt x="70" y="1145"/>
                    </a:cubicBezTo>
                    <a:cubicBezTo>
                      <a:pt x="70" y="1145"/>
                      <a:pt x="84" y="1075"/>
                      <a:pt x="98" y="963"/>
                    </a:cubicBezTo>
                    <a:cubicBezTo>
                      <a:pt x="112" y="838"/>
                      <a:pt x="112" y="698"/>
                      <a:pt x="112" y="573"/>
                    </a:cubicBezTo>
                    <a:cubicBezTo>
                      <a:pt x="112" y="419"/>
                      <a:pt x="98" y="280"/>
                      <a:pt x="84" y="168"/>
                    </a:cubicBezTo>
                    <a:cubicBezTo>
                      <a:pt x="70" y="112"/>
                      <a:pt x="56" y="57"/>
                      <a:pt x="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382864" y="1944552"/>
                <a:ext cx="13606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45" extrusionOk="0">
                    <a:moveTo>
                      <a:pt x="42" y="1"/>
                    </a:moveTo>
                    <a:cubicBezTo>
                      <a:pt x="42" y="1"/>
                      <a:pt x="28" y="57"/>
                      <a:pt x="28" y="168"/>
                    </a:cubicBezTo>
                    <a:cubicBezTo>
                      <a:pt x="14" y="308"/>
                      <a:pt x="0" y="433"/>
                      <a:pt x="14" y="573"/>
                    </a:cubicBezTo>
                    <a:cubicBezTo>
                      <a:pt x="14" y="712"/>
                      <a:pt x="28" y="866"/>
                      <a:pt x="42" y="963"/>
                    </a:cubicBezTo>
                    <a:cubicBezTo>
                      <a:pt x="42" y="1033"/>
                      <a:pt x="56" y="1089"/>
                      <a:pt x="70" y="1145"/>
                    </a:cubicBezTo>
                    <a:cubicBezTo>
                      <a:pt x="70" y="1145"/>
                      <a:pt x="70" y="1075"/>
                      <a:pt x="98" y="963"/>
                    </a:cubicBezTo>
                    <a:cubicBezTo>
                      <a:pt x="112" y="838"/>
                      <a:pt x="112" y="698"/>
                      <a:pt x="112" y="573"/>
                    </a:cubicBezTo>
                    <a:cubicBezTo>
                      <a:pt x="112" y="419"/>
                      <a:pt x="98" y="280"/>
                      <a:pt x="84" y="168"/>
                    </a:cubicBezTo>
                    <a:cubicBezTo>
                      <a:pt x="70" y="112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55890" y="1480983"/>
                <a:ext cx="97530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8" extrusionOk="0">
                    <a:moveTo>
                      <a:pt x="809" y="1"/>
                    </a:moveTo>
                    <a:cubicBezTo>
                      <a:pt x="753" y="43"/>
                      <a:pt x="698" y="71"/>
                      <a:pt x="656" y="113"/>
                    </a:cubicBezTo>
                    <a:cubicBezTo>
                      <a:pt x="558" y="196"/>
                      <a:pt x="460" y="294"/>
                      <a:pt x="363" y="392"/>
                    </a:cubicBezTo>
                    <a:cubicBezTo>
                      <a:pt x="279" y="489"/>
                      <a:pt x="181" y="587"/>
                      <a:pt x="98" y="698"/>
                    </a:cubicBezTo>
                    <a:cubicBezTo>
                      <a:pt x="42" y="782"/>
                      <a:pt x="0" y="838"/>
                      <a:pt x="0" y="838"/>
                    </a:cubicBezTo>
                    <a:cubicBezTo>
                      <a:pt x="42" y="810"/>
                      <a:pt x="98" y="768"/>
                      <a:pt x="140" y="726"/>
                    </a:cubicBezTo>
                    <a:cubicBezTo>
                      <a:pt x="251" y="643"/>
                      <a:pt x="349" y="559"/>
                      <a:pt x="433" y="461"/>
                    </a:cubicBezTo>
                    <a:cubicBezTo>
                      <a:pt x="530" y="364"/>
                      <a:pt x="614" y="266"/>
                      <a:pt x="698" y="154"/>
                    </a:cubicBezTo>
                    <a:cubicBezTo>
                      <a:pt x="739" y="113"/>
                      <a:pt x="767" y="57"/>
                      <a:pt x="8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554204" y="1798498"/>
                <a:ext cx="100901" cy="9584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2" y="56"/>
                      <a:pt x="112" y="140"/>
                    </a:cubicBezTo>
                    <a:cubicBezTo>
                      <a:pt x="195" y="237"/>
                      <a:pt x="279" y="335"/>
                      <a:pt x="377" y="433"/>
                    </a:cubicBezTo>
                    <a:cubicBezTo>
                      <a:pt x="474" y="530"/>
                      <a:pt x="572" y="614"/>
                      <a:pt x="684" y="698"/>
                    </a:cubicBezTo>
                    <a:cubicBezTo>
                      <a:pt x="726" y="726"/>
                      <a:pt x="781" y="767"/>
                      <a:pt x="837" y="795"/>
                    </a:cubicBezTo>
                    <a:cubicBezTo>
                      <a:pt x="795" y="753"/>
                      <a:pt x="767" y="698"/>
                      <a:pt x="726" y="656"/>
                    </a:cubicBezTo>
                    <a:cubicBezTo>
                      <a:pt x="642" y="558"/>
                      <a:pt x="544" y="461"/>
                      <a:pt x="447" y="363"/>
                    </a:cubicBezTo>
                    <a:cubicBezTo>
                      <a:pt x="349" y="265"/>
                      <a:pt x="237" y="168"/>
                      <a:pt x="154" y="98"/>
                    </a:cubicBezTo>
                    <a:cubicBezTo>
                      <a:pt x="98" y="56"/>
                      <a:pt x="42" y="2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130972" y="1796812"/>
                <a:ext cx="97530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38" extrusionOk="0">
                    <a:moveTo>
                      <a:pt x="809" y="0"/>
                    </a:moveTo>
                    <a:lnTo>
                      <a:pt x="809" y="0"/>
                    </a:lnTo>
                    <a:cubicBezTo>
                      <a:pt x="753" y="42"/>
                      <a:pt x="698" y="70"/>
                      <a:pt x="656" y="112"/>
                    </a:cubicBezTo>
                    <a:cubicBezTo>
                      <a:pt x="558" y="196"/>
                      <a:pt x="460" y="293"/>
                      <a:pt x="363" y="391"/>
                    </a:cubicBezTo>
                    <a:cubicBezTo>
                      <a:pt x="265" y="488"/>
                      <a:pt x="168" y="600"/>
                      <a:pt x="98" y="698"/>
                    </a:cubicBezTo>
                    <a:cubicBezTo>
                      <a:pt x="70" y="740"/>
                      <a:pt x="28" y="795"/>
                      <a:pt x="0" y="837"/>
                    </a:cubicBezTo>
                    <a:cubicBezTo>
                      <a:pt x="42" y="809"/>
                      <a:pt x="98" y="767"/>
                      <a:pt x="140" y="726"/>
                    </a:cubicBezTo>
                    <a:cubicBezTo>
                      <a:pt x="223" y="656"/>
                      <a:pt x="335" y="558"/>
                      <a:pt x="433" y="461"/>
                    </a:cubicBezTo>
                    <a:cubicBezTo>
                      <a:pt x="530" y="363"/>
                      <a:pt x="614" y="265"/>
                      <a:pt x="698" y="154"/>
                    </a:cubicBezTo>
                    <a:cubicBezTo>
                      <a:pt x="739" y="112"/>
                      <a:pt x="767" y="56"/>
                      <a:pt x="8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129286" y="1484354"/>
                <a:ext cx="100901" cy="9753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810" extrusionOk="0">
                    <a:moveTo>
                      <a:pt x="0" y="1"/>
                    </a:moveTo>
                    <a:cubicBezTo>
                      <a:pt x="28" y="57"/>
                      <a:pt x="70" y="98"/>
                      <a:pt x="98" y="154"/>
                    </a:cubicBezTo>
                    <a:cubicBezTo>
                      <a:pt x="195" y="252"/>
                      <a:pt x="279" y="350"/>
                      <a:pt x="377" y="447"/>
                    </a:cubicBezTo>
                    <a:cubicBezTo>
                      <a:pt x="488" y="545"/>
                      <a:pt x="600" y="642"/>
                      <a:pt x="684" y="712"/>
                    </a:cubicBezTo>
                    <a:cubicBezTo>
                      <a:pt x="726" y="740"/>
                      <a:pt x="781" y="782"/>
                      <a:pt x="837" y="810"/>
                    </a:cubicBezTo>
                    <a:cubicBezTo>
                      <a:pt x="837" y="810"/>
                      <a:pt x="781" y="754"/>
                      <a:pt x="726" y="670"/>
                    </a:cubicBezTo>
                    <a:cubicBezTo>
                      <a:pt x="628" y="559"/>
                      <a:pt x="544" y="461"/>
                      <a:pt x="447" y="377"/>
                    </a:cubicBezTo>
                    <a:cubicBezTo>
                      <a:pt x="349" y="280"/>
                      <a:pt x="251" y="196"/>
                      <a:pt x="140" y="112"/>
                    </a:cubicBezTo>
                    <a:cubicBezTo>
                      <a:pt x="98" y="71"/>
                      <a:pt x="42" y="43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26696" y="1593564"/>
                <a:ext cx="11800" cy="1966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33" extrusionOk="0">
                    <a:moveTo>
                      <a:pt x="28" y="1"/>
                    </a:moveTo>
                    <a:cubicBezTo>
                      <a:pt x="14" y="42"/>
                      <a:pt x="0" y="112"/>
                      <a:pt x="0" y="196"/>
                    </a:cubicBezTo>
                    <a:cubicBezTo>
                      <a:pt x="0" y="363"/>
                      <a:pt x="0" y="586"/>
                      <a:pt x="0" y="810"/>
                    </a:cubicBezTo>
                    <a:cubicBezTo>
                      <a:pt x="14" y="1033"/>
                      <a:pt x="28" y="1256"/>
                      <a:pt x="42" y="1423"/>
                    </a:cubicBezTo>
                    <a:cubicBezTo>
                      <a:pt x="42" y="1507"/>
                      <a:pt x="56" y="1577"/>
                      <a:pt x="70" y="1632"/>
                    </a:cubicBezTo>
                    <a:cubicBezTo>
                      <a:pt x="70" y="1577"/>
                      <a:pt x="84" y="1507"/>
                      <a:pt x="84" y="1423"/>
                    </a:cubicBezTo>
                    <a:cubicBezTo>
                      <a:pt x="84" y="1256"/>
                      <a:pt x="98" y="1033"/>
                      <a:pt x="84" y="810"/>
                    </a:cubicBezTo>
                    <a:cubicBezTo>
                      <a:pt x="84" y="586"/>
                      <a:pt x="70" y="377"/>
                      <a:pt x="56" y="196"/>
                    </a:cubicBezTo>
                    <a:cubicBezTo>
                      <a:pt x="42" y="112"/>
                      <a:pt x="42" y="42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302191" y="1149501"/>
                <a:ext cx="94279" cy="10318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57" extrusionOk="0">
                    <a:moveTo>
                      <a:pt x="503" y="271"/>
                    </a:moveTo>
                    <a:cubicBezTo>
                      <a:pt x="531" y="285"/>
                      <a:pt x="545" y="313"/>
                      <a:pt x="559" y="355"/>
                    </a:cubicBezTo>
                    <a:cubicBezTo>
                      <a:pt x="559" y="425"/>
                      <a:pt x="531" y="480"/>
                      <a:pt x="475" y="536"/>
                    </a:cubicBezTo>
                    <a:cubicBezTo>
                      <a:pt x="433" y="578"/>
                      <a:pt x="391" y="606"/>
                      <a:pt x="336" y="620"/>
                    </a:cubicBezTo>
                    <a:cubicBezTo>
                      <a:pt x="270" y="620"/>
                      <a:pt x="242" y="595"/>
                      <a:pt x="238" y="535"/>
                    </a:cubicBezTo>
                    <a:lnTo>
                      <a:pt x="238" y="535"/>
                    </a:lnTo>
                    <a:cubicBezTo>
                      <a:pt x="267" y="396"/>
                      <a:pt x="364" y="299"/>
                      <a:pt x="503" y="271"/>
                    </a:cubicBezTo>
                    <a:close/>
                    <a:moveTo>
                      <a:pt x="493" y="0"/>
                    </a:moveTo>
                    <a:cubicBezTo>
                      <a:pt x="449" y="0"/>
                      <a:pt x="403" y="10"/>
                      <a:pt x="364" y="20"/>
                    </a:cubicBezTo>
                    <a:cubicBezTo>
                      <a:pt x="294" y="48"/>
                      <a:pt x="238" y="90"/>
                      <a:pt x="182" y="146"/>
                    </a:cubicBezTo>
                    <a:cubicBezTo>
                      <a:pt x="168" y="173"/>
                      <a:pt x="140" y="187"/>
                      <a:pt x="126" y="215"/>
                    </a:cubicBezTo>
                    <a:cubicBezTo>
                      <a:pt x="99" y="271"/>
                      <a:pt x="71" y="313"/>
                      <a:pt x="43" y="355"/>
                    </a:cubicBezTo>
                    <a:cubicBezTo>
                      <a:pt x="15" y="425"/>
                      <a:pt x="1" y="494"/>
                      <a:pt x="1" y="564"/>
                    </a:cubicBezTo>
                    <a:cubicBezTo>
                      <a:pt x="1" y="634"/>
                      <a:pt x="15" y="690"/>
                      <a:pt x="43" y="745"/>
                    </a:cubicBezTo>
                    <a:cubicBezTo>
                      <a:pt x="85" y="801"/>
                      <a:pt x="140" y="843"/>
                      <a:pt x="224" y="857"/>
                    </a:cubicBezTo>
                    <a:cubicBezTo>
                      <a:pt x="266" y="857"/>
                      <a:pt x="322" y="843"/>
                      <a:pt x="378" y="829"/>
                    </a:cubicBezTo>
                    <a:cubicBezTo>
                      <a:pt x="433" y="801"/>
                      <a:pt x="503" y="759"/>
                      <a:pt x="559" y="717"/>
                    </a:cubicBezTo>
                    <a:cubicBezTo>
                      <a:pt x="629" y="676"/>
                      <a:pt x="684" y="606"/>
                      <a:pt x="726" y="522"/>
                    </a:cubicBezTo>
                    <a:cubicBezTo>
                      <a:pt x="754" y="494"/>
                      <a:pt x="768" y="438"/>
                      <a:pt x="768" y="397"/>
                    </a:cubicBezTo>
                    <a:cubicBezTo>
                      <a:pt x="782" y="355"/>
                      <a:pt x="782" y="313"/>
                      <a:pt x="768" y="257"/>
                    </a:cubicBezTo>
                    <a:cubicBezTo>
                      <a:pt x="754" y="187"/>
                      <a:pt x="726" y="118"/>
                      <a:pt x="684" y="62"/>
                    </a:cubicBezTo>
                    <a:cubicBezTo>
                      <a:pt x="643" y="34"/>
                      <a:pt x="601" y="6"/>
                      <a:pt x="545" y="6"/>
                    </a:cubicBezTo>
                    <a:cubicBezTo>
                      <a:pt x="529" y="2"/>
                      <a:pt x="511" y="0"/>
                      <a:pt x="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402972" y="1091344"/>
                <a:ext cx="100901" cy="186632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550" extrusionOk="0">
                    <a:moveTo>
                      <a:pt x="433" y="1"/>
                    </a:moveTo>
                    <a:cubicBezTo>
                      <a:pt x="322" y="29"/>
                      <a:pt x="224" y="57"/>
                      <a:pt x="126" y="71"/>
                    </a:cubicBezTo>
                    <a:cubicBezTo>
                      <a:pt x="98" y="517"/>
                      <a:pt x="57" y="977"/>
                      <a:pt x="1" y="1465"/>
                    </a:cubicBezTo>
                    <a:lnTo>
                      <a:pt x="140" y="1410"/>
                    </a:lnTo>
                    <a:lnTo>
                      <a:pt x="294" y="1354"/>
                    </a:lnTo>
                    <a:cubicBezTo>
                      <a:pt x="308" y="1173"/>
                      <a:pt x="308" y="1061"/>
                      <a:pt x="308" y="1033"/>
                    </a:cubicBezTo>
                    <a:lnTo>
                      <a:pt x="461" y="977"/>
                    </a:lnTo>
                    <a:lnTo>
                      <a:pt x="461" y="977"/>
                    </a:lnTo>
                    <a:cubicBezTo>
                      <a:pt x="433" y="1242"/>
                      <a:pt x="419" y="1438"/>
                      <a:pt x="419" y="1549"/>
                    </a:cubicBezTo>
                    <a:cubicBezTo>
                      <a:pt x="461" y="1521"/>
                      <a:pt x="503" y="1493"/>
                      <a:pt x="545" y="1479"/>
                    </a:cubicBezTo>
                    <a:cubicBezTo>
                      <a:pt x="573" y="1452"/>
                      <a:pt x="615" y="1424"/>
                      <a:pt x="656" y="1410"/>
                    </a:cubicBezTo>
                    <a:lnTo>
                      <a:pt x="684" y="1410"/>
                    </a:lnTo>
                    <a:cubicBezTo>
                      <a:pt x="698" y="1145"/>
                      <a:pt x="754" y="684"/>
                      <a:pt x="838" y="57"/>
                    </a:cubicBezTo>
                    <a:lnTo>
                      <a:pt x="838" y="57"/>
                    </a:lnTo>
                    <a:cubicBezTo>
                      <a:pt x="740" y="99"/>
                      <a:pt x="642" y="140"/>
                      <a:pt x="545" y="168"/>
                    </a:cubicBezTo>
                    <a:cubicBezTo>
                      <a:pt x="531" y="377"/>
                      <a:pt x="517" y="545"/>
                      <a:pt x="503" y="670"/>
                    </a:cubicBezTo>
                    <a:lnTo>
                      <a:pt x="419" y="712"/>
                    </a:lnTo>
                    <a:cubicBezTo>
                      <a:pt x="391" y="712"/>
                      <a:pt x="377" y="726"/>
                      <a:pt x="350" y="740"/>
                    </a:cubicBezTo>
                    <a:cubicBezTo>
                      <a:pt x="364" y="489"/>
                      <a:pt x="391" y="238"/>
                      <a:pt x="4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680151" y="1358408"/>
                <a:ext cx="126067" cy="12269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019" extrusionOk="0">
                    <a:moveTo>
                      <a:pt x="461" y="1"/>
                    </a:moveTo>
                    <a:lnTo>
                      <a:pt x="182" y="56"/>
                    </a:lnTo>
                    <a:cubicBezTo>
                      <a:pt x="140" y="280"/>
                      <a:pt x="112" y="447"/>
                      <a:pt x="84" y="559"/>
                    </a:cubicBezTo>
                    <a:cubicBezTo>
                      <a:pt x="70" y="670"/>
                      <a:pt x="28" y="810"/>
                      <a:pt x="0" y="977"/>
                    </a:cubicBezTo>
                    <a:cubicBezTo>
                      <a:pt x="112" y="963"/>
                      <a:pt x="224" y="949"/>
                      <a:pt x="293" y="935"/>
                    </a:cubicBezTo>
                    <a:lnTo>
                      <a:pt x="321" y="712"/>
                    </a:lnTo>
                    <a:lnTo>
                      <a:pt x="363" y="545"/>
                    </a:lnTo>
                    <a:cubicBezTo>
                      <a:pt x="419" y="698"/>
                      <a:pt x="475" y="866"/>
                      <a:pt x="558" y="1019"/>
                    </a:cubicBezTo>
                    <a:cubicBezTo>
                      <a:pt x="614" y="991"/>
                      <a:pt x="684" y="977"/>
                      <a:pt x="754" y="963"/>
                    </a:cubicBezTo>
                    <a:cubicBezTo>
                      <a:pt x="837" y="684"/>
                      <a:pt x="921" y="391"/>
                      <a:pt x="1047" y="98"/>
                    </a:cubicBezTo>
                    <a:lnTo>
                      <a:pt x="1047" y="98"/>
                    </a:lnTo>
                    <a:cubicBezTo>
                      <a:pt x="935" y="126"/>
                      <a:pt x="837" y="140"/>
                      <a:pt x="726" y="154"/>
                    </a:cubicBezTo>
                    <a:cubicBezTo>
                      <a:pt x="684" y="308"/>
                      <a:pt x="656" y="419"/>
                      <a:pt x="628" y="517"/>
                    </a:cubicBezTo>
                    <a:cubicBezTo>
                      <a:pt x="614" y="489"/>
                      <a:pt x="600" y="433"/>
                      <a:pt x="586" y="391"/>
                    </a:cubicBezTo>
                    <a:cubicBezTo>
                      <a:pt x="530" y="252"/>
                      <a:pt x="489" y="126"/>
                      <a:pt x="4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681836" y="1806444"/>
                <a:ext cx="89102" cy="14159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176" extrusionOk="0">
                    <a:moveTo>
                      <a:pt x="583" y="1"/>
                    </a:moveTo>
                    <a:cubicBezTo>
                      <a:pt x="454" y="1"/>
                      <a:pt x="327" y="33"/>
                      <a:pt x="210" y="116"/>
                    </a:cubicBezTo>
                    <a:cubicBezTo>
                      <a:pt x="126" y="171"/>
                      <a:pt x="84" y="227"/>
                      <a:pt x="84" y="255"/>
                    </a:cubicBezTo>
                    <a:cubicBezTo>
                      <a:pt x="56" y="297"/>
                      <a:pt x="42" y="339"/>
                      <a:pt x="28" y="395"/>
                    </a:cubicBezTo>
                    <a:cubicBezTo>
                      <a:pt x="0" y="464"/>
                      <a:pt x="0" y="548"/>
                      <a:pt x="0" y="632"/>
                    </a:cubicBezTo>
                    <a:cubicBezTo>
                      <a:pt x="14" y="660"/>
                      <a:pt x="28" y="687"/>
                      <a:pt x="42" y="715"/>
                    </a:cubicBezTo>
                    <a:cubicBezTo>
                      <a:pt x="70" y="729"/>
                      <a:pt x="98" y="757"/>
                      <a:pt x="126" y="757"/>
                    </a:cubicBezTo>
                    <a:cubicBezTo>
                      <a:pt x="154" y="771"/>
                      <a:pt x="196" y="771"/>
                      <a:pt x="223" y="771"/>
                    </a:cubicBezTo>
                    <a:cubicBezTo>
                      <a:pt x="237" y="778"/>
                      <a:pt x="248" y="782"/>
                      <a:pt x="258" y="782"/>
                    </a:cubicBezTo>
                    <a:cubicBezTo>
                      <a:pt x="269" y="782"/>
                      <a:pt x="279" y="778"/>
                      <a:pt x="293" y="771"/>
                    </a:cubicBezTo>
                    <a:cubicBezTo>
                      <a:pt x="335" y="771"/>
                      <a:pt x="363" y="757"/>
                      <a:pt x="391" y="743"/>
                    </a:cubicBezTo>
                    <a:cubicBezTo>
                      <a:pt x="433" y="715"/>
                      <a:pt x="461" y="701"/>
                      <a:pt x="502" y="701"/>
                    </a:cubicBezTo>
                    <a:cubicBezTo>
                      <a:pt x="516" y="701"/>
                      <a:pt x="530" y="701"/>
                      <a:pt x="530" y="715"/>
                    </a:cubicBezTo>
                    <a:cubicBezTo>
                      <a:pt x="530" y="729"/>
                      <a:pt x="530" y="757"/>
                      <a:pt x="530" y="771"/>
                    </a:cubicBezTo>
                    <a:cubicBezTo>
                      <a:pt x="502" y="799"/>
                      <a:pt x="489" y="827"/>
                      <a:pt x="447" y="855"/>
                    </a:cubicBezTo>
                    <a:cubicBezTo>
                      <a:pt x="405" y="897"/>
                      <a:pt x="335" y="925"/>
                      <a:pt x="265" y="925"/>
                    </a:cubicBezTo>
                    <a:lnTo>
                      <a:pt x="112" y="925"/>
                    </a:lnTo>
                    <a:cubicBezTo>
                      <a:pt x="98" y="1008"/>
                      <a:pt x="70" y="1078"/>
                      <a:pt x="42" y="1162"/>
                    </a:cubicBezTo>
                    <a:cubicBezTo>
                      <a:pt x="84" y="1176"/>
                      <a:pt x="112" y="1176"/>
                      <a:pt x="154" y="1176"/>
                    </a:cubicBezTo>
                    <a:cubicBezTo>
                      <a:pt x="265" y="1176"/>
                      <a:pt x="391" y="1148"/>
                      <a:pt x="502" y="1106"/>
                    </a:cubicBezTo>
                    <a:cubicBezTo>
                      <a:pt x="558" y="1064"/>
                      <a:pt x="614" y="1022"/>
                      <a:pt x="642" y="952"/>
                    </a:cubicBezTo>
                    <a:cubicBezTo>
                      <a:pt x="670" y="925"/>
                      <a:pt x="698" y="883"/>
                      <a:pt x="712" y="841"/>
                    </a:cubicBezTo>
                    <a:cubicBezTo>
                      <a:pt x="740" y="771"/>
                      <a:pt x="740" y="701"/>
                      <a:pt x="726" y="632"/>
                    </a:cubicBezTo>
                    <a:cubicBezTo>
                      <a:pt x="726" y="604"/>
                      <a:pt x="712" y="576"/>
                      <a:pt x="684" y="548"/>
                    </a:cubicBezTo>
                    <a:cubicBezTo>
                      <a:pt x="684" y="534"/>
                      <a:pt x="670" y="520"/>
                      <a:pt x="656" y="520"/>
                    </a:cubicBezTo>
                    <a:cubicBezTo>
                      <a:pt x="642" y="492"/>
                      <a:pt x="600" y="478"/>
                      <a:pt x="572" y="478"/>
                    </a:cubicBezTo>
                    <a:cubicBezTo>
                      <a:pt x="558" y="471"/>
                      <a:pt x="541" y="468"/>
                      <a:pt x="523" y="468"/>
                    </a:cubicBezTo>
                    <a:cubicBezTo>
                      <a:pt x="506" y="468"/>
                      <a:pt x="489" y="471"/>
                      <a:pt x="475" y="478"/>
                    </a:cubicBezTo>
                    <a:cubicBezTo>
                      <a:pt x="433" y="492"/>
                      <a:pt x="391" y="506"/>
                      <a:pt x="363" y="520"/>
                    </a:cubicBezTo>
                    <a:cubicBezTo>
                      <a:pt x="343" y="530"/>
                      <a:pt x="325" y="535"/>
                      <a:pt x="310" y="535"/>
                    </a:cubicBezTo>
                    <a:cubicBezTo>
                      <a:pt x="283" y="535"/>
                      <a:pt x="265" y="519"/>
                      <a:pt x="265" y="492"/>
                    </a:cubicBezTo>
                    <a:cubicBezTo>
                      <a:pt x="251" y="408"/>
                      <a:pt x="307" y="339"/>
                      <a:pt x="377" y="311"/>
                    </a:cubicBezTo>
                    <a:cubicBezTo>
                      <a:pt x="419" y="297"/>
                      <a:pt x="464" y="290"/>
                      <a:pt x="509" y="290"/>
                    </a:cubicBezTo>
                    <a:cubicBezTo>
                      <a:pt x="555" y="290"/>
                      <a:pt x="600" y="297"/>
                      <a:pt x="642" y="311"/>
                    </a:cubicBezTo>
                    <a:lnTo>
                      <a:pt x="656" y="4"/>
                    </a:lnTo>
                    <a:cubicBezTo>
                      <a:pt x="632" y="2"/>
                      <a:pt x="607" y="1"/>
                      <a:pt x="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59840" y="4262997"/>
              <a:ext cx="90787" cy="82479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43"/>
                    <a:pt x="656" y="70"/>
                  </a:cubicBezTo>
                  <a:cubicBezTo>
                    <a:pt x="572" y="126"/>
                    <a:pt x="461" y="210"/>
                    <a:pt x="377" y="308"/>
                  </a:cubicBezTo>
                  <a:cubicBezTo>
                    <a:pt x="280" y="391"/>
                    <a:pt x="182" y="489"/>
                    <a:pt x="112" y="559"/>
                  </a:cubicBezTo>
                  <a:cubicBezTo>
                    <a:pt x="70" y="587"/>
                    <a:pt x="42" y="628"/>
                    <a:pt x="29" y="642"/>
                  </a:cubicBezTo>
                  <a:lnTo>
                    <a:pt x="1" y="684"/>
                  </a:lnTo>
                  <a:lnTo>
                    <a:pt x="1" y="684"/>
                  </a:lnTo>
                  <a:lnTo>
                    <a:pt x="42" y="656"/>
                  </a:lnTo>
                  <a:lnTo>
                    <a:pt x="126" y="573"/>
                  </a:lnTo>
                  <a:cubicBezTo>
                    <a:pt x="210" y="517"/>
                    <a:pt x="321" y="433"/>
                    <a:pt x="419" y="349"/>
                  </a:cubicBezTo>
                  <a:cubicBezTo>
                    <a:pt x="517" y="252"/>
                    <a:pt x="614" y="168"/>
                    <a:pt x="684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011" y="4283225"/>
              <a:ext cx="72244" cy="63936"/>
            </a:xfrm>
            <a:custGeom>
              <a:avLst/>
              <a:gdLst/>
              <a:ahLst/>
              <a:cxnLst/>
              <a:rect l="l" t="t" r="r" b="b"/>
              <a:pathLst>
                <a:path w="600" h="531" extrusionOk="0">
                  <a:moveTo>
                    <a:pt x="600" y="0"/>
                  </a:moveTo>
                  <a:lnTo>
                    <a:pt x="600" y="0"/>
                  </a:lnTo>
                  <a:cubicBezTo>
                    <a:pt x="600" y="0"/>
                    <a:pt x="558" y="28"/>
                    <a:pt x="502" y="70"/>
                  </a:cubicBezTo>
                  <a:cubicBezTo>
                    <a:pt x="433" y="112"/>
                    <a:pt x="363" y="181"/>
                    <a:pt x="279" y="251"/>
                  </a:cubicBezTo>
                  <a:cubicBezTo>
                    <a:pt x="209" y="307"/>
                    <a:pt x="154" y="377"/>
                    <a:pt x="84" y="432"/>
                  </a:cubicBezTo>
                  <a:cubicBezTo>
                    <a:pt x="56" y="474"/>
                    <a:pt x="28" y="502"/>
                    <a:pt x="0" y="530"/>
                  </a:cubicBezTo>
                  <a:cubicBezTo>
                    <a:pt x="42" y="516"/>
                    <a:pt x="70" y="488"/>
                    <a:pt x="112" y="460"/>
                  </a:cubicBezTo>
                  <a:cubicBezTo>
                    <a:pt x="168" y="419"/>
                    <a:pt x="251" y="349"/>
                    <a:pt x="321" y="293"/>
                  </a:cubicBezTo>
                  <a:cubicBezTo>
                    <a:pt x="391" y="223"/>
                    <a:pt x="460" y="167"/>
                    <a:pt x="516" y="98"/>
                  </a:cubicBezTo>
                  <a:cubicBezTo>
                    <a:pt x="544" y="70"/>
                    <a:pt x="572" y="28"/>
                    <a:pt x="60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58935" y="4262997"/>
              <a:ext cx="92473" cy="82479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29"/>
                    <a:pt x="42" y="56"/>
                    <a:pt x="84" y="98"/>
                  </a:cubicBezTo>
                  <a:cubicBezTo>
                    <a:pt x="154" y="168"/>
                    <a:pt x="252" y="252"/>
                    <a:pt x="349" y="349"/>
                  </a:cubicBezTo>
                  <a:cubicBezTo>
                    <a:pt x="447" y="433"/>
                    <a:pt x="545" y="517"/>
                    <a:pt x="628" y="573"/>
                  </a:cubicBezTo>
                  <a:cubicBezTo>
                    <a:pt x="670" y="614"/>
                    <a:pt x="698" y="642"/>
                    <a:pt x="726" y="656"/>
                  </a:cubicBezTo>
                  <a:lnTo>
                    <a:pt x="768" y="684"/>
                  </a:lnTo>
                  <a:lnTo>
                    <a:pt x="768" y="684"/>
                  </a:lnTo>
                  <a:lnTo>
                    <a:pt x="740" y="642"/>
                  </a:lnTo>
                  <a:cubicBezTo>
                    <a:pt x="712" y="628"/>
                    <a:pt x="684" y="587"/>
                    <a:pt x="656" y="559"/>
                  </a:cubicBezTo>
                  <a:cubicBezTo>
                    <a:pt x="586" y="475"/>
                    <a:pt x="489" y="391"/>
                    <a:pt x="391" y="308"/>
                  </a:cubicBezTo>
                  <a:cubicBezTo>
                    <a:pt x="280" y="210"/>
                    <a:pt x="182" y="126"/>
                    <a:pt x="98" y="70"/>
                  </a:cubicBezTo>
                  <a:cubicBezTo>
                    <a:pt x="70" y="43"/>
                    <a:pt x="28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55564" y="4472987"/>
              <a:ext cx="95844" cy="85730"/>
            </a:xfrm>
            <a:custGeom>
              <a:avLst/>
              <a:gdLst/>
              <a:ahLst/>
              <a:cxnLst/>
              <a:rect l="l" t="t" r="r" b="b"/>
              <a:pathLst>
                <a:path w="796" h="712" extrusionOk="0">
                  <a:moveTo>
                    <a:pt x="796" y="0"/>
                  </a:moveTo>
                  <a:lnTo>
                    <a:pt x="754" y="28"/>
                  </a:lnTo>
                  <a:cubicBezTo>
                    <a:pt x="726" y="42"/>
                    <a:pt x="698" y="70"/>
                    <a:pt x="656" y="98"/>
                  </a:cubicBezTo>
                  <a:cubicBezTo>
                    <a:pt x="573" y="154"/>
                    <a:pt x="475" y="237"/>
                    <a:pt x="377" y="335"/>
                  </a:cubicBezTo>
                  <a:cubicBezTo>
                    <a:pt x="280" y="419"/>
                    <a:pt x="182" y="516"/>
                    <a:pt x="112" y="586"/>
                  </a:cubicBezTo>
                  <a:cubicBezTo>
                    <a:pt x="70" y="628"/>
                    <a:pt x="43" y="656"/>
                    <a:pt x="29" y="670"/>
                  </a:cubicBezTo>
                  <a:lnTo>
                    <a:pt x="1" y="712"/>
                  </a:lnTo>
                  <a:lnTo>
                    <a:pt x="29" y="684"/>
                  </a:lnTo>
                  <a:lnTo>
                    <a:pt x="126" y="614"/>
                  </a:lnTo>
                  <a:cubicBezTo>
                    <a:pt x="210" y="544"/>
                    <a:pt x="321" y="461"/>
                    <a:pt x="419" y="377"/>
                  </a:cubicBezTo>
                  <a:cubicBezTo>
                    <a:pt x="503" y="293"/>
                    <a:pt x="614" y="196"/>
                    <a:pt x="684" y="126"/>
                  </a:cubicBezTo>
                  <a:cubicBezTo>
                    <a:pt x="712" y="84"/>
                    <a:pt x="740" y="56"/>
                    <a:pt x="768" y="28"/>
                  </a:cubicBezTo>
                  <a:lnTo>
                    <a:pt x="79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9840" y="4472987"/>
              <a:ext cx="95844" cy="85730"/>
            </a:xfrm>
            <a:custGeom>
              <a:avLst/>
              <a:gdLst/>
              <a:ahLst/>
              <a:cxnLst/>
              <a:rect l="l" t="t" r="r" b="b"/>
              <a:pathLst>
                <a:path w="796" h="712" extrusionOk="0">
                  <a:moveTo>
                    <a:pt x="1" y="0"/>
                  </a:moveTo>
                  <a:lnTo>
                    <a:pt x="29" y="28"/>
                  </a:lnTo>
                  <a:cubicBezTo>
                    <a:pt x="42" y="56"/>
                    <a:pt x="70" y="84"/>
                    <a:pt x="112" y="126"/>
                  </a:cubicBezTo>
                  <a:cubicBezTo>
                    <a:pt x="182" y="196"/>
                    <a:pt x="266" y="293"/>
                    <a:pt x="377" y="377"/>
                  </a:cubicBezTo>
                  <a:cubicBezTo>
                    <a:pt x="475" y="461"/>
                    <a:pt x="572" y="544"/>
                    <a:pt x="656" y="614"/>
                  </a:cubicBezTo>
                  <a:lnTo>
                    <a:pt x="754" y="684"/>
                  </a:lnTo>
                  <a:lnTo>
                    <a:pt x="796" y="712"/>
                  </a:lnTo>
                  <a:lnTo>
                    <a:pt x="754" y="670"/>
                  </a:lnTo>
                  <a:lnTo>
                    <a:pt x="684" y="586"/>
                  </a:lnTo>
                  <a:cubicBezTo>
                    <a:pt x="614" y="502"/>
                    <a:pt x="517" y="419"/>
                    <a:pt x="419" y="335"/>
                  </a:cubicBezTo>
                  <a:cubicBezTo>
                    <a:pt x="307" y="237"/>
                    <a:pt x="210" y="154"/>
                    <a:pt x="126" y="98"/>
                  </a:cubicBezTo>
                  <a:lnTo>
                    <a:pt x="42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9948" y="4472987"/>
              <a:ext cx="67308" cy="60565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42"/>
                    <a:pt x="43" y="70"/>
                    <a:pt x="71" y="98"/>
                  </a:cubicBezTo>
                  <a:cubicBezTo>
                    <a:pt x="127" y="140"/>
                    <a:pt x="182" y="210"/>
                    <a:pt x="266" y="279"/>
                  </a:cubicBezTo>
                  <a:cubicBezTo>
                    <a:pt x="336" y="335"/>
                    <a:pt x="405" y="405"/>
                    <a:pt x="461" y="447"/>
                  </a:cubicBezTo>
                  <a:cubicBezTo>
                    <a:pt x="517" y="488"/>
                    <a:pt x="559" y="502"/>
                    <a:pt x="559" y="502"/>
                  </a:cubicBezTo>
                  <a:cubicBezTo>
                    <a:pt x="531" y="475"/>
                    <a:pt x="517" y="447"/>
                    <a:pt x="489" y="419"/>
                  </a:cubicBezTo>
                  <a:cubicBezTo>
                    <a:pt x="433" y="363"/>
                    <a:pt x="378" y="293"/>
                    <a:pt x="294" y="237"/>
                  </a:cubicBezTo>
                  <a:cubicBezTo>
                    <a:pt x="224" y="168"/>
                    <a:pt x="154" y="112"/>
                    <a:pt x="99" y="70"/>
                  </a:cubicBezTo>
                  <a:cubicBezTo>
                    <a:pt x="43" y="28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47917" y="4350413"/>
              <a:ext cx="3492" cy="117638"/>
            </a:xfrm>
            <a:custGeom>
              <a:avLst/>
              <a:gdLst/>
              <a:ahLst/>
              <a:cxnLst/>
              <a:rect l="l" t="t" r="r" b="b"/>
              <a:pathLst>
                <a:path w="29" h="977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223"/>
                    <a:pt x="1" y="349"/>
                    <a:pt x="1" y="488"/>
                  </a:cubicBezTo>
                  <a:cubicBezTo>
                    <a:pt x="1" y="614"/>
                    <a:pt x="15" y="753"/>
                    <a:pt x="15" y="851"/>
                  </a:cubicBezTo>
                  <a:cubicBezTo>
                    <a:pt x="29" y="907"/>
                    <a:pt x="29" y="935"/>
                    <a:pt x="29" y="976"/>
                  </a:cubicBezTo>
                  <a:lnTo>
                    <a:pt x="29" y="851"/>
                  </a:lnTo>
                  <a:cubicBezTo>
                    <a:pt x="29" y="753"/>
                    <a:pt x="29" y="614"/>
                    <a:pt x="29" y="488"/>
                  </a:cubicBezTo>
                  <a:cubicBezTo>
                    <a:pt x="29" y="349"/>
                    <a:pt x="29" y="223"/>
                    <a:pt x="15" y="126"/>
                  </a:cubicBezTo>
                  <a:cubicBezTo>
                    <a:pt x="15" y="70"/>
                    <a:pt x="1" y="28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36237" y="4367149"/>
              <a:ext cx="6743" cy="84044"/>
            </a:xfrm>
            <a:custGeom>
              <a:avLst/>
              <a:gdLst/>
              <a:ahLst/>
              <a:cxnLst/>
              <a:rect l="l" t="t" r="r" b="b"/>
              <a:pathLst>
                <a:path w="56" h="698" extrusionOk="0">
                  <a:moveTo>
                    <a:pt x="14" y="1"/>
                  </a:moveTo>
                  <a:cubicBezTo>
                    <a:pt x="14" y="1"/>
                    <a:pt x="0" y="42"/>
                    <a:pt x="0" y="112"/>
                  </a:cubicBezTo>
                  <a:lnTo>
                    <a:pt x="0" y="349"/>
                  </a:lnTo>
                  <a:cubicBezTo>
                    <a:pt x="0" y="419"/>
                    <a:pt x="14" y="503"/>
                    <a:pt x="28" y="586"/>
                  </a:cubicBezTo>
                  <a:cubicBezTo>
                    <a:pt x="28" y="656"/>
                    <a:pt x="42" y="698"/>
                    <a:pt x="42" y="698"/>
                  </a:cubicBezTo>
                  <a:cubicBezTo>
                    <a:pt x="56" y="656"/>
                    <a:pt x="56" y="614"/>
                    <a:pt x="56" y="586"/>
                  </a:cubicBezTo>
                  <a:cubicBezTo>
                    <a:pt x="56" y="503"/>
                    <a:pt x="56" y="419"/>
                    <a:pt x="56" y="349"/>
                  </a:cubicBezTo>
                  <a:cubicBezTo>
                    <a:pt x="56" y="266"/>
                    <a:pt x="56" y="182"/>
                    <a:pt x="42" y="112"/>
                  </a:cubicBezTo>
                  <a:cubicBezTo>
                    <a:pt x="28" y="42"/>
                    <a:pt x="1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52193" y="4168959"/>
              <a:ext cx="5178" cy="82479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cubicBezTo>
                    <a:pt x="15" y="1"/>
                    <a:pt x="1" y="42"/>
                    <a:pt x="1" y="112"/>
                  </a:cubicBezTo>
                  <a:lnTo>
                    <a:pt x="1" y="349"/>
                  </a:lnTo>
                  <a:cubicBezTo>
                    <a:pt x="1" y="419"/>
                    <a:pt x="1" y="503"/>
                    <a:pt x="15" y="586"/>
                  </a:cubicBezTo>
                  <a:cubicBezTo>
                    <a:pt x="15" y="614"/>
                    <a:pt x="29" y="656"/>
                    <a:pt x="29" y="684"/>
                  </a:cubicBezTo>
                  <a:cubicBezTo>
                    <a:pt x="43" y="656"/>
                    <a:pt x="43" y="614"/>
                    <a:pt x="43" y="586"/>
                  </a:cubicBezTo>
                  <a:lnTo>
                    <a:pt x="43" y="349"/>
                  </a:lnTo>
                  <a:cubicBezTo>
                    <a:pt x="43" y="266"/>
                    <a:pt x="43" y="182"/>
                    <a:pt x="29" y="112"/>
                  </a:cubicBezTo>
                  <a:cubicBezTo>
                    <a:pt x="15" y="42"/>
                    <a:pt x="15" y="1"/>
                    <a:pt x="1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50507" y="4558597"/>
              <a:ext cx="6863" cy="82479"/>
            </a:xfrm>
            <a:custGeom>
              <a:avLst/>
              <a:gdLst/>
              <a:ahLst/>
              <a:cxnLst/>
              <a:rect l="l" t="t" r="r" b="b"/>
              <a:pathLst>
                <a:path w="57" h="685" extrusionOk="0">
                  <a:moveTo>
                    <a:pt x="15" y="1"/>
                  </a:moveTo>
                  <a:cubicBezTo>
                    <a:pt x="15" y="1"/>
                    <a:pt x="1" y="43"/>
                    <a:pt x="1" y="112"/>
                  </a:cubicBezTo>
                  <a:lnTo>
                    <a:pt x="1" y="349"/>
                  </a:lnTo>
                  <a:cubicBezTo>
                    <a:pt x="1" y="419"/>
                    <a:pt x="1" y="503"/>
                    <a:pt x="15" y="587"/>
                  </a:cubicBezTo>
                  <a:cubicBezTo>
                    <a:pt x="29" y="642"/>
                    <a:pt x="29" y="684"/>
                    <a:pt x="29" y="684"/>
                  </a:cubicBezTo>
                  <a:cubicBezTo>
                    <a:pt x="43" y="656"/>
                    <a:pt x="43" y="614"/>
                    <a:pt x="43" y="587"/>
                  </a:cubicBezTo>
                  <a:cubicBezTo>
                    <a:pt x="57" y="503"/>
                    <a:pt x="57" y="419"/>
                    <a:pt x="43" y="349"/>
                  </a:cubicBezTo>
                  <a:cubicBezTo>
                    <a:pt x="43" y="266"/>
                    <a:pt x="43" y="182"/>
                    <a:pt x="29" y="112"/>
                  </a:cubicBezTo>
                  <a:cubicBezTo>
                    <a:pt x="15" y="43"/>
                    <a:pt x="15" y="1"/>
                    <a:pt x="1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052974" y="4283225"/>
              <a:ext cx="57194" cy="60565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0"/>
                  </a:moveTo>
                  <a:lnTo>
                    <a:pt x="475" y="0"/>
                  </a:lnTo>
                  <a:cubicBezTo>
                    <a:pt x="447" y="28"/>
                    <a:pt x="419" y="56"/>
                    <a:pt x="391" y="70"/>
                  </a:cubicBezTo>
                  <a:cubicBezTo>
                    <a:pt x="335" y="126"/>
                    <a:pt x="280" y="181"/>
                    <a:pt x="224" y="237"/>
                  </a:cubicBezTo>
                  <a:cubicBezTo>
                    <a:pt x="154" y="293"/>
                    <a:pt x="98" y="363"/>
                    <a:pt x="56" y="405"/>
                  </a:cubicBezTo>
                  <a:cubicBezTo>
                    <a:pt x="29" y="460"/>
                    <a:pt x="1" y="502"/>
                    <a:pt x="1" y="502"/>
                  </a:cubicBezTo>
                  <a:cubicBezTo>
                    <a:pt x="29" y="474"/>
                    <a:pt x="56" y="460"/>
                    <a:pt x="84" y="432"/>
                  </a:cubicBezTo>
                  <a:cubicBezTo>
                    <a:pt x="140" y="377"/>
                    <a:pt x="210" y="335"/>
                    <a:pt x="266" y="265"/>
                  </a:cubicBezTo>
                  <a:cubicBezTo>
                    <a:pt x="322" y="223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51288" y="4472987"/>
              <a:ext cx="58879" cy="57194"/>
            </a:xfrm>
            <a:custGeom>
              <a:avLst/>
              <a:gdLst/>
              <a:ahLst/>
              <a:cxnLst/>
              <a:rect l="l" t="t" r="r" b="b"/>
              <a:pathLst>
                <a:path w="489" h="475" extrusionOk="0">
                  <a:moveTo>
                    <a:pt x="1" y="0"/>
                  </a:moveTo>
                  <a:cubicBezTo>
                    <a:pt x="1" y="0"/>
                    <a:pt x="29" y="28"/>
                    <a:pt x="70" y="84"/>
                  </a:cubicBezTo>
                  <a:cubicBezTo>
                    <a:pt x="112" y="126"/>
                    <a:pt x="168" y="196"/>
                    <a:pt x="238" y="251"/>
                  </a:cubicBezTo>
                  <a:cubicBezTo>
                    <a:pt x="294" y="307"/>
                    <a:pt x="349" y="363"/>
                    <a:pt x="405" y="405"/>
                  </a:cubicBezTo>
                  <a:cubicBezTo>
                    <a:pt x="461" y="447"/>
                    <a:pt x="489" y="475"/>
                    <a:pt x="489" y="475"/>
                  </a:cubicBezTo>
                  <a:cubicBezTo>
                    <a:pt x="489" y="475"/>
                    <a:pt x="475" y="433"/>
                    <a:pt x="433" y="391"/>
                  </a:cubicBezTo>
                  <a:cubicBezTo>
                    <a:pt x="377" y="321"/>
                    <a:pt x="322" y="265"/>
                    <a:pt x="266" y="210"/>
                  </a:cubicBezTo>
                  <a:cubicBezTo>
                    <a:pt x="210" y="154"/>
                    <a:pt x="140" y="98"/>
                    <a:pt x="98" y="56"/>
                  </a:cubicBezTo>
                  <a:cubicBezTo>
                    <a:pt x="70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9395" y="4471302"/>
              <a:ext cx="57194" cy="60565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0"/>
                  </a:moveTo>
                  <a:cubicBezTo>
                    <a:pt x="447" y="28"/>
                    <a:pt x="419" y="42"/>
                    <a:pt x="391" y="70"/>
                  </a:cubicBezTo>
                  <a:cubicBezTo>
                    <a:pt x="335" y="126"/>
                    <a:pt x="279" y="182"/>
                    <a:pt x="224" y="237"/>
                  </a:cubicBezTo>
                  <a:cubicBezTo>
                    <a:pt x="168" y="293"/>
                    <a:pt x="112" y="349"/>
                    <a:pt x="56" y="405"/>
                  </a:cubicBezTo>
                  <a:cubicBezTo>
                    <a:pt x="42" y="433"/>
                    <a:pt x="14" y="461"/>
                    <a:pt x="0" y="502"/>
                  </a:cubicBezTo>
                  <a:cubicBezTo>
                    <a:pt x="28" y="475"/>
                    <a:pt x="56" y="461"/>
                    <a:pt x="84" y="433"/>
                  </a:cubicBezTo>
                  <a:cubicBezTo>
                    <a:pt x="140" y="377"/>
                    <a:pt x="210" y="321"/>
                    <a:pt x="265" y="265"/>
                  </a:cubicBezTo>
                  <a:cubicBezTo>
                    <a:pt x="321" y="210"/>
                    <a:pt x="377" y="140"/>
                    <a:pt x="419" y="98"/>
                  </a:cubicBezTo>
                  <a:cubicBezTo>
                    <a:pt x="461" y="42"/>
                    <a:pt x="475" y="0"/>
                    <a:pt x="47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99395" y="4284911"/>
              <a:ext cx="58879" cy="58879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8"/>
                    <a:pt x="42" y="70"/>
                    <a:pt x="70" y="84"/>
                  </a:cubicBezTo>
                  <a:cubicBezTo>
                    <a:pt x="112" y="153"/>
                    <a:pt x="168" y="209"/>
                    <a:pt x="224" y="265"/>
                  </a:cubicBezTo>
                  <a:cubicBezTo>
                    <a:pt x="279" y="321"/>
                    <a:pt x="335" y="377"/>
                    <a:pt x="405" y="418"/>
                  </a:cubicBezTo>
                  <a:cubicBezTo>
                    <a:pt x="433" y="446"/>
                    <a:pt x="461" y="460"/>
                    <a:pt x="489" y="488"/>
                  </a:cubicBezTo>
                  <a:cubicBezTo>
                    <a:pt x="489" y="488"/>
                    <a:pt x="461" y="446"/>
                    <a:pt x="419" y="391"/>
                  </a:cubicBezTo>
                  <a:cubicBezTo>
                    <a:pt x="377" y="335"/>
                    <a:pt x="321" y="279"/>
                    <a:pt x="265" y="223"/>
                  </a:cubicBezTo>
                  <a:cubicBezTo>
                    <a:pt x="210" y="167"/>
                    <a:pt x="140" y="112"/>
                    <a:pt x="84" y="70"/>
                  </a:cubicBezTo>
                  <a:cubicBezTo>
                    <a:pt x="56" y="42"/>
                    <a:pt x="28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56469" y="4350413"/>
              <a:ext cx="6863" cy="117638"/>
            </a:xfrm>
            <a:custGeom>
              <a:avLst/>
              <a:gdLst/>
              <a:ahLst/>
              <a:cxnLst/>
              <a:rect l="l" t="t" r="r" b="b"/>
              <a:pathLst>
                <a:path w="57" h="977" extrusionOk="0">
                  <a:moveTo>
                    <a:pt x="15" y="0"/>
                  </a:moveTo>
                  <a:cubicBezTo>
                    <a:pt x="15" y="28"/>
                    <a:pt x="15" y="70"/>
                    <a:pt x="15" y="126"/>
                  </a:cubicBezTo>
                  <a:cubicBezTo>
                    <a:pt x="15" y="223"/>
                    <a:pt x="1" y="349"/>
                    <a:pt x="15" y="488"/>
                  </a:cubicBezTo>
                  <a:cubicBezTo>
                    <a:pt x="15" y="614"/>
                    <a:pt x="29" y="753"/>
                    <a:pt x="29" y="851"/>
                  </a:cubicBezTo>
                  <a:cubicBezTo>
                    <a:pt x="43" y="907"/>
                    <a:pt x="43" y="935"/>
                    <a:pt x="43" y="976"/>
                  </a:cubicBezTo>
                  <a:cubicBezTo>
                    <a:pt x="57" y="935"/>
                    <a:pt x="57" y="893"/>
                    <a:pt x="57" y="851"/>
                  </a:cubicBezTo>
                  <a:cubicBezTo>
                    <a:pt x="57" y="753"/>
                    <a:pt x="57" y="614"/>
                    <a:pt x="57" y="488"/>
                  </a:cubicBezTo>
                  <a:cubicBezTo>
                    <a:pt x="43" y="349"/>
                    <a:pt x="29" y="223"/>
                    <a:pt x="29" y="126"/>
                  </a:cubicBezTo>
                  <a:cubicBezTo>
                    <a:pt x="29" y="70"/>
                    <a:pt x="15" y="28"/>
                    <a:pt x="1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01862" y="4085035"/>
              <a:ext cx="55508" cy="62251"/>
            </a:xfrm>
            <a:custGeom>
              <a:avLst/>
              <a:gdLst/>
              <a:ahLst/>
              <a:cxnLst/>
              <a:rect l="l" t="t" r="r" b="b"/>
              <a:pathLst>
                <a:path w="461" h="517" extrusionOk="0">
                  <a:moveTo>
                    <a:pt x="293" y="168"/>
                  </a:moveTo>
                  <a:cubicBezTo>
                    <a:pt x="307" y="168"/>
                    <a:pt x="335" y="181"/>
                    <a:pt x="335" y="209"/>
                  </a:cubicBezTo>
                  <a:cubicBezTo>
                    <a:pt x="335" y="251"/>
                    <a:pt x="307" y="293"/>
                    <a:pt x="279" y="321"/>
                  </a:cubicBezTo>
                  <a:cubicBezTo>
                    <a:pt x="265" y="349"/>
                    <a:pt x="223" y="363"/>
                    <a:pt x="196" y="377"/>
                  </a:cubicBezTo>
                  <a:cubicBezTo>
                    <a:pt x="154" y="377"/>
                    <a:pt x="140" y="349"/>
                    <a:pt x="140" y="321"/>
                  </a:cubicBezTo>
                  <a:cubicBezTo>
                    <a:pt x="140" y="293"/>
                    <a:pt x="154" y="265"/>
                    <a:pt x="168" y="251"/>
                  </a:cubicBezTo>
                  <a:cubicBezTo>
                    <a:pt x="196" y="209"/>
                    <a:pt x="237" y="181"/>
                    <a:pt x="293" y="168"/>
                  </a:cubicBezTo>
                  <a:close/>
                  <a:moveTo>
                    <a:pt x="321" y="0"/>
                  </a:moveTo>
                  <a:cubicBezTo>
                    <a:pt x="293" y="0"/>
                    <a:pt x="251" y="0"/>
                    <a:pt x="223" y="14"/>
                  </a:cubicBezTo>
                  <a:cubicBezTo>
                    <a:pt x="182" y="42"/>
                    <a:pt x="140" y="56"/>
                    <a:pt x="112" y="84"/>
                  </a:cubicBezTo>
                  <a:cubicBezTo>
                    <a:pt x="98" y="98"/>
                    <a:pt x="84" y="126"/>
                    <a:pt x="70" y="140"/>
                  </a:cubicBezTo>
                  <a:cubicBezTo>
                    <a:pt x="56" y="168"/>
                    <a:pt x="42" y="195"/>
                    <a:pt x="28" y="223"/>
                  </a:cubicBezTo>
                  <a:cubicBezTo>
                    <a:pt x="14" y="265"/>
                    <a:pt x="0" y="307"/>
                    <a:pt x="0" y="349"/>
                  </a:cubicBezTo>
                  <a:cubicBezTo>
                    <a:pt x="0" y="377"/>
                    <a:pt x="14" y="419"/>
                    <a:pt x="28" y="447"/>
                  </a:cubicBezTo>
                  <a:cubicBezTo>
                    <a:pt x="42" y="488"/>
                    <a:pt x="84" y="502"/>
                    <a:pt x="126" y="516"/>
                  </a:cubicBezTo>
                  <a:cubicBezTo>
                    <a:pt x="154" y="516"/>
                    <a:pt x="196" y="502"/>
                    <a:pt x="223" y="488"/>
                  </a:cubicBezTo>
                  <a:cubicBezTo>
                    <a:pt x="265" y="474"/>
                    <a:pt x="293" y="460"/>
                    <a:pt x="335" y="433"/>
                  </a:cubicBezTo>
                  <a:cubicBezTo>
                    <a:pt x="377" y="405"/>
                    <a:pt x="419" y="363"/>
                    <a:pt x="433" y="321"/>
                  </a:cubicBezTo>
                  <a:cubicBezTo>
                    <a:pt x="447" y="293"/>
                    <a:pt x="461" y="265"/>
                    <a:pt x="461" y="237"/>
                  </a:cubicBezTo>
                  <a:cubicBezTo>
                    <a:pt x="461" y="209"/>
                    <a:pt x="461" y="181"/>
                    <a:pt x="461" y="154"/>
                  </a:cubicBezTo>
                  <a:cubicBezTo>
                    <a:pt x="447" y="112"/>
                    <a:pt x="433" y="70"/>
                    <a:pt x="405" y="42"/>
                  </a:cubicBezTo>
                  <a:cubicBezTo>
                    <a:pt x="377" y="28"/>
                    <a:pt x="349" y="14"/>
                    <a:pt x="32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621" y="4049755"/>
              <a:ext cx="60565" cy="110895"/>
            </a:xfrm>
            <a:custGeom>
              <a:avLst/>
              <a:gdLst/>
              <a:ahLst/>
              <a:cxnLst/>
              <a:rect l="l" t="t" r="r" b="b"/>
              <a:pathLst>
                <a:path w="503" h="921" extrusionOk="0">
                  <a:moveTo>
                    <a:pt x="266" y="0"/>
                  </a:moveTo>
                  <a:lnTo>
                    <a:pt x="266" y="0"/>
                  </a:lnTo>
                  <a:cubicBezTo>
                    <a:pt x="196" y="28"/>
                    <a:pt x="140" y="42"/>
                    <a:pt x="70" y="56"/>
                  </a:cubicBezTo>
                  <a:cubicBezTo>
                    <a:pt x="56" y="307"/>
                    <a:pt x="28" y="586"/>
                    <a:pt x="1" y="879"/>
                  </a:cubicBezTo>
                  <a:lnTo>
                    <a:pt x="84" y="851"/>
                  </a:lnTo>
                  <a:lnTo>
                    <a:pt x="168" y="809"/>
                  </a:lnTo>
                  <a:cubicBezTo>
                    <a:pt x="182" y="698"/>
                    <a:pt x="182" y="642"/>
                    <a:pt x="182" y="628"/>
                  </a:cubicBezTo>
                  <a:lnTo>
                    <a:pt x="279" y="586"/>
                  </a:lnTo>
                  <a:lnTo>
                    <a:pt x="279" y="586"/>
                  </a:lnTo>
                  <a:cubicBezTo>
                    <a:pt x="266" y="753"/>
                    <a:pt x="252" y="865"/>
                    <a:pt x="252" y="921"/>
                  </a:cubicBezTo>
                  <a:cubicBezTo>
                    <a:pt x="279" y="907"/>
                    <a:pt x="293" y="893"/>
                    <a:pt x="321" y="879"/>
                  </a:cubicBezTo>
                  <a:cubicBezTo>
                    <a:pt x="349" y="865"/>
                    <a:pt x="363" y="851"/>
                    <a:pt x="391" y="851"/>
                  </a:cubicBezTo>
                  <a:lnTo>
                    <a:pt x="405" y="851"/>
                  </a:lnTo>
                  <a:cubicBezTo>
                    <a:pt x="419" y="684"/>
                    <a:pt x="447" y="419"/>
                    <a:pt x="503" y="42"/>
                  </a:cubicBezTo>
                  <a:lnTo>
                    <a:pt x="503" y="42"/>
                  </a:lnTo>
                  <a:cubicBezTo>
                    <a:pt x="447" y="70"/>
                    <a:pt x="391" y="84"/>
                    <a:pt x="321" y="112"/>
                  </a:cubicBezTo>
                  <a:cubicBezTo>
                    <a:pt x="321" y="237"/>
                    <a:pt x="307" y="335"/>
                    <a:pt x="307" y="405"/>
                  </a:cubicBezTo>
                  <a:lnTo>
                    <a:pt x="252" y="433"/>
                  </a:lnTo>
                  <a:lnTo>
                    <a:pt x="224" y="447"/>
                  </a:lnTo>
                  <a:cubicBezTo>
                    <a:pt x="224" y="293"/>
                    <a:pt x="238" y="154"/>
                    <a:pt x="26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26904" y="4210981"/>
              <a:ext cx="75736" cy="72365"/>
            </a:xfrm>
            <a:custGeom>
              <a:avLst/>
              <a:gdLst/>
              <a:ahLst/>
              <a:cxnLst/>
              <a:rect l="l" t="t" r="r" b="b"/>
              <a:pathLst>
                <a:path w="629" h="601" extrusionOk="0">
                  <a:moveTo>
                    <a:pt x="265" y="0"/>
                  </a:moveTo>
                  <a:lnTo>
                    <a:pt x="112" y="28"/>
                  </a:lnTo>
                  <a:cubicBezTo>
                    <a:pt x="84" y="168"/>
                    <a:pt x="56" y="265"/>
                    <a:pt x="56" y="321"/>
                  </a:cubicBezTo>
                  <a:cubicBezTo>
                    <a:pt x="42" y="391"/>
                    <a:pt x="14" y="475"/>
                    <a:pt x="0" y="586"/>
                  </a:cubicBezTo>
                  <a:lnTo>
                    <a:pt x="168" y="558"/>
                  </a:lnTo>
                  <a:lnTo>
                    <a:pt x="196" y="419"/>
                  </a:lnTo>
                  <a:lnTo>
                    <a:pt x="210" y="321"/>
                  </a:lnTo>
                  <a:cubicBezTo>
                    <a:pt x="252" y="419"/>
                    <a:pt x="279" y="502"/>
                    <a:pt x="321" y="600"/>
                  </a:cubicBezTo>
                  <a:cubicBezTo>
                    <a:pt x="363" y="586"/>
                    <a:pt x="405" y="572"/>
                    <a:pt x="447" y="572"/>
                  </a:cubicBezTo>
                  <a:cubicBezTo>
                    <a:pt x="503" y="391"/>
                    <a:pt x="558" y="223"/>
                    <a:pt x="628" y="42"/>
                  </a:cubicBezTo>
                  <a:lnTo>
                    <a:pt x="628" y="42"/>
                  </a:lnTo>
                  <a:cubicBezTo>
                    <a:pt x="572" y="56"/>
                    <a:pt x="503" y="70"/>
                    <a:pt x="433" y="98"/>
                  </a:cubicBezTo>
                  <a:cubicBezTo>
                    <a:pt x="405" y="182"/>
                    <a:pt x="391" y="251"/>
                    <a:pt x="377" y="307"/>
                  </a:cubicBezTo>
                  <a:lnTo>
                    <a:pt x="349" y="223"/>
                  </a:lnTo>
                  <a:cubicBezTo>
                    <a:pt x="321" y="154"/>
                    <a:pt x="293" y="70"/>
                    <a:pt x="26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26904" y="4479249"/>
              <a:ext cx="53822" cy="82840"/>
            </a:xfrm>
            <a:custGeom>
              <a:avLst/>
              <a:gdLst/>
              <a:ahLst/>
              <a:cxnLst/>
              <a:rect l="l" t="t" r="r" b="b"/>
              <a:pathLst>
                <a:path w="447" h="688" extrusionOk="0">
                  <a:moveTo>
                    <a:pt x="355" y="1"/>
                  </a:moveTo>
                  <a:cubicBezTo>
                    <a:pt x="275" y="1"/>
                    <a:pt x="198" y="28"/>
                    <a:pt x="140" y="74"/>
                  </a:cubicBezTo>
                  <a:cubicBezTo>
                    <a:pt x="84" y="102"/>
                    <a:pt x="56" y="130"/>
                    <a:pt x="56" y="158"/>
                  </a:cubicBezTo>
                  <a:cubicBezTo>
                    <a:pt x="42" y="185"/>
                    <a:pt x="28" y="199"/>
                    <a:pt x="28" y="241"/>
                  </a:cubicBezTo>
                  <a:cubicBezTo>
                    <a:pt x="14" y="283"/>
                    <a:pt x="0" y="325"/>
                    <a:pt x="14" y="381"/>
                  </a:cubicBezTo>
                  <a:cubicBezTo>
                    <a:pt x="14" y="395"/>
                    <a:pt x="28" y="409"/>
                    <a:pt x="42" y="423"/>
                  </a:cubicBezTo>
                  <a:cubicBezTo>
                    <a:pt x="42" y="436"/>
                    <a:pt x="70" y="450"/>
                    <a:pt x="84" y="450"/>
                  </a:cubicBezTo>
                  <a:cubicBezTo>
                    <a:pt x="91" y="457"/>
                    <a:pt x="102" y="461"/>
                    <a:pt x="112" y="461"/>
                  </a:cubicBezTo>
                  <a:cubicBezTo>
                    <a:pt x="122" y="461"/>
                    <a:pt x="133" y="457"/>
                    <a:pt x="140" y="450"/>
                  </a:cubicBezTo>
                  <a:lnTo>
                    <a:pt x="182" y="450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5" y="423"/>
                    <a:pt x="279" y="409"/>
                    <a:pt x="307" y="409"/>
                  </a:cubicBezTo>
                  <a:cubicBezTo>
                    <a:pt x="312" y="404"/>
                    <a:pt x="315" y="402"/>
                    <a:pt x="317" y="402"/>
                  </a:cubicBezTo>
                  <a:cubicBezTo>
                    <a:pt x="321" y="402"/>
                    <a:pt x="321" y="409"/>
                    <a:pt x="321" y="409"/>
                  </a:cubicBezTo>
                  <a:cubicBezTo>
                    <a:pt x="321" y="423"/>
                    <a:pt x="321" y="436"/>
                    <a:pt x="321" y="436"/>
                  </a:cubicBezTo>
                  <a:cubicBezTo>
                    <a:pt x="307" y="464"/>
                    <a:pt x="293" y="478"/>
                    <a:pt x="279" y="492"/>
                  </a:cubicBezTo>
                  <a:cubicBezTo>
                    <a:pt x="252" y="520"/>
                    <a:pt x="210" y="534"/>
                    <a:pt x="168" y="534"/>
                  </a:cubicBezTo>
                  <a:lnTo>
                    <a:pt x="84" y="534"/>
                  </a:lnTo>
                  <a:cubicBezTo>
                    <a:pt x="70" y="576"/>
                    <a:pt x="56" y="632"/>
                    <a:pt x="42" y="674"/>
                  </a:cubicBezTo>
                  <a:cubicBezTo>
                    <a:pt x="56" y="688"/>
                    <a:pt x="84" y="688"/>
                    <a:pt x="98" y="688"/>
                  </a:cubicBezTo>
                  <a:cubicBezTo>
                    <a:pt x="168" y="688"/>
                    <a:pt x="238" y="688"/>
                    <a:pt x="307" y="660"/>
                  </a:cubicBezTo>
                  <a:cubicBezTo>
                    <a:pt x="349" y="632"/>
                    <a:pt x="377" y="604"/>
                    <a:pt x="391" y="576"/>
                  </a:cubicBezTo>
                  <a:cubicBezTo>
                    <a:pt x="405" y="548"/>
                    <a:pt x="419" y="534"/>
                    <a:pt x="433" y="506"/>
                  </a:cubicBezTo>
                  <a:cubicBezTo>
                    <a:pt x="447" y="464"/>
                    <a:pt x="447" y="423"/>
                    <a:pt x="447" y="381"/>
                  </a:cubicBezTo>
                  <a:cubicBezTo>
                    <a:pt x="433" y="353"/>
                    <a:pt x="433" y="339"/>
                    <a:pt x="419" y="325"/>
                  </a:cubicBezTo>
                  <a:cubicBezTo>
                    <a:pt x="419" y="325"/>
                    <a:pt x="405" y="311"/>
                    <a:pt x="405" y="311"/>
                  </a:cubicBezTo>
                  <a:cubicBezTo>
                    <a:pt x="391" y="297"/>
                    <a:pt x="377" y="283"/>
                    <a:pt x="349" y="283"/>
                  </a:cubicBezTo>
                  <a:lnTo>
                    <a:pt x="293" y="283"/>
                  </a:lnTo>
                  <a:cubicBezTo>
                    <a:pt x="265" y="297"/>
                    <a:pt x="252" y="297"/>
                    <a:pt x="224" y="311"/>
                  </a:cubicBezTo>
                  <a:cubicBezTo>
                    <a:pt x="213" y="316"/>
                    <a:pt x="203" y="319"/>
                    <a:pt x="194" y="319"/>
                  </a:cubicBezTo>
                  <a:cubicBezTo>
                    <a:pt x="179" y="319"/>
                    <a:pt x="168" y="310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8" y="178"/>
                    <a:pt x="283" y="175"/>
                    <a:pt x="309" y="175"/>
                  </a:cubicBezTo>
                  <a:cubicBezTo>
                    <a:pt x="335" y="175"/>
                    <a:pt x="363" y="178"/>
                    <a:pt x="391" y="185"/>
                  </a:cubicBezTo>
                  <a:lnTo>
                    <a:pt x="405" y="4"/>
                  </a:lnTo>
                  <a:cubicBezTo>
                    <a:pt x="388" y="2"/>
                    <a:pt x="371" y="1"/>
                    <a:pt x="35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794571" y="505207"/>
              <a:ext cx="90787" cy="122695"/>
            </a:xfrm>
            <a:custGeom>
              <a:avLst/>
              <a:gdLst/>
              <a:ahLst/>
              <a:cxnLst/>
              <a:rect l="l" t="t" r="r" b="b"/>
              <a:pathLst>
                <a:path w="754" h="1019" extrusionOk="0">
                  <a:moveTo>
                    <a:pt x="587" y="1"/>
                  </a:moveTo>
                  <a:cubicBezTo>
                    <a:pt x="391" y="56"/>
                    <a:pt x="196" y="98"/>
                    <a:pt x="1" y="140"/>
                  </a:cubicBezTo>
                  <a:cubicBezTo>
                    <a:pt x="15" y="252"/>
                    <a:pt x="43" y="447"/>
                    <a:pt x="84" y="684"/>
                  </a:cubicBezTo>
                  <a:cubicBezTo>
                    <a:pt x="126" y="628"/>
                    <a:pt x="182" y="600"/>
                    <a:pt x="238" y="572"/>
                  </a:cubicBezTo>
                  <a:cubicBezTo>
                    <a:pt x="266" y="567"/>
                    <a:pt x="291" y="565"/>
                    <a:pt x="315" y="565"/>
                  </a:cubicBezTo>
                  <a:cubicBezTo>
                    <a:pt x="423" y="565"/>
                    <a:pt x="489" y="613"/>
                    <a:pt x="489" y="670"/>
                  </a:cubicBezTo>
                  <a:cubicBezTo>
                    <a:pt x="489" y="728"/>
                    <a:pt x="450" y="757"/>
                    <a:pt x="389" y="757"/>
                  </a:cubicBezTo>
                  <a:cubicBezTo>
                    <a:pt x="377" y="757"/>
                    <a:pt x="363" y="756"/>
                    <a:pt x="349" y="754"/>
                  </a:cubicBezTo>
                  <a:cubicBezTo>
                    <a:pt x="294" y="740"/>
                    <a:pt x="252" y="712"/>
                    <a:pt x="210" y="670"/>
                  </a:cubicBezTo>
                  <a:cubicBezTo>
                    <a:pt x="168" y="740"/>
                    <a:pt x="112" y="810"/>
                    <a:pt x="57" y="865"/>
                  </a:cubicBezTo>
                  <a:cubicBezTo>
                    <a:pt x="154" y="949"/>
                    <a:pt x="294" y="1019"/>
                    <a:pt x="433" y="1019"/>
                  </a:cubicBezTo>
                  <a:cubicBezTo>
                    <a:pt x="517" y="1019"/>
                    <a:pt x="587" y="977"/>
                    <a:pt x="656" y="921"/>
                  </a:cubicBezTo>
                  <a:cubicBezTo>
                    <a:pt x="726" y="837"/>
                    <a:pt x="754" y="726"/>
                    <a:pt x="754" y="614"/>
                  </a:cubicBezTo>
                  <a:cubicBezTo>
                    <a:pt x="740" y="545"/>
                    <a:pt x="712" y="461"/>
                    <a:pt x="656" y="419"/>
                  </a:cubicBezTo>
                  <a:cubicBezTo>
                    <a:pt x="573" y="349"/>
                    <a:pt x="475" y="321"/>
                    <a:pt x="363" y="321"/>
                  </a:cubicBezTo>
                  <a:cubicBezTo>
                    <a:pt x="335" y="321"/>
                    <a:pt x="294" y="335"/>
                    <a:pt x="266" y="349"/>
                  </a:cubicBezTo>
                  <a:lnTo>
                    <a:pt x="266" y="307"/>
                  </a:lnTo>
                  <a:cubicBezTo>
                    <a:pt x="391" y="266"/>
                    <a:pt x="517" y="252"/>
                    <a:pt x="628" y="252"/>
                  </a:cubicBezTo>
                  <a:cubicBezTo>
                    <a:pt x="614" y="168"/>
                    <a:pt x="601" y="84"/>
                    <a:pt x="58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90662" y="399369"/>
              <a:ext cx="127752" cy="193736"/>
            </a:xfrm>
            <a:custGeom>
              <a:avLst/>
              <a:gdLst/>
              <a:ahLst/>
              <a:cxnLst/>
              <a:rect l="l" t="t" r="r" b="b"/>
              <a:pathLst>
                <a:path w="1061" h="1609" extrusionOk="0">
                  <a:moveTo>
                    <a:pt x="823" y="1"/>
                  </a:moveTo>
                  <a:cubicBezTo>
                    <a:pt x="767" y="29"/>
                    <a:pt x="697" y="57"/>
                    <a:pt x="656" y="85"/>
                  </a:cubicBezTo>
                  <a:cubicBezTo>
                    <a:pt x="572" y="140"/>
                    <a:pt x="488" y="196"/>
                    <a:pt x="418" y="266"/>
                  </a:cubicBezTo>
                  <a:cubicBezTo>
                    <a:pt x="321" y="363"/>
                    <a:pt x="223" y="475"/>
                    <a:pt x="153" y="587"/>
                  </a:cubicBezTo>
                  <a:cubicBezTo>
                    <a:pt x="112" y="670"/>
                    <a:pt x="70" y="754"/>
                    <a:pt x="42" y="852"/>
                  </a:cubicBezTo>
                  <a:cubicBezTo>
                    <a:pt x="0" y="1005"/>
                    <a:pt x="0" y="1159"/>
                    <a:pt x="42" y="1312"/>
                  </a:cubicBezTo>
                  <a:cubicBezTo>
                    <a:pt x="56" y="1368"/>
                    <a:pt x="84" y="1424"/>
                    <a:pt x="126" y="1465"/>
                  </a:cubicBezTo>
                  <a:cubicBezTo>
                    <a:pt x="140" y="1493"/>
                    <a:pt x="181" y="1521"/>
                    <a:pt x="209" y="1535"/>
                  </a:cubicBezTo>
                  <a:cubicBezTo>
                    <a:pt x="290" y="1581"/>
                    <a:pt x="390" y="1608"/>
                    <a:pt x="486" y="1608"/>
                  </a:cubicBezTo>
                  <a:cubicBezTo>
                    <a:pt x="505" y="1608"/>
                    <a:pt x="525" y="1607"/>
                    <a:pt x="544" y="1605"/>
                  </a:cubicBezTo>
                  <a:cubicBezTo>
                    <a:pt x="656" y="1591"/>
                    <a:pt x="753" y="1549"/>
                    <a:pt x="837" y="1493"/>
                  </a:cubicBezTo>
                  <a:cubicBezTo>
                    <a:pt x="921" y="1438"/>
                    <a:pt x="990" y="1382"/>
                    <a:pt x="1060" y="1312"/>
                  </a:cubicBezTo>
                  <a:lnTo>
                    <a:pt x="879" y="977"/>
                  </a:lnTo>
                  <a:cubicBezTo>
                    <a:pt x="879" y="991"/>
                    <a:pt x="865" y="1005"/>
                    <a:pt x="837" y="1047"/>
                  </a:cubicBezTo>
                  <a:cubicBezTo>
                    <a:pt x="767" y="1131"/>
                    <a:pt x="697" y="1186"/>
                    <a:pt x="600" y="1200"/>
                  </a:cubicBezTo>
                  <a:lnTo>
                    <a:pt x="530" y="1200"/>
                  </a:lnTo>
                  <a:cubicBezTo>
                    <a:pt x="446" y="1172"/>
                    <a:pt x="418" y="1075"/>
                    <a:pt x="446" y="935"/>
                  </a:cubicBezTo>
                  <a:cubicBezTo>
                    <a:pt x="474" y="838"/>
                    <a:pt x="530" y="754"/>
                    <a:pt x="600" y="698"/>
                  </a:cubicBezTo>
                  <a:cubicBezTo>
                    <a:pt x="670" y="628"/>
                    <a:pt x="753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38402" y="332181"/>
              <a:ext cx="115952" cy="236962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893" y="1"/>
                  </a:moveTo>
                  <a:cubicBezTo>
                    <a:pt x="782" y="85"/>
                    <a:pt x="656" y="140"/>
                    <a:pt x="531" y="196"/>
                  </a:cubicBezTo>
                  <a:cubicBezTo>
                    <a:pt x="558" y="475"/>
                    <a:pt x="586" y="684"/>
                    <a:pt x="586" y="838"/>
                  </a:cubicBezTo>
                  <a:lnTo>
                    <a:pt x="503" y="894"/>
                  </a:lnTo>
                  <a:cubicBezTo>
                    <a:pt x="475" y="908"/>
                    <a:pt x="447" y="935"/>
                    <a:pt x="419" y="949"/>
                  </a:cubicBezTo>
                  <a:cubicBezTo>
                    <a:pt x="391" y="643"/>
                    <a:pt x="363" y="322"/>
                    <a:pt x="363" y="15"/>
                  </a:cubicBezTo>
                  <a:cubicBezTo>
                    <a:pt x="252" y="71"/>
                    <a:pt x="126" y="126"/>
                    <a:pt x="1" y="182"/>
                  </a:cubicBezTo>
                  <a:cubicBezTo>
                    <a:pt x="56" y="740"/>
                    <a:pt x="98" y="1326"/>
                    <a:pt x="140" y="1954"/>
                  </a:cubicBezTo>
                  <a:lnTo>
                    <a:pt x="293" y="1856"/>
                  </a:lnTo>
                  <a:lnTo>
                    <a:pt x="461" y="1758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4" y="1242"/>
                  </a:lnTo>
                  <a:cubicBezTo>
                    <a:pt x="628" y="1577"/>
                    <a:pt x="642" y="1828"/>
                    <a:pt x="670" y="1968"/>
                  </a:cubicBezTo>
                  <a:cubicBezTo>
                    <a:pt x="712" y="1926"/>
                    <a:pt x="754" y="1884"/>
                    <a:pt x="810" y="1856"/>
                  </a:cubicBezTo>
                  <a:cubicBezTo>
                    <a:pt x="851" y="1814"/>
                    <a:pt x="893" y="1786"/>
                    <a:pt x="935" y="1744"/>
                  </a:cubicBezTo>
                  <a:lnTo>
                    <a:pt x="963" y="1730"/>
                  </a:lnTo>
                  <a:cubicBezTo>
                    <a:pt x="935" y="1396"/>
                    <a:pt x="907" y="810"/>
                    <a:pt x="89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174215" y="641267"/>
              <a:ext cx="127752" cy="193736"/>
            </a:xfrm>
            <a:custGeom>
              <a:avLst/>
              <a:gdLst/>
              <a:ahLst/>
              <a:cxnLst/>
              <a:rect l="l" t="t" r="r" b="b"/>
              <a:pathLst>
                <a:path w="1061" h="1609" extrusionOk="0">
                  <a:moveTo>
                    <a:pt x="823" y="0"/>
                  </a:moveTo>
                  <a:cubicBezTo>
                    <a:pt x="767" y="28"/>
                    <a:pt x="698" y="56"/>
                    <a:pt x="656" y="84"/>
                  </a:cubicBezTo>
                  <a:cubicBezTo>
                    <a:pt x="558" y="140"/>
                    <a:pt x="488" y="196"/>
                    <a:pt x="419" y="265"/>
                  </a:cubicBezTo>
                  <a:cubicBezTo>
                    <a:pt x="307" y="363"/>
                    <a:pt x="223" y="475"/>
                    <a:pt x="154" y="586"/>
                  </a:cubicBezTo>
                  <a:cubicBezTo>
                    <a:pt x="98" y="670"/>
                    <a:pt x="70" y="754"/>
                    <a:pt x="42" y="851"/>
                  </a:cubicBezTo>
                  <a:cubicBezTo>
                    <a:pt x="0" y="1005"/>
                    <a:pt x="0" y="1158"/>
                    <a:pt x="42" y="1312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40" y="1493"/>
                    <a:pt x="167" y="1521"/>
                    <a:pt x="209" y="1535"/>
                  </a:cubicBezTo>
                  <a:cubicBezTo>
                    <a:pt x="290" y="1581"/>
                    <a:pt x="390" y="1608"/>
                    <a:pt x="486" y="1608"/>
                  </a:cubicBezTo>
                  <a:cubicBezTo>
                    <a:pt x="505" y="1608"/>
                    <a:pt x="525" y="1607"/>
                    <a:pt x="544" y="1604"/>
                  </a:cubicBezTo>
                  <a:cubicBezTo>
                    <a:pt x="642" y="1591"/>
                    <a:pt x="753" y="1549"/>
                    <a:pt x="837" y="1493"/>
                  </a:cubicBezTo>
                  <a:cubicBezTo>
                    <a:pt x="921" y="1437"/>
                    <a:pt x="990" y="1381"/>
                    <a:pt x="1060" y="1312"/>
                  </a:cubicBezTo>
                  <a:lnTo>
                    <a:pt x="865" y="977"/>
                  </a:lnTo>
                  <a:cubicBezTo>
                    <a:pt x="865" y="1005"/>
                    <a:pt x="851" y="1033"/>
                    <a:pt x="837" y="1047"/>
                  </a:cubicBezTo>
                  <a:cubicBezTo>
                    <a:pt x="767" y="1130"/>
                    <a:pt x="684" y="1186"/>
                    <a:pt x="600" y="1200"/>
                  </a:cubicBezTo>
                  <a:lnTo>
                    <a:pt x="530" y="1200"/>
                  </a:lnTo>
                  <a:cubicBezTo>
                    <a:pt x="446" y="1172"/>
                    <a:pt x="419" y="1074"/>
                    <a:pt x="446" y="921"/>
                  </a:cubicBezTo>
                  <a:cubicBezTo>
                    <a:pt x="474" y="837"/>
                    <a:pt x="530" y="754"/>
                    <a:pt x="600" y="698"/>
                  </a:cubicBezTo>
                  <a:cubicBezTo>
                    <a:pt x="670" y="628"/>
                    <a:pt x="753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21955" y="574080"/>
              <a:ext cx="116073" cy="236962"/>
            </a:xfrm>
            <a:custGeom>
              <a:avLst/>
              <a:gdLst/>
              <a:ahLst/>
              <a:cxnLst/>
              <a:rect l="l" t="t" r="r" b="b"/>
              <a:pathLst>
                <a:path w="964" h="1968" extrusionOk="0">
                  <a:moveTo>
                    <a:pt x="893" y="0"/>
                  </a:moveTo>
                  <a:cubicBezTo>
                    <a:pt x="782" y="84"/>
                    <a:pt x="656" y="140"/>
                    <a:pt x="531" y="196"/>
                  </a:cubicBezTo>
                  <a:cubicBezTo>
                    <a:pt x="559" y="475"/>
                    <a:pt x="586" y="684"/>
                    <a:pt x="586" y="837"/>
                  </a:cubicBezTo>
                  <a:lnTo>
                    <a:pt x="503" y="893"/>
                  </a:lnTo>
                  <a:cubicBezTo>
                    <a:pt x="475" y="907"/>
                    <a:pt x="447" y="935"/>
                    <a:pt x="419" y="949"/>
                  </a:cubicBezTo>
                  <a:cubicBezTo>
                    <a:pt x="391" y="642"/>
                    <a:pt x="363" y="321"/>
                    <a:pt x="363" y="14"/>
                  </a:cubicBez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40" y="1953"/>
                  </a:cubicBezTo>
                  <a:lnTo>
                    <a:pt x="294" y="1856"/>
                  </a:lnTo>
                  <a:lnTo>
                    <a:pt x="461" y="1758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68" y="1884"/>
                    <a:pt x="796" y="1856"/>
                  </a:cubicBezTo>
                  <a:cubicBezTo>
                    <a:pt x="838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95"/>
                    <a:pt x="907" y="809"/>
                    <a:pt x="89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33221" y="870644"/>
              <a:ext cx="112701" cy="138589"/>
            </a:xfrm>
            <a:custGeom>
              <a:avLst/>
              <a:gdLst/>
              <a:ahLst/>
              <a:cxnLst/>
              <a:rect l="l" t="t" r="r" b="b"/>
              <a:pathLst>
                <a:path w="936" h="1151" extrusionOk="0">
                  <a:moveTo>
                    <a:pt x="511" y="1"/>
                  </a:moveTo>
                  <a:cubicBezTo>
                    <a:pt x="491" y="1"/>
                    <a:pt x="469" y="3"/>
                    <a:pt x="447" y="6"/>
                  </a:cubicBezTo>
                  <a:cubicBezTo>
                    <a:pt x="266" y="6"/>
                    <a:pt x="98" y="118"/>
                    <a:pt x="28" y="285"/>
                  </a:cubicBezTo>
                  <a:cubicBezTo>
                    <a:pt x="1" y="383"/>
                    <a:pt x="14" y="481"/>
                    <a:pt x="56" y="578"/>
                  </a:cubicBezTo>
                  <a:cubicBezTo>
                    <a:pt x="154" y="536"/>
                    <a:pt x="266" y="509"/>
                    <a:pt x="363" y="509"/>
                  </a:cubicBezTo>
                  <a:cubicBezTo>
                    <a:pt x="363" y="481"/>
                    <a:pt x="363" y="453"/>
                    <a:pt x="349" y="439"/>
                  </a:cubicBezTo>
                  <a:cubicBezTo>
                    <a:pt x="335" y="383"/>
                    <a:pt x="363" y="341"/>
                    <a:pt x="405" y="327"/>
                  </a:cubicBezTo>
                  <a:cubicBezTo>
                    <a:pt x="461" y="327"/>
                    <a:pt x="489" y="355"/>
                    <a:pt x="489" y="397"/>
                  </a:cubicBezTo>
                  <a:cubicBezTo>
                    <a:pt x="489" y="411"/>
                    <a:pt x="489" y="439"/>
                    <a:pt x="475" y="453"/>
                  </a:cubicBezTo>
                  <a:cubicBezTo>
                    <a:pt x="405" y="592"/>
                    <a:pt x="321" y="718"/>
                    <a:pt x="210" y="815"/>
                  </a:cubicBezTo>
                  <a:cubicBezTo>
                    <a:pt x="112" y="899"/>
                    <a:pt x="84" y="1025"/>
                    <a:pt x="126" y="1150"/>
                  </a:cubicBezTo>
                  <a:cubicBezTo>
                    <a:pt x="174" y="1103"/>
                    <a:pt x="271" y="1078"/>
                    <a:pt x="414" y="1078"/>
                  </a:cubicBezTo>
                  <a:cubicBezTo>
                    <a:pt x="524" y="1078"/>
                    <a:pt x="661" y="1092"/>
                    <a:pt x="824" y="1122"/>
                  </a:cubicBezTo>
                  <a:cubicBezTo>
                    <a:pt x="824" y="1011"/>
                    <a:pt x="865" y="899"/>
                    <a:pt x="935" y="815"/>
                  </a:cubicBezTo>
                  <a:cubicBezTo>
                    <a:pt x="853" y="795"/>
                    <a:pt x="764" y="782"/>
                    <a:pt x="679" y="782"/>
                  </a:cubicBezTo>
                  <a:cubicBezTo>
                    <a:pt x="647" y="782"/>
                    <a:pt x="616" y="784"/>
                    <a:pt x="586" y="787"/>
                  </a:cubicBezTo>
                  <a:cubicBezTo>
                    <a:pt x="740" y="676"/>
                    <a:pt x="837" y="509"/>
                    <a:pt x="851" y="313"/>
                  </a:cubicBezTo>
                  <a:cubicBezTo>
                    <a:pt x="851" y="202"/>
                    <a:pt x="782" y="90"/>
                    <a:pt x="670" y="34"/>
                  </a:cubicBezTo>
                  <a:cubicBezTo>
                    <a:pt x="619" y="14"/>
                    <a:pt x="568" y="1"/>
                    <a:pt x="51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534250" y="789007"/>
              <a:ext cx="129438" cy="193736"/>
            </a:xfrm>
            <a:custGeom>
              <a:avLst/>
              <a:gdLst/>
              <a:ahLst/>
              <a:cxnLst/>
              <a:rect l="l" t="t" r="r" b="b"/>
              <a:pathLst>
                <a:path w="1075" h="1609" extrusionOk="0">
                  <a:moveTo>
                    <a:pt x="838" y="1"/>
                  </a:moveTo>
                  <a:cubicBezTo>
                    <a:pt x="768" y="29"/>
                    <a:pt x="712" y="57"/>
                    <a:pt x="656" y="85"/>
                  </a:cubicBezTo>
                  <a:cubicBezTo>
                    <a:pt x="573" y="140"/>
                    <a:pt x="489" y="196"/>
                    <a:pt x="419" y="266"/>
                  </a:cubicBezTo>
                  <a:cubicBezTo>
                    <a:pt x="322" y="364"/>
                    <a:pt x="238" y="475"/>
                    <a:pt x="168" y="587"/>
                  </a:cubicBezTo>
                  <a:cubicBezTo>
                    <a:pt x="112" y="670"/>
                    <a:pt x="70" y="754"/>
                    <a:pt x="56" y="852"/>
                  </a:cubicBezTo>
                  <a:cubicBezTo>
                    <a:pt x="1" y="1005"/>
                    <a:pt x="1" y="1173"/>
                    <a:pt x="56" y="1312"/>
                  </a:cubicBezTo>
                  <a:cubicBezTo>
                    <a:pt x="70" y="1368"/>
                    <a:pt x="98" y="1424"/>
                    <a:pt x="126" y="1465"/>
                  </a:cubicBezTo>
                  <a:cubicBezTo>
                    <a:pt x="154" y="1493"/>
                    <a:pt x="182" y="1521"/>
                    <a:pt x="224" y="1535"/>
                  </a:cubicBezTo>
                  <a:cubicBezTo>
                    <a:pt x="305" y="1581"/>
                    <a:pt x="395" y="1609"/>
                    <a:pt x="495" y="1609"/>
                  </a:cubicBezTo>
                  <a:cubicBezTo>
                    <a:pt x="516" y="1609"/>
                    <a:pt x="537" y="1607"/>
                    <a:pt x="559" y="1605"/>
                  </a:cubicBezTo>
                  <a:cubicBezTo>
                    <a:pt x="656" y="1591"/>
                    <a:pt x="754" y="1549"/>
                    <a:pt x="852" y="1493"/>
                  </a:cubicBezTo>
                  <a:cubicBezTo>
                    <a:pt x="935" y="1438"/>
                    <a:pt x="1005" y="1382"/>
                    <a:pt x="1075" y="1312"/>
                  </a:cubicBezTo>
                  <a:lnTo>
                    <a:pt x="879" y="977"/>
                  </a:lnTo>
                  <a:cubicBezTo>
                    <a:pt x="866" y="1005"/>
                    <a:pt x="852" y="1033"/>
                    <a:pt x="838" y="1047"/>
                  </a:cubicBezTo>
                  <a:cubicBezTo>
                    <a:pt x="782" y="1131"/>
                    <a:pt x="698" y="1187"/>
                    <a:pt x="614" y="1214"/>
                  </a:cubicBezTo>
                  <a:lnTo>
                    <a:pt x="545" y="1214"/>
                  </a:lnTo>
                  <a:cubicBezTo>
                    <a:pt x="461" y="1173"/>
                    <a:pt x="433" y="1075"/>
                    <a:pt x="461" y="935"/>
                  </a:cubicBezTo>
                  <a:cubicBezTo>
                    <a:pt x="489" y="838"/>
                    <a:pt x="545" y="768"/>
                    <a:pt x="614" y="698"/>
                  </a:cubicBezTo>
                  <a:cubicBezTo>
                    <a:pt x="670" y="629"/>
                    <a:pt x="754" y="601"/>
                    <a:pt x="852" y="573"/>
                  </a:cubicBezTo>
                  <a:lnTo>
                    <a:pt x="83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683796" y="721820"/>
              <a:ext cx="115952" cy="236962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893" y="1"/>
                  </a:moveTo>
                  <a:cubicBezTo>
                    <a:pt x="781" y="85"/>
                    <a:pt x="656" y="140"/>
                    <a:pt x="530" y="196"/>
                  </a:cubicBezTo>
                  <a:cubicBezTo>
                    <a:pt x="558" y="475"/>
                    <a:pt x="586" y="684"/>
                    <a:pt x="586" y="838"/>
                  </a:cubicBezTo>
                  <a:lnTo>
                    <a:pt x="488" y="894"/>
                  </a:lnTo>
                  <a:cubicBezTo>
                    <a:pt x="460" y="908"/>
                    <a:pt x="433" y="935"/>
                    <a:pt x="419" y="949"/>
                  </a:cubicBezTo>
                  <a:cubicBezTo>
                    <a:pt x="377" y="643"/>
                    <a:pt x="363" y="322"/>
                    <a:pt x="363" y="15"/>
                  </a:cubicBezTo>
                  <a:cubicBezTo>
                    <a:pt x="237" y="71"/>
                    <a:pt x="112" y="140"/>
                    <a:pt x="0" y="182"/>
                  </a:cubicBezTo>
                  <a:cubicBezTo>
                    <a:pt x="56" y="740"/>
                    <a:pt x="98" y="1326"/>
                    <a:pt x="126" y="1954"/>
                  </a:cubicBezTo>
                  <a:lnTo>
                    <a:pt x="293" y="1856"/>
                  </a:lnTo>
                  <a:lnTo>
                    <a:pt x="460" y="1758"/>
                  </a:lnTo>
                  <a:cubicBezTo>
                    <a:pt x="446" y="1521"/>
                    <a:pt x="433" y="1382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8"/>
                  </a:cubicBezTo>
                  <a:cubicBezTo>
                    <a:pt x="711" y="1926"/>
                    <a:pt x="767" y="1884"/>
                    <a:pt x="795" y="1856"/>
                  </a:cubicBezTo>
                  <a:cubicBezTo>
                    <a:pt x="837" y="1828"/>
                    <a:pt x="879" y="1800"/>
                    <a:pt x="935" y="1758"/>
                  </a:cubicBezTo>
                  <a:lnTo>
                    <a:pt x="963" y="1731"/>
                  </a:lnTo>
                  <a:cubicBezTo>
                    <a:pt x="921" y="1396"/>
                    <a:pt x="907" y="810"/>
                    <a:pt x="89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42431" y="597559"/>
              <a:ext cx="184826" cy="109330"/>
            </a:xfrm>
            <a:custGeom>
              <a:avLst/>
              <a:gdLst/>
              <a:ahLst/>
              <a:cxnLst/>
              <a:rect l="l" t="t" r="r" b="b"/>
              <a:pathLst>
                <a:path w="1535" h="908" extrusionOk="0">
                  <a:moveTo>
                    <a:pt x="0" y="1"/>
                  </a:moveTo>
                  <a:lnTo>
                    <a:pt x="70" y="57"/>
                  </a:lnTo>
                  <a:cubicBezTo>
                    <a:pt x="98" y="84"/>
                    <a:pt x="168" y="126"/>
                    <a:pt x="237" y="168"/>
                  </a:cubicBezTo>
                  <a:cubicBezTo>
                    <a:pt x="377" y="266"/>
                    <a:pt x="558" y="377"/>
                    <a:pt x="753" y="503"/>
                  </a:cubicBezTo>
                  <a:cubicBezTo>
                    <a:pt x="949" y="614"/>
                    <a:pt x="1144" y="712"/>
                    <a:pt x="1297" y="782"/>
                  </a:cubicBezTo>
                  <a:cubicBezTo>
                    <a:pt x="1367" y="824"/>
                    <a:pt x="1423" y="852"/>
                    <a:pt x="1465" y="880"/>
                  </a:cubicBezTo>
                  <a:lnTo>
                    <a:pt x="1535" y="907"/>
                  </a:lnTo>
                  <a:lnTo>
                    <a:pt x="1535" y="907"/>
                  </a:lnTo>
                  <a:lnTo>
                    <a:pt x="1479" y="852"/>
                  </a:lnTo>
                  <a:cubicBezTo>
                    <a:pt x="1437" y="824"/>
                    <a:pt x="1367" y="782"/>
                    <a:pt x="1297" y="740"/>
                  </a:cubicBezTo>
                  <a:cubicBezTo>
                    <a:pt x="1158" y="642"/>
                    <a:pt x="977" y="531"/>
                    <a:pt x="781" y="405"/>
                  </a:cubicBezTo>
                  <a:cubicBezTo>
                    <a:pt x="586" y="294"/>
                    <a:pt x="391" y="196"/>
                    <a:pt x="237" y="126"/>
                  </a:cubicBezTo>
                  <a:lnTo>
                    <a:pt x="70" y="2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62539" y="822601"/>
              <a:ext cx="193254" cy="94159"/>
            </a:xfrm>
            <a:custGeom>
              <a:avLst/>
              <a:gdLst/>
              <a:ahLst/>
              <a:cxnLst/>
              <a:rect l="l" t="t" r="r" b="b"/>
              <a:pathLst>
                <a:path w="1605" h="782" extrusionOk="0">
                  <a:moveTo>
                    <a:pt x="1605" y="1"/>
                  </a:moveTo>
                  <a:lnTo>
                    <a:pt x="1535" y="29"/>
                  </a:lnTo>
                  <a:cubicBezTo>
                    <a:pt x="1493" y="57"/>
                    <a:pt x="1423" y="71"/>
                    <a:pt x="1340" y="98"/>
                  </a:cubicBezTo>
                  <a:cubicBezTo>
                    <a:pt x="1186" y="168"/>
                    <a:pt x="977" y="252"/>
                    <a:pt x="782" y="350"/>
                  </a:cubicBezTo>
                  <a:cubicBezTo>
                    <a:pt x="586" y="447"/>
                    <a:pt x="391" y="559"/>
                    <a:pt x="238" y="642"/>
                  </a:cubicBezTo>
                  <a:cubicBezTo>
                    <a:pt x="168" y="684"/>
                    <a:pt x="112" y="712"/>
                    <a:pt x="70" y="740"/>
                  </a:cubicBezTo>
                  <a:cubicBezTo>
                    <a:pt x="28" y="768"/>
                    <a:pt x="1" y="782"/>
                    <a:pt x="1" y="782"/>
                  </a:cubicBezTo>
                  <a:lnTo>
                    <a:pt x="70" y="754"/>
                  </a:lnTo>
                  <a:cubicBezTo>
                    <a:pt x="126" y="740"/>
                    <a:pt x="182" y="712"/>
                    <a:pt x="266" y="684"/>
                  </a:cubicBezTo>
                  <a:cubicBezTo>
                    <a:pt x="419" y="629"/>
                    <a:pt x="628" y="531"/>
                    <a:pt x="824" y="433"/>
                  </a:cubicBezTo>
                  <a:cubicBezTo>
                    <a:pt x="1019" y="336"/>
                    <a:pt x="1228" y="238"/>
                    <a:pt x="1368" y="154"/>
                  </a:cubicBezTo>
                  <a:cubicBezTo>
                    <a:pt x="1437" y="112"/>
                    <a:pt x="1507" y="71"/>
                    <a:pt x="1549" y="43"/>
                  </a:cubicBezTo>
                  <a:cubicBezTo>
                    <a:pt x="1591" y="29"/>
                    <a:pt x="1605" y="1"/>
                    <a:pt x="160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2"/>
            <p:cNvGrpSpPr/>
            <p:nvPr/>
          </p:nvGrpSpPr>
          <p:grpSpPr>
            <a:xfrm rot="4500040">
              <a:off x="4141677" y="3744527"/>
              <a:ext cx="796111" cy="1329139"/>
              <a:chOff x="1765086" y="3666398"/>
              <a:chExt cx="796134" cy="1329178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1904398" y="3847852"/>
                <a:ext cx="159781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86" extrusionOk="0">
                    <a:moveTo>
                      <a:pt x="1326" y="0"/>
                    </a:moveTo>
                    <a:lnTo>
                      <a:pt x="1270" y="42"/>
                    </a:lnTo>
                    <a:cubicBezTo>
                      <a:pt x="1228" y="70"/>
                      <a:pt x="1173" y="112"/>
                      <a:pt x="1103" y="154"/>
                    </a:cubicBezTo>
                    <a:cubicBezTo>
                      <a:pt x="963" y="265"/>
                      <a:pt x="796" y="405"/>
                      <a:pt x="629" y="558"/>
                    </a:cubicBezTo>
                    <a:cubicBezTo>
                      <a:pt x="461" y="698"/>
                      <a:pt x="308" y="851"/>
                      <a:pt x="182" y="977"/>
                    </a:cubicBezTo>
                    <a:lnTo>
                      <a:pt x="57" y="1130"/>
                    </a:lnTo>
                    <a:cubicBezTo>
                      <a:pt x="15" y="1158"/>
                      <a:pt x="1" y="1186"/>
                      <a:pt x="1" y="1186"/>
                    </a:cubicBezTo>
                    <a:lnTo>
                      <a:pt x="57" y="1144"/>
                    </a:lnTo>
                    <a:cubicBezTo>
                      <a:pt x="99" y="1102"/>
                      <a:pt x="154" y="1074"/>
                      <a:pt x="224" y="1019"/>
                    </a:cubicBezTo>
                    <a:cubicBezTo>
                      <a:pt x="350" y="921"/>
                      <a:pt x="531" y="767"/>
                      <a:pt x="698" y="628"/>
                    </a:cubicBezTo>
                    <a:cubicBezTo>
                      <a:pt x="866" y="475"/>
                      <a:pt x="1019" y="321"/>
                      <a:pt x="1145" y="196"/>
                    </a:cubicBezTo>
                    <a:cubicBezTo>
                      <a:pt x="1201" y="140"/>
                      <a:pt x="1242" y="84"/>
                      <a:pt x="1284" y="56"/>
                    </a:cubicBezTo>
                    <a:cubicBezTo>
                      <a:pt x="1312" y="14"/>
                      <a:pt x="1326" y="0"/>
                      <a:pt x="132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221912" y="3847852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39" y="0"/>
                    </a:moveTo>
                    <a:lnTo>
                      <a:pt x="1270" y="42"/>
                    </a:lnTo>
                    <a:cubicBezTo>
                      <a:pt x="1242" y="70"/>
                      <a:pt x="1172" y="112"/>
                      <a:pt x="1116" y="154"/>
                    </a:cubicBezTo>
                    <a:cubicBezTo>
                      <a:pt x="977" y="265"/>
                      <a:pt x="809" y="405"/>
                      <a:pt x="642" y="558"/>
                    </a:cubicBezTo>
                    <a:cubicBezTo>
                      <a:pt x="475" y="698"/>
                      <a:pt x="307" y="851"/>
                      <a:pt x="196" y="977"/>
                    </a:cubicBezTo>
                    <a:cubicBezTo>
                      <a:pt x="140" y="1032"/>
                      <a:pt x="84" y="1088"/>
                      <a:pt x="56" y="1130"/>
                    </a:cubicBezTo>
                    <a:cubicBezTo>
                      <a:pt x="28" y="1158"/>
                      <a:pt x="0" y="1186"/>
                      <a:pt x="0" y="1186"/>
                    </a:cubicBezTo>
                    <a:lnTo>
                      <a:pt x="70" y="1144"/>
                    </a:lnTo>
                    <a:cubicBezTo>
                      <a:pt x="112" y="1102"/>
                      <a:pt x="168" y="1074"/>
                      <a:pt x="237" y="1019"/>
                    </a:cubicBezTo>
                    <a:cubicBezTo>
                      <a:pt x="363" y="921"/>
                      <a:pt x="544" y="767"/>
                      <a:pt x="712" y="628"/>
                    </a:cubicBezTo>
                    <a:cubicBezTo>
                      <a:pt x="865" y="475"/>
                      <a:pt x="1032" y="321"/>
                      <a:pt x="1144" y="196"/>
                    </a:cubicBezTo>
                    <a:cubicBezTo>
                      <a:pt x="1214" y="140"/>
                      <a:pt x="1256" y="84"/>
                      <a:pt x="1284" y="56"/>
                    </a:cubicBezTo>
                    <a:lnTo>
                      <a:pt x="1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931369" y="3886503"/>
                <a:ext cx="121010" cy="10921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07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935" y="42"/>
                      <a:pt x="879" y="84"/>
                      <a:pt x="823" y="126"/>
                    </a:cubicBezTo>
                    <a:cubicBezTo>
                      <a:pt x="725" y="195"/>
                      <a:pt x="586" y="307"/>
                      <a:pt x="460" y="419"/>
                    </a:cubicBezTo>
                    <a:cubicBezTo>
                      <a:pt x="335" y="530"/>
                      <a:pt x="223" y="642"/>
                      <a:pt x="140" y="739"/>
                    </a:cubicBezTo>
                    <a:cubicBezTo>
                      <a:pt x="56" y="837"/>
                      <a:pt x="0" y="907"/>
                      <a:pt x="0" y="907"/>
                    </a:cubicBezTo>
                    <a:cubicBezTo>
                      <a:pt x="0" y="907"/>
                      <a:pt x="84" y="851"/>
                      <a:pt x="181" y="781"/>
                    </a:cubicBezTo>
                    <a:cubicBezTo>
                      <a:pt x="279" y="711"/>
                      <a:pt x="405" y="600"/>
                      <a:pt x="530" y="488"/>
                    </a:cubicBezTo>
                    <a:cubicBezTo>
                      <a:pt x="656" y="377"/>
                      <a:pt x="781" y="265"/>
                      <a:pt x="865" y="167"/>
                    </a:cubicBezTo>
                    <a:cubicBezTo>
                      <a:pt x="949" y="70"/>
                      <a:pt x="1004" y="0"/>
                      <a:pt x="10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064058" y="3847852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0" y="0"/>
                    </a:moveTo>
                    <a:lnTo>
                      <a:pt x="56" y="56"/>
                    </a:lnTo>
                    <a:cubicBezTo>
                      <a:pt x="84" y="84"/>
                      <a:pt x="140" y="140"/>
                      <a:pt x="195" y="196"/>
                    </a:cubicBezTo>
                    <a:cubicBezTo>
                      <a:pt x="307" y="321"/>
                      <a:pt x="474" y="475"/>
                      <a:pt x="642" y="628"/>
                    </a:cubicBezTo>
                    <a:cubicBezTo>
                      <a:pt x="809" y="767"/>
                      <a:pt x="976" y="921"/>
                      <a:pt x="1102" y="1019"/>
                    </a:cubicBezTo>
                    <a:cubicBezTo>
                      <a:pt x="1172" y="1074"/>
                      <a:pt x="1228" y="1102"/>
                      <a:pt x="1269" y="1144"/>
                    </a:cubicBezTo>
                    <a:lnTo>
                      <a:pt x="1339" y="1186"/>
                    </a:lnTo>
                    <a:cubicBezTo>
                      <a:pt x="1339" y="1186"/>
                      <a:pt x="1311" y="1158"/>
                      <a:pt x="1283" y="1130"/>
                    </a:cubicBezTo>
                    <a:lnTo>
                      <a:pt x="1144" y="977"/>
                    </a:lnTo>
                    <a:cubicBezTo>
                      <a:pt x="1032" y="851"/>
                      <a:pt x="865" y="698"/>
                      <a:pt x="698" y="558"/>
                    </a:cubicBezTo>
                    <a:cubicBezTo>
                      <a:pt x="544" y="405"/>
                      <a:pt x="363" y="265"/>
                      <a:pt x="237" y="154"/>
                    </a:cubicBezTo>
                    <a:cubicBezTo>
                      <a:pt x="167" y="112"/>
                      <a:pt x="112" y="70"/>
                      <a:pt x="70" y="4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83138" y="3847852"/>
                <a:ext cx="159660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0" y="0"/>
                    </a:moveTo>
                    <a:cubicBezTo>
                      <a:pt x="0" y="0"/>
                      <a:pt x="14" y="14"/>
                      <a:pt x="42" y="56"/>
                    </a:cubicBezTo>
                    <a:cubicBezTo>
                      <a:pt x="84" y="84"/>
                      <a:pt x="126" y="140"/>
                      <a:pt x="182" y="196"/>
                    </a:cubicBezTo>
                    <a:cubicBezTo>
                      <a:pt x="307" y="321"/>
                      <a:pt x="461" y="475"/>
                      <a:pt x="628" y="628"/>
                    </a:cubicBezTo>
                    <a:cubicBezTo>
                      <a:pt x="795" y="767"/>
                      <a:pt x="963" y="921"/>
                      <a:pt x="1102" y="1019"/>
                    </a:cubicBezTo>
                    <a:cubicBezTo>
                      <a:pt x="1172" y="1074"/>
                      <a:pt x="1228" y="1102"/>
                      <a:pt x="1270" y="1144"/>
                    </a:cubicBezTo>
                    <a:lnTo>
                      <a:pt x="1325" y="1186"/>
                    </a:lnTo>
                    <a:cubicBezTo>
                      <a:pt x="1325" y="1186"/>
                      <a:pt x="1311" y="1158"/>
                      <a:pt x="1284" y="1130"/>
                    </a:cubicBezTo>
                    <a:cubicBezTo>
                      <a:pt x="1242" y="1088"/>
                      <a:pt x="1200" y="1032"/>
                      <a:pt x="1144" y="977"/>
                    </a:cubicBezTo>
                    <a:cubicBezTo>
                      <a:pt x="1019" y="851"/>
                      <a:pt x="865" y="698"/>
                      <a:pt x="698" y="558"/>
                    </a:cubicBezTo>
                    <a:cubicBezTo>
                      <a:pt x="530" y="405"/>
                      <a:pt x="363" y="265"/>
                      <a:pt x="223" y="154"/>
                    </a:cubicBezTo>
                    <a:cubicBezTo>
                      <a:pt x="154" y="112"/>
                      <a:pt x="98" y="70"/>
                      <a:pt x="56" y="4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064058" y="4205583"/>
                <a:ext cx="161346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39" y="0"/>
                    </a:moveTo>
                    <a:cubicBezTo>
                      <a:pt x="1339" y="0"/>
                      <a:pt x="1337" y="1"/>
                      <a:pt x="1333" y="4"/>
                    </a:cubicBezTo>
                    <a:lnTo>
                      <a:pt x="1333" y="4"/>
                    </a:lnTo>
                    <a:lnTo>
                      <a:pt x="1339" y="0"/>
                    </a:lnTo>
                    <a:close/>
                    <a:moveTo>
                      <a:pt x="1333" y="4"/>
                    </a:moveTo>
                    <a:lnTo>
                      <a:pt x="1269" y="42"/>
                    </a:lnTo>
                    <a:cubicBezTo>
                      <a:pt x="1228" y="70"/>
                      <a:pt x="1172" y="112"/>
                      <a:pt x="1102" y="168"/>
                    </a:cubicBezTo>
                    <a:cubicBezTo>
                      <a:pt x="976" y="265"/>
                      <a:pt x="795" y="405"/>
                      <a:pt x="642" y="558"/>
                    </a:cubicBezTo>
                    <a:cubicBezTo>
                      <a:pt x="474" y="698"/>
                      <a:pt x="307" y="851"/>
                      <a:pt x="195" y="977"/>
                    </a:cubicBezTo>
                    <a:cubicBezTo>
                      <a:pt x="140" y="1033"/>
                      <a:pt x="84" y="1088"/>
                      <a:pt x="56" y="1130"/>
                    </a:cubicBezTo>
                    <a:lnTo>
                      <a:pt x="0" y="1186"/>
                    </a:lnTo>
                    <a:lnTo>
                      <a:pt x="70" y="1144"/>
                    </a:lnTo>
                    <a:cubicBezTo>
                      <a:pt x="112" y="1116"/>
                      <a:pt x="167" y="1074"/>
                      <a:pt x="237" y="1019"/>
                    </a:cubicBezTo>
                    <a:cubicBezTo>
                      <a:pt x="363" y="921"/>
                      <a:pt x="530" y="768"/>
                      <a:pt x="698" y="628"/>
                    </a:cubicBezTo>
                    <a:cubicBezTo>
                      <a:pt x="865" y="475"/>
                      <a:pt x="1032" y="321"/>
                      <a:pt x="1144" y="196"/>
                    </a:cubicBezTo>
                    <a:lnTo>
                      <a:pt x="1283" y="56"/>
                    </a:lnTo>
                    <a:cubicBezTo>
                      <a:pt x="1304" y="26"/>
                      <a:pt x="1324" y="10"/>
                      <a:pt x="1333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394818" y="4210640"/>
                <a:ext cx="161466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200" extrusionOk="0">
                    <a:moveTo>
                      <a:pt x="1340" y="0"/>
                    </a:moveTo>
                    <a:lnTo>
                      <a:pt x="1270" y="56"/>
                    </a:lnTo>
                    <a:cubicBezTo>
                      <a:pt x="1228" y="84"/>
                      <a:pt x="1173" y="126"/>
                      <a:pt x="1103" y="168"/>
                    </a:cubicBezTo>
                    <a:cubicBezTo>
                      <a:pt x="977" y="279"/>
                      <a:pt x="810" y="419"/>
                      <a:pt x="643" y="558"/>
                    </a:cubicBezTo>
                    <a:cubicBezTo>
                      <a:pt x="475" y="712"/>
                      <a:pt x="308" y="865"/>
                      <a:pt x="196" y="991"/>
                    </a:cubicBezTo>
                    <a:cubicBezTo>
                      <a:pt x="140" y="1046"/>
                      <a:pt x="85" y="1102"/>
                      <a:pt x="57" y="1144"/>
                    </a:cubicBezTo>
                    <a:cubicBezTo>
                      <a:pt x="29" y="1172"/>
                      <a:pt x="1" y="1200"/>
                      <a:pt x="1" y="1200"/>
                    </a:cubicBezTo>
                    <a:lnTo>
                      <a:pt x="71" y="1158"/>
                    </a:lnTo>
                    <a:cubicBezTo>
                      <a:pt x="113" y="1116"/>
                      <a:pt x="168" y="1088"/>
                      <a:pt x="238" y="1032"/>
                    </a:cubicBezTo>
                    <a:cubicBezTo>
                      <a:pt x="364" y="935"/>
                      <a:pt x="531" y="781"/>
                      <a:pt x="698" y="642"/>
                    </a:cubicBezTo>
                    <a:cubicBezTo>
                      <a:pt x="866" y="488"/>
                      <a:pt x="1033" y="335"/>
                      <a:pt x="1145" y="209"/>
                    </a:cubicBezTo>
                    <a:cubicBezTo>
                      <a:pt x="1201" y="154"/>
                      <a:pt x="1256" y="98"/>
                      <a:pt x="1284" y="70"/>
                    </a:cubicBezTo>
                    <a:cubicBezTo>
                      <a:pt x="1312" y="28"/>
                      <a:pt x="1340" y="0"/>
                      <a:pt x="13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904398" y="4205583"/>
                <a:ext cx="159781" cy="142803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86" extrusionOk="0">
                    <a:moveTo>
                      <a:pt x="1" y="0"/>
                    </a:moveTo>
                    <a:cubicBezTo>
                      <a:pt x="1" y="0"/>
                      <a:pt x="15" y="14"/>
                      <a:pt x="57" y="56"/>
                    </a:cubicBezTo>
                    <a:lnTo>
                      <a:pt x="182" y="196"/>
                    </a:lnTo>
                    <a:cubicBezTo>
                      <a:pt x="308" y="321"/>
                      <a:pt x="461" y="475"/>
                      <a:pt x="629" y="628"/>
                    </a:cubicBezTo>
                    <a:cubicBezTo>
                      <a:pt x="796" y="768"/>
                      <a:pt x="963" y="921"/>
                      <a:pt x="1103" y="1019"/>
                    </a:cubicBezTo>
                    <a:cubicBezTo>
                      <a:pt x="1173" y="1074"/>
                      <a:pt x="1228" y="1116"/>
                      <a:pt x="1270" y="1144"/>
                    </a:cubicBezTo>
                    <a:lnTo>
                      <a:pt x="1326" y="1186"/>
                    </a:lnTo>
                    <a:cubicBezTo>
                      <a:pt x="1326" y="1186"/>
                      <a:pt x="1312" y="1158"/>
                      <a:pt x="1284" y="1130"/>
                    </a:cubicBezTo>
                    <a:cubicBezTo>
                      <a:pt x="1242" y="1088"/>
                      <a:pt x="1201" y="1033"/>
                      <a:pt x="1145" y="977"/>
                    </a:cubicBezTo>
                    <a:cubicBezTo>
                      <a:pt x="1019" y="851"/>
                      <a:pt x="866" y="698"/>
                      <a:pt x="698" y="558"/>
                    </a:cubicBezTo>
                    <a:cubicBezTo>
                      <a:pt x="531" y="405"/>
                      <a:pt x="364" y="265"/>
                      <a:pt x="224" y="168"/>
                    </a:cubicBezTo>
                    <a:cubicBezTo>
                      <a:pt x="154" y="112"/>
                      <a:pt x="99" y="70"/>
                      <a:pt x="57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228655" y="4210640"/>
                <a:ext cx="159660" cy="14448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200" extrusionOk="0">
                    <a:moveTo>
                      <a:pt x="0" y="0"/>
                    </a:moveTo>
                    <a:lnTo>
                      <a:pt x="42" y="70"/>
                    </a:lnTo>
                    <a:cubicBezTo>
                      <a:pt x="84" y="98"/>
                      <a:pt x="126" y="154"/>
                      <a:pt x="181" y="209"/>
                    </a:cubicBezTo>
                    <a:cubicBezTo>
                      <a:pt x="307" y="335"/>
                      <a:pt x="460" y="488"/>
                      <a:pt x="628" y="642"/>
                    </a:cubicBezTo>
                    <a:cubicBezTo>
                      <a:pt x="795" y="781"/>
                      <a:pt x="963" y="935"/>
                      <a:pt x="1102" y="1032"/>
                    </a:cubicBezTo>
                    <a:lnTo>
                      <a:pt x="1255" y="1158"/>
                    </a:lnTo>
                    <a:lnTo>
                      <a:pt x="1325" y="1200"/>
                    </a:lnTo>
                    <a:cubicBezTo>
                      <a:pt x="1325" y="1200"/>
                      <a:pt x="1311" y="1172"/>
                      <a:pt x="1269" y="1144"/>
                    </a:cubicBezTo>
                    <a:lnTo>
                      <a:pt x="1144" y="991"/>
                    </a:lnTo>
                    <a:cubicBezTo>
                      <a:pt x="1018" y="865"/>
                      <a:pt x="865" y="712"/>
                      <a:pt x="697" y="558"/>
                    </a:cubicBezTo>
                    <a:cubicBezTo>
                      <a:pt x="530" y="419"/>
                      <a:pt x="349" y="279"/>
                      <a:pt x="223" y="168"/>
                    </a:cubicBezTo>
                    <a:cubicBezTo>
                      <a:pt x="153" y="126"/>
                      <a:pt x="98" y="84"/>
                      <a:pt x="56" y="5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37992" y="4205583"/>
                <a:ext cx="116073" cy="102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8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56"/>
                      <a:pt x="85" y="112"/>
                      <a:pt x="140" y="154"/>
                    </a:cubicBezTo>
                    <a:cubicBezTo>
                      <a:pt x="224" y="237"/>
                      <a:pt x="336" y="363"/>
                      <a:pt x="447" y="461"/>
                    </a:cubicBezTo>
                    <a:cubicBezTo>
                      <a:pt x="559" y="558"/>
                      <a:pt x="670" y="656"/>
                      <a:pt x="782" y="740"/>
                    </a:cubicBezTo>
                    <a:cubicBezTo>
                      <a:pt x="894" y="809"/>
                      <a:pt x="963" y="851"/>
                      <a:pt x="963" y="851"/>
                    </a:cubicBezTo>
                    <a:cubicBezTo>
                      <a:pt x="963" y="851"/>
                      <a:pt x="908" y="781"/>
                      <a:pt x="838" y="698"/>
                    </a:cubicBezTo>
                    <a:cubicBezTo>
                      <a:pt x="754" y="600"/>
                      <a:pt x="643" y="489"/>
                      <a:pt x="517" y="391"/>
                    </a:cubicBezTo>
                    <a:cubicBezTo>
                      <a:pt x="392" y="293"/>
                      <a:pt x="280" y="182"/>
                      <a:pt x="168" y="112"/>
                    </a:cubicBezTo>
                    <a:cubicBezTo>
                      <a:pt x="71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233592" y="4845428"/>
                <a:ext cx="132809" cy="12113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06" extrusionOk="0">
                    <a:moveTo>
                      <a:pt x="1" y="1"/>
                    </a:moveTo>
                    <a:lnTo>
                      <a:pt x="43" y="57"/>
                    </a:lnTo>
                    <a:cubicBezTo>
                      <a:pt x="71" y="84"/>
                      <a:pt x="99" y="126"/>
                      <a:pt x="154" y="182"/>
                    </a:cubicBezTo>
                    <a:cubicBezTo>
                      <a:pt x="252" y="280"/>
                      <a:pt x="378" y="419"/>
                      <a:pt x="517" y="545"/>
                    </a:cubicBezTo>
                    <a:cubicBezTo>
                      <a:pt x="656" y="670"/>
                      <a:pt x="796" y="796"/>
                      <a:pt x="908" y="880"/>
                    </a:cubicBezTo>
                    <a:cubicBezTo>
                      <a:pt x="963" y="921"/>
                      <a:pt x="1019" y="949"/>
                      <a:pt x="1047" y="977"/>
                    </a:cubicBezTo>
                    <a:lnTo>
                      <a:pt x="1103" y="1005"/>
                    </a:lnTo>
                    <a:lnTo>
                      <a:pt x="1061" y="963"/>
                    </a:lnTo>
                    <a:cubicBezTo>
                      <a:pt x="1033" y="935"/>
                      <a:pt x="991" y="880"/>
                      <a:pt x="949" y="838"/>
                    </a:cubicBezTo>
                    <a:cubicBezTo>
                      <a:pt x="852" y="726"/>
                      <a:pt x="726" y="601"/>
                      <a:pt x="587" y="475"/>
                    </a:cubicBezTo>
                    <a:cubicBezTo>
                      <a:pt x="447" y="349"/>
                      <a:pt x="294" y="224"/>
                      <a:pt x="182" y="140"/>
                    </a:cubicBezTo>
                    <a:cubicBezTo>
                      <a:pt x="140" y="98"/>
                      <a:pt x="85" y="71"/>
                      <a:pt x="57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218541" y="3990535"/>
                <a:ext cx="11800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87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71"/>
                    </a:cubicBezTo>
                    <a:cubicBezTo>
                      <a:pt x="28" y="126"/>
                      <a:pt x="14" y="196"/>
                      <a:pt x="14" y="280"/>
                    </a:cubicBezTo>
                    <a:cubicBezTo>
                      <a:pt x="14" y="447"/>
                      <a:pt x="0" y="670"/>
                      <a:pt x="14" y="894"/>
                    </a:cubicBezTo>
                    <a:cubicBezTo>
                      <a:pt x="14" y="1117"/>
                      <a:pt x="28" y="1326"/>
                      <a:pt x="42" y="1507"/>
                    </a:cubicBezTo>
                    <a:cubicBezTo>
                      <a:pt x="56" y="1591"/>
                      <a:pt x="56" y="1661"/>
                      <a:pt x="70" y="1703"/>
                    </a:cubicBezTo>
                    <a:cubicBezTo>
                      <a:pt x="74" y="1717"/>
                      <a:pt x="76" y="1729"/>
                      <a:pt x="78" y="1739"/>
                    </a:cubicBezTo>
                    <a:cubicBezTo>
                      <a:pt x="79" y="1729"/>
                      <a:pt x="81" y="1717"/>
                      <a:pt x="84" y="1703"/>
                    </a:cubicBezTo>
                    <a:cubicBezTo>
                      <a:pt x="84" y="1661"/>
                      <a:pt x="98" y="1591"/>
                      <a:pt x="98" y="1507"/>
                    </a:cubicBezTo>
                    <a:cubicBezTo>
                      <a:pt x="98" y="1340"/>
                      <a:pt x="98" y="1117"/>
                      <a:pt x="98" y="894"/>
                    </a:cubicBezTo>
                    <a:cubicBezTo>
                      <a:pt x="84" y="670"/>
                      <a:pt x="84" y="447"/>
                      <a:pt x="56" y="280"/>
                    </a:cubicBezTo>
                    <a:cubicBezTo>
                      <a:pt x="56" y="196"/>
                      <a:pt x="42" y="126"/>
                      <a:pt x="42" y="71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  <a:moveTo>
                      <a:pt x="78" y="1739"/>
                    </a:moveTo>
                    <a:cubicBezTo>
                      <a:pt x="76" y="1771"/>
                      <a:pt x="84" y="1786"/>
                      <a:pt x="84" y="1786"/>
                    </a:cubicBezTo>
                    <a:cubicBezTo>
                      <a:pt x="84" y="1786"/>
                      <a:pt x="84" y="1771"/>
                      <a:pt x="78" y="17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549421" y="4000649"/>
                <a:ext cx="11800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87" extrusionOk="0">
                    <a:moveTo>
                      <a:pt x="14" y="1"/>
                    </a:moveTo>
                    <a:cubicBezTo>
                      <a:pt x="14" y="1"/>
                      <a:pt x="14" y="29"/>
                      <a:pt x="14" y="84"/>
                    </a:cubicBezTo>
                    <a:cubicBezTo>
                      <a:pt x="14" y="126"/>
                      <a:pt x="0" y="196"/>
                      <a:pt x="0" y="280"/>
                    </a:cubicBezTo>
                    <a:cubicBezTo>
                      <a:pt x="0" y="447"/>
                      <a:pt x="0" y="670"/>
                      <a:pt x="0" y="893"/>
                    </a:cubicBezTo>
                    <a:cubicBezTo>
                      <a:pt x="14" y="1117"/>
                      <a:pt x="14" y="1340"/>
                      <a:pt x="28" y="1507"/>
                    </a:cubicBezTo>
                    <a:cubicBezTo>
                      <a:pt x="42" y="1591"/>
                      <a:pt x="42" y="1660"/>
                      <a:pt x="56" y="1716"/>
                    </a:cubicBezTo>
                    <a:cubicBezTo>
                      <a:pt x="70" y="1758"/>
                      <a:pt x="70" y="1786"/>
                      <a:pt x="70" y="1786"/>
                    </a:cubicBezTo>
                    <a:cubicBezTo>
                      <a:pt x="70" y="1786"/>
                      <a:pt x="70" y="1758"/>
                      <a:pt x="70" y="1716"/>
                    </a:cubicBezTo>
                    <a:cubicBezTo>
                      <a:pt x="70" y="1660"/>
                      <a:pt x="84" y="1591"/>
                      <a:pt x="84" y="1507"/>
                    </a:cubicBezTo>
                    <a:cubicBezTo>
                      <a:pt x="84" y="1340"/>
                      <a:pt x="98" y="1117"/>
                      <a:pt x="84" y="893"/>
                    </a:cubicBezTo>
                    <a:cubicBezTo>
                      <a:pt x="84" y="670"/>
                      <a:pt x="70" y="461"/>
                      <a:pt x="56" y="280"/>
                    </a:cubicBezTo>
                    <a:cubicBezTo>
                      <a:pt x="42" y="196"/>
                      <a:pt x="42" y="126"/>
                      <a:pt x="28" y="84"/>
                    </a:cubicBezTo>
                    <a:cubicBezTo>
                      <a:pt x="14" y="29"/>
                      <a:pt x="14" y="1"/>
                      <a:pt x="1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897775" y="4487698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lnTo>
                      <a:pt x="1269" y="43"/>
                    </a:lnTo>
                    <a:cubicBezTo>
                      <a:pt x="1228" y="70"/>
                      <a:pt x="1172" y="112"/>
                      <a:pt x="1116" y="168"/>
                    </a:cubicBezTo>
                    <a:cubicBezTo>
                      <a:pt x="977" y="266"/>
                      <a:pt x="809" y="405"/>
                      <a:pt x="642" y="559"/>
                    </a:cubicBezTo>
                    <a:cubicBezTo>
                      <a:pt x="474" y="712"/>
                      <a:pt x="307" y="866"/>
                      <a:pt x="195" y="991"/>
                    </a:cubicBezTo>
                    <a:cubicBezTo>
                      <a:pt x="140" y="1047"/>
                      <a:pt x="84" y="1103"/>
                      <a:pt x="56" y="1131"/>
                    </a:cubicBezTo>
                    <a:lnTo>
                      <a:pt x="0" y="1186"/>
                    </a:lnTo>
                    <a:lnTo>
                      <a:pt x="0" y="1186"/>
                    </a:lnTo>
                    <a:lnTo>
                      <a:pt x="70" y="1144"/>
                    </a:lnTo>
                    <a:cubicBezTo>
                      <a:pt x="112" y="1117"/>
                      <a:pt x="168" y="1075"/>
                      <a:pt x="237" y="1019"/>
                    </a:cubicBezTo>
                    <a:cubicBezTo>
                      <a:pt x="363" y="921"/>
                      <a:pt x="544" y="782"/>
                      <a:pt x="712" y="628"/>
                    </a:cubicBezTo>
                    <a:cubicBezTo>
                      <a:pt x="865" y="489"/>
                      <a:pt x="1032" y="335"/>
                      <a:pt x="1144" y="210"/>
                    </a:cubicBezTo>
                    <a:lnTo>
                      <a:pt x="1283" y="57"/>
                    </a:lnTo>
                    <a:cubicBezTo>
                      <a:pt x="1325" y="29"/>
                      <a:pt x="1339" y="1"/>
                      <a:pt x="13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59001" y="4487698"/>
                <a:ext cx="159660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4" y="29"/>
                      <a:pt x="56" y="57"/>
                    </a:cubicBezTo>
                    <a:lnTo>
                      <a:pt x="182" y="210"/>
                    </a:lnTo>
                    <a:cubicBezTo>
                      <a:pt x="307" y="335"/>
                      <a:pt x="461" y="489"/>
                      <a:pt x="628" y="628"/>
                    </a:cubicBezTo>
                    <a:cubicBezTo>
                      <a:pt x="795" y="782"/>
                      <a:pt x="977" y="921"/>
                      <a:pt x="1102" y="1019"/>
                    </a:cubicBezTo>
                    <a:cubicBezTo>
                      <a:pt x="1172" y="1075"/>
                      <a:pt x="1228" y="1117"/>
                      <a:pt x="1270" y="1144"/>
                    </a:cubicBezTo>
                    <a:lnTo>
                      <a:pt x="1325" y="1186"/>
                    </a:lnTo>
                    <a:lnTo>
                      <a:pt x="1284" y="1131"/>
                    </a:lnTo>
                    <a:cubicBezTo>
                      <a:pt x="1242" y="1103"/>
                      <a:pt x="1200" y="1047"/>
                      <a:pt x="1144" y="991"/>
                    </a:cubicBezTo>
                    <a:cubicBezTo>
                      <a:pt x="1018" y="866"/>
                      <a:pt x="865" y="712"/>
                      <a:pt x="698" y="559"/>
                    </a:cubicBezTo>
                    <a:cubicBezTo>
                      <a:pt x="530" y="419"/>
                      <a:pt x="363" y="266"/>
                      <a:pt x="223" y="168"/>
                    </a:cubicBezTo>
                    <a:lnTo>
                      <a:pt x="70" y="43"/>
                    </a:lnTo>
                    <a:lnTo>
                      <a:pt x="0" y="1"/>
                    </a:lnTo>
                    <a:close/>
                    <a:moveTo>
                      <a:pt x="1325" y="1186"/>
                    </a:moveTo>
                    <a:lnTo>
                      <a:pt x="1325" y="1186"/>
                    </a:lnTo>
                    <a:lnTo>
                      <a:pt x="1325" y="1186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070681" y="4852171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40" y="1"/>
                    </a:moveTo>
                    <a:lnTo>
                      <a:pt x="1270" y="42"/>
                    </a:lnTo>
                    <a:cubicBezTo>
                      <a:pt x="1228" y="70"/>
                      <a:pt x="1173" y="112"/>
                      <a:pt x="1103" y="168"/>
                    </a:cubicBezTo>
                    <a:cubicBezTo>
                      <a:pt x="977" y="266"/>
                      <a:pt x="796" y="419"/>
                      <a:pt x="629" y="559"/>
                    </a:cubicBezTo>
                    <a:cubicBezTo>
                      <a:pt x="475" y="712"/>
                      <a:pt x="308" y="865"/>
                      <a:pt x="196" y="991"/>
                    </a:cubicBezTo>
                    <a:lnTo>
                      <a:pt x="57" y="1130"/>
                    </a:lnTo>
                    <a:cubicBezTo>
                      <a:pt x="15" y="1172"/>
                      <a:pt x="1" y="1186"/>
                      <a:pt x="1" y="1186"/>
                    </a:cubicBezTo>
                    <a:lnTo>
                      <a:pt x="71" y="1144"/>
                    </a:lnTo>
                    <a:cubicBezTo>
                      <a:pt x="112" y="1116"/>
                      <a:pt x="168" y="1075"/>
                      <a:pt x="224" y="1033"/>
                    </a:cubicBezTo>
                    <a:cubicBezTo>
                      <a:pt x="364" y="921"/>
                      <a:pt x="531" y="782"/>
                      <a:pt x="698" y="628"/>
                    </a:cubicBezTo>
                    <a:cubicBezTo>
                      <a:pt x="866" y="489"/>
                      <a:pt x="1033" y="335"/>
                      <a:pt x="1145" y="210"/>
                    </a:cubicBezTo>
                    <a:cubicBezTo>
                      <a:pt x="1200" y="154"/>
                      <a:pt x="1242" y="98"/>
                      <a:pt x="1284" y="56"/>
                    </a:cubicBezTo>
                    <a:lnTo>
                      <a:pt x="134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902833" y="4852171"/>
                <a:ext cx="159660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0" y="1"/>
                    </a:moveTo>
                    <a:cubicBezTo>
                      <a:pt x="0" y="1"/>
                      <a:pt x="14" y="28"/>
                      <a:pt x="56" y="56"/>
                    </a:cubicBezTo>
                    <a:cubicBezTo>
                      <a:pt x="84" y="98"/>
                      <a:pt x="126" y="154"/>
                      <a:pt x="181" y="210"/>
                    </a:cubicBezTo>
                    <a:cubicBezTo>
                      <a:pt x="307" y="335"/>
                      <a:pt x="460" y="489"/>
                      <a:pt x="628" y="628"/>
                    </a:cubicBezTo>
                    <a:cubicBezTo>
                      <a:pt x="795" y="782"/>
                      <a:pt x="976" y="921"/>
                      <a:pt x="1102" y="1033"/>
                    </a:cubicBezTo>
                    <a:cubicBezTo>
                      <a:pt x="1172" y="1075"/>
                      <a:pt x="1227" y="1116"/>
                      <a:pt x="1269" y="1144"/>
                    </a:cubicBezTo>
                    <a:lnTo>
                      <a:pt x="1325" y="1186"/>
                    </a:lnTo>
                    <a:cubicBezTo>
                      <a:pt x="1325" y="1186"/>
                      <a:pt x="1311" y="1172"/>
                      <a:pt x="1283" y="1130"/>
                    </a:cubicBezTo>
                    <a:cubicBezTo>
                      <a:pt x="1241" y="1102"/>
                      <a:pt x="1200" y="1047"/>
                      <a:pt x="1144" y="991"/>
                    </a:cubicBezTo>
                    <a:cubicBezTo>
                      <a:pt x="1032" y="865"/>
                      <a:pt x="865" y="712"/>
                      <a:pt x="697" y="559"/>
                    </a:cubicBezTo>
                    <a:cubicBezTo>
                      <a:pt x="530" y="419"/>
                      <a:pt x="363" y="266"/>
                      <a:pt x="223" y="168"/>
                    </a:cubicBezTo>
                    <a:cubicBezTo>
                      <a:pt x="153" y="112"/>
                      <a:pt x="98" y="70"/>
                      <a:pt x="70" y="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894404" y="4630501"/>
                <a:ext cx="11800" cy="21504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86" extrusionOk="0">
                    <a:moveTo>
                      <a:pt x="14" y="0"/>
                    </a:moveTo>
                    <a:cubicBezTo>
                      <a:pt x="14" y="0"/>
                      <a:pt x="14" y="28"/>
                      <a:pt x="14" y="84"/>
                    </a:cubicBezTo>
                    <a:cubicBezTo>
                      <a:pt x="14" y="126"/>
                      <a:pt x="0" y="196"/>
                      <a:pt x="0" y="279"/>
                    </a:cubicBezTo>
                    <a:cubicBezTo>
                      <a:pt x="0" y="447"/>
                      <a:pt x="0" y="670"/>
                      <a:pt x="0" y="893"/>
                    </a:cubicBezTo>
                    <a:cubicBezTo>
                      <a:pt x="0" y="1116"/>
                      <a:pt x="14" y="1339"/>
                      <a:pt x="28" y="1507"/>
                    </a:cubicBezTo>
                    <a:cubicBezTo>
                      <a:pt x="42" y="1590"/>
                      <a:pt x="42" y="1660"/>
                      <a:pt x="56" y="1716"/>
                    </a:cubicBezTo>
                    <a:cubicBezTo>
                      <a:pt x="70" y="1660"/>
                      <a:pt x="84" y="1590"/>
                      <a:pt x="84" y="1507"/>
                    </a:cubicBezTo>
                    <a:cubicBezTo>
                      <a:pt x="84" y="1339"/>
                      <a:pt x="98" y="1116"/>
                      <a:pt x="84" y="893"/>
                    </a:cubicBezTo>
                    <a:cubicBezTo>
                      <a:pt x="84" y="670"/>
                      <a:pt x="70" y="461"/>
                      <a:pt x="56" y="279"/>
                    </a:cubicBezTo>
                    <a:cubicBezTo>
                      <a:pt x="42" y="196"/>
                      <a:pt x="42" y="126"/>
                      <a:pt x="28" y="84"/>
                    </a:cubicBezTo>
                    <a:cubicBezTo>
                      <a:pt x="14" y="28"/>
                      <a:pt x="14" y="0"/>
                      <a:pt x="14" y="0"/>
                    </a:cubicBezTo>
                    <a:close/>
                    <a:moveTo>
                      <a:pt x="56" y="1716"/>
                    </a:moveTo>
                    <a:cubicBezTo>
                      <a:pt x="56" y="1758"/>
                      <a:pt x="70" y="1786"/>
                      <a:pt x="70" y="1786"/>
                    </a:cubicBezTo>
                    <a:cubicBezTo>
                      <a:pt x="70" y="1786"/>
                      <a:pt x="70" y="1758"/>
                      <a:pt x="56" y="17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25284" y="4642180"/>
                <a:ext cx="10114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787" extrusionOk="0">
                    <a:moveTo>
                      <a:pt x="14" y="1"/>
                    </a:moveTo>
                    <a:cubicBezTo>
                      <a:pt x="14" y="1"/>
                      <a:pt x="14" y="29"/>
                      <a:pt x="14" y="71"/>
                    </a:cubicBezTo>
                    <a:cubicBezTo>
                      <a:pt x="14" y="127"/>
                      <a:pt x="0" y="196"/>
                      <a:pt x="0" y="280"/>
                    </a:cubicBezTo>
                    <a:cubicBezTo>
                      <a:pt x="0" y="447"/>
                      <a:pt x="0" y="671"/>
                      <a:pt x="0" y="894"/>
                    </a:cubicBezTo>
                    <a:cubicBezTo>
                      <a:pt x="0" y="1117"/>
                      <a:pt x="14" y="1326"/>
                      <a:pt x="28" y="1507"/>
                    </a:cubicBezTo>
                    <a:cubicBezTo>
                      <a:pt x="42" y="1591"/>
                      <a:pt x="42" y="1661"/>
                      <a:pt x="56" y="1703"/>
                    </a:cubicBezTo>
                    <a:cubicBezTo>
                      <a:pt x="56" y="1661"/>
                      <a:pt x="70" y="1591"/>
                      <a:pt x="70" y="1507"/>
                    </a:cubicBezTo>
                    <a:cubicBezTo>
                      <a:pt x="84" y="1340"/>
                      <a:pt x="84" y="1117"/>
                      <a:pt x="84" y="894"/>
                    </a:cubicBezTo>
                    <a:cubicBezTo>
                      <a:pt x="70" y="671"/>
                      <a:pt x="70" y="447"/>
                      <a:pt x="42" y="280"/>
                    </a:cubicBezTo>
                    <a:cubicBezTo>
                      <a:pt x="42" y="196"/>
                      <a:pt x="42" y="127"/>
                      <a:pt x="28" y="71"/>
                    </a:cubicBezTo>
                    <a:cubicBezTo>
                      <a:pt x="14" y="29"/>
                      <a:pt x="14" y="1"/>
                      <a:pt x="14" y="1"/>
                    </a:cubicBezTo>
                    <a:close/>
                    <a:moveTo>
                      <a:pt x="56" y="1703"/>
                    </a:moveTo>
                    <a:cubicBezTo>
                      <a:pt x="56" y="1759"/>
                      <a:pt x="70" y="1786"/>
                      <a:pt x="70" y="1786"/>
                    </a:cubicBezTo>
                    <a:cubicBezTo>
                      <a:pt x="70" y="1786"/>
                      <a:pt x="70" y="1759"/>
                      <a:pt x="56" y="17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01684" y="4029186"/>
                <a:ext cx="11920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3" y="1"/>
                    </a:moveTo>
                    <a:cubicBezTo>
                      <a:pt x="43" y="1"/>
                      <a:pt x="29" y="70"/>
                      <a:pt x="15" y="182"/>
                    </a:cubicBezTo>
                    <a:cubicBezTo>
                      <a:pt x="1" y="308"/>
                      <a:pt x="1" y="447"/>
                      <a:pt x="1" y="573"/>
                    </a:cubicBezTo>
                    <a:cubicBezTo>
                      <a:pt x="1" y="726"/>
                      <a:pt x="15" y="866"/>
                      <a:pt x="29" y="977"/>
                    </a:cubicBezTo>
                    <a:cubicBezTo>
                      <a:pt x="29" y="1033"/>
                      <a:pt x="43" y="1089"/>
                      <a:pt x="57" y="1145"/>
                    </a:cubicBezTo>
                    <a:cubicBezTo>
                      <a:pt x="57" y="1145"/>
                      <a:pt x="71" y="1075"/>
                      <a:pt x="85" y="977"/>
                    </a:cubicBezTo>
                    <a:cubicBezTo>
                      <a:pt x="99" y="838"/>
                      <a:pt x="99" y="712"/>
                      <a:pt x="99" y="573"/>
                    </a:cubicBezTo>
                    <a:cubicBezTo>
                      <a:pt x="99" y="447"/>
                      <a:pt x="85" y="308"/>
                      <a:pt x="71" y="182"/>
                    </a:cubicBezTo>
                    <a:cubicBezTo>
                      <a:pt x="57" y="112"/>
                      <a:pt x="57" y="57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059001" y="3696620"/>
                <a:ext cx="11800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145" extrusionOk="0">
                    <a:moveTo>
                      <a:pt x="42" y="1"/>
                    </a:moveTo>
                    <a:cubicBezTo>
                      <a:pt x="28" y="57"/>
                      <a:pt x="14" y="113"/>
                      <a:pt x="14" y="182"/>
                    </a:cubicBezTo>
                    <a:cubicBezTo>
                      <a:pt x="0" y="308"/>
                      <a:pt x="0" y="447"/>
                      <a:pt x="0" y="573"/>
                    </a:cubicBezTo>
                    <a:cubicBezTo>
                      <a:pt x="0" y="712"/>
                      <a:pt x="14" y="838"/>
                      <a:pt x="28" y="977"/>
                    </a:cubicBezTo>
                    <a:cubicBezTo>
                      <a:pt x="42" y="1075"/>
                      <a:pt x="56" y="1145"/>
                      <a:pt x="56" y="1145"/>
                    </a:cubicBezTo>
                    <a:cubicBezTo>
                      <a:pt x="70" y="1089"/>
                      <a:pt x="84" y="1033"/>
                      <a:pt x="84" y="977"/>
                    </a:cubicBezTo>
                    <a:cubicBezTo>
                      <a:pt x="98" y="838"/>
                      <a:pt x="98" y="712"/>
                      <a:pt x="98" y="573"/>
                    </a:cubicBezTo>
                    <a:cubicBezTo>
                      <a:pt x="98" y="447"/>
                      <a:pt x="84" y="308"/>
                      <a:pt x="70" y="182"/>
                    </a:cubicBezTo>
                    <a:cubicBezTo>
                      <a:pt x="56" y="71"/>
                      <a:pt x="42" y="1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66281" y="4355009"/>
                <a:ext cx="20349" cy="61155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5079" extrusionOk="0">
                    <a:moveTo>
                      <a:pt x="168" y="1"/>
                    </a:moveTo>
                    <a:cubicBezTo>
                      <a:pt x="168" y="1"/>
                      <a:pt x="154" y="71"/>
                      <a:pt x="154" y="210"/>
                    </a:cubicBezTo>
                    <a:cubicBezTo>
                      <a:pt x="140" y="349"/>
                      <a:pt x="126" y="545"/>
                      <a:pt x="112" y="796"/>
                    </a:cubicBezTo>
                    <a:cubicBezTo>
                      <a:pt x="98" y="1033"/>
                      <a:pt x="85" y="1312"/>
                      <a:pt x="71" y="1605"/>
                    </a:cubicBezTo>
                    <a:cubicBezTo>
                      <a:pt x="57" y="1898"/>
                      <a:pt x="43" y="2219"/>
                      <a:pt x="29" y="2539"/>
                    </a:cubicBezTo>
                    <a:cubicBezTo>
                      <a:pt x="29" y="2860"/>
                      <a:pt x="29" y="3181"/>
                      <a:pt x="15" y="3474"/>
                    </a:cubicBezTo>
                    <a:cubicBezTo>
                      <a:pt x="1" y="3767"/>
                      <a:pt x="1" y="4046"/>
                      <a:pt x="1" y="4283"/>
                    </a:cubicBezTo>
                    <a:lnTo>
                      <a:pt x="1" y="4869"/>
                    </a:lnTo>
                    <a:lnTo>
                      <a:pt x="1" y="5078"/>
                    </a:lnTo>
                    <a:cubicBezTo>
                      <a:pt x="1" y="5078"/>
                      <a:pt x="1" y="5008"/>
                      <a:pt x="15" y="4869"/>
                    </a:cubicBezTo>
                    <a:cubicBezTo>
                      <a:pt x="29" y="4729"/>
                      <a:pt x="43" y="4534"/>
                      <a:pt x="57" y="4297"/>
                    </a:cubicBezTo>
                    <a:cubicBezTo>
                      <a:pt x="71" y="4046"/>
                      <a:pt x="85" y="3781"/>
                      <a:pt x="98" y="3474"/>
                    </a:cubicBezTo>
                    <a:cubicBezTo>
                      <a:pt x="112" y="3181"/>
                      <a:pt x="126" y="2860"/>
                      <a:pt x="126" y="2539"/>
                    </a:cubicBezTo>
                    <a:cubicBezTo>
                      <a:pt x="140" y="2233"/>
                      <a:pt x="140" y="1898"/>
                      <a:pt x="154" y="1605"/>
                    </a:cubicBezTo>
                    <a:cubicBezTo>
                      <a:pt x="168" y="1312"/>
                      <a:pt x="168" y="1033"/>
                      <a:pt x="168" y="796"/>
                    </a:cubicBezTo>
                    <a:lnTo>
                      <a:pt x="168" y="224"/>
                    </a:lnTo>
                    <a:lnTo>
                      <a:pt x="16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053944" y="4349951"/>
                <a:ext cx="13486" cy="1378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45" extrusionOk="0">
                    <a:moveTo>
                      <a:pt x="56" y="1"/>
                    </a:moveTo>
                    <a:cubicBezTo>
                      <a:pt x="42" y="57"/>
                      <a:pt x="28" y="113"/>
                      <a:pt x="28" y="168"/>
                    </a:cubicBezTo>
                    <a:cubicBezTo>
                      <a:pt x="0" y="433"/>
                      <a:pt x="14" y="698"/>
                      <a:pt x="42" y="963"/>
                    </a:cubicBezTo>
                    <a:cubicBezTo>
                      <a:pt x="56" y="1033"/>
                      <a:pt x="70" y="1089"/>
                      <a:pt x="70" y="1145"/>
                    </a:cubicBezTo>
                    <a:cubicBezTo>
                      <a:pt x="84" y="1089"/>
                      <a:pt x="98" y="1033"/>
                      <a:pt x="98" y="963"/>
                    </a:cubicBezTo>
                    <a:cubicBezTo>
                      <a:pt x="112" y="838"/>
                      <a:pt x="112" y="698"/>
                      <a:pt x="112" y="573"/>
                    </a:cubicBezTo>
                    <a:cubicBezTo>
                      <a:pt x="112" y="419"/>
                      <a:pt x="98" y="280"/>
                      <a:pt x="84" y="168"/>
                    </a:cubicBezTo>
                    <a:cubicBezTo>
                      <a:pt x="84" y="113"/>
                      <a:pt x="70" y="57"/>
                      <a:pt x="5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803737" y="4203897"/>
                <a:ext cx="95844" cy="10090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838" extrusionOk="0">
                    <a:moveTo>
                      <a:pt x="795" y="0"/>
                    </a:moveTo>
                    <a:cubicBezTo>
                      <a:pt x="795" y="0"/>
                      <a:pt x="739" y="42"/>
                      <a:pt x="656" y="112"/>
                    </a:cubicBezTo>
                    <a:cubicBezTo>
                      <a:pt x="558" y="196"/>
                      <a:pt x="460" y="279"/>
                      <a:pt x="363" y="377"/>
                    </a:cubicBezTo>
                    <a:cubicBezTo>
                      <a:pt x="265" y="475"/>
                      <a:pt x="181" y="572"/>
                      <a:pt x="98" y="684"/>
                    </a:cubicBezTo>
                    <a:cubicBezTo>
                      <a:pt x="70" y="726"/>
                      <a:pt x="28" y="782"/>
                      <a:pt x="0" y="837"/>
                    </a:cubicBezTo>
                    <a:cubicBezTo>
                      <a:pt x="0" y="837"/>
                      <a:pt x="56" y="795"/>
                      <a:pt x="140" y="726"/>
                    </a:cubicBezTo>
                    <a:cubicBezTo>
                      <a:pt x="251" y="642"/>
                      <a:pt x="349" y="544"/>
                      <a:pt x="432" y="447"/>
                    </a:cubicBezTo>
                    <a:cubicBezTo>
                      <a:pt x="530" y="349"/>
                      <a:pt x="614" y="251"/>
                      <a:pt x="697" y="140"/>
                    </a:cubicBezTo>
                    <a:cubicBezTo>
                      <a:pt x="739" y="98"/>
                      <a:pt x="767" y="42"/>
                      <a:pt x="7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899461" y="3990535"/>
                <a:ext cx="13486" cy="21516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787" extrusionOk="0">
                    <a:moveTo>
                      <a:pt x="42" y="1"/>
                    </a:moveTo>
                    <a:cubicBezTo>
                      <a:pt x="42" y="1"/>
                      <a:pt x="42" y="29"/>
                      <a:pt x="28" y="71"/>
                    </a:cubicBezTo>
                    <a:cubicBezTo>
                      <a:pt x="28" y="126"/>
                      <a:pt x="14" y="196"/>
                      <a:pt x="14" y="280"/>
                    </a:cubicBezTo>
                    <a:cubicBezTo>
                      <a:pt x="14" y="447"/>
                      <a:pt x="0" y="670"/>
                      <a:pt x="14" y="894"/>
                    </a:cubicBezTo>
                    <a:cubicBezTo>
                      <a:pt x="14" y="1117"/>
                      <a:pt x="28" y="1326"/>
                      <a:pt x="42" y="1507"/>
                    </a:cubicBezTo>
                    <a:cubicBezTo>
                      <a:pt x="42" y="1591"/>
                      <a:pt x="56" y="1661"/>
                      <a:pt x="70" y="1703"/>
                    </a:cubicBezTo>
                    <a:cubicBezTo>
                      <a:pt x="70" y="1758"/>
                      <a:pt x="70" y="1786"/>
                      <a:pt x="70" y="1786"/>
                    </a:cubicBezTo>
                    <a:cubicBezTo>
                      <a:pt x="70" y="1786"/>
                      <a:pt x="84" y="1758"/>
                      <a:pt x="84" y="1703"/>
                    </a:cubicBezTo>
                    <a:cubicBezTo>
                      <a:pt x="84" y="1661"/>
                      <a:pt x="98" y="1591"/>
                      <a:pt x="98" y="1507"/>
                    </a:cubicBezTo>
                    <a:cubicBezTo>
                      <a:pt x="112" y="1340"/>
                      <a:pt x="112" y="1117"/>
                      <a:pt x="112" y="894"/>
                    </a:cubicBezTo>
                    <a:cubicBezTo>
                      <a:pt x="98" y="670"/>
                      <a:pt x="84" y="447"/>
                      <a:pt x="70" y="280"/>
                    </a:cubicBezTo>
                    <a:cubicBezTo>
                      <a:pt x="70" y="196"/>
                      <a:pt x="56" y="126"/>
                      <a:pt x="56" y="71"/>
                    </a:cubicBezTo>
                    <a:cubicBezTo>
                      <a:pt x="42" y="29"/>
                      <a:pt x="42" y="1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327751" y="4939467"/>
                <a:ext cx="67187" cy="5611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66" extrusionOk="0">
                    <a:moveTo>
                      <a:pt x="321" y="1"/>
                    </a:moveTo>
                    <a:cubicBezTo>
                      <a:pt x="112" y="1"/>
                      <a:pt x="0" y="252"/>
                      <a:pt x="153" y="391"/>
                    </a:cubicBezTo>
                    <a:cubicBezTo>
                      <a:pt x="200" y="443"/>
                      <a:pt x="260" y="466"/>
                      <a:pt x="320" y="466"/>
                    </a:cubicBezTo>
                    <a:cubicBezTo>
                      <a:pt x="440" y="466"/>
                      <a:pt x="558" y="373"/>
                      <a:pt x="558" y="224"/>
                    </a:cubicBezTo>
                    <a:cubicBezTo>
                      <a:pt x="558" y="99"/>
                      <a:pt x="446" y="1"/>
                      <a:pt x="32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025407" y="3666398"/>
                <a:ext cx="65622" cy="5743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77" extrusionOk="0">
                    <a:moveTo>
                      <a:pt x="307" y="1"/>
                    </a:moveTo>
                    <a:cubicBezTo>
                      <a:pt x="98" y="1"/>
                      <a:pt x="0" y="252"/>
                      <a:pt x="154" y="405"/>
                    </a:cubicBezTo>
                    <a:cubicBezTo>
                      <a:pt x="199" y="455"/>
                      <a:pt x="255" y="477"/>
                      <a:pt x="311" y="477"/>
                    </a:cubicBezTo>
                    <a:cubicBezTo>
                      <a:pt x="429" y="477"/>
                      <a:pt x="544" y="380"/>
                      <a:pt x="544" y="238"/>
                    </a:cubicBezTo>
                    <a:cubicBezTo>
                      <a:pt x="544" y="112"/>
                      <a:pt x="447" y="1"/>
                      <a:pt x="30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765086" y="4276142"/>
                <a:ext cx="67308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70" extrusionOk="0">
                    <a:moveTo>
                      <a:pt x="321" y="0"/>
                    </a:moveTo>
                    <a:cubicBezTo>
                      <a:pt x="112" y="0"/>
                      <a:pt x="0" y="251"/>
                      <a:pt x="154" y="405"/>
                    </a:cubicBezTo>
                    <a:cubicBezTo>
                      <a:pt x="199" y="450"/>
                      <a:pt x="256" y="470"/>
                      <a:pt x="314" y="470"/>
                    </a:cubicBezTo>
                    <a:cubicBezTo>
                      <a:pt x="436" y="470"/>
                      <a:pt x="558" y="379"/>
                      <a:pt x="558" y="237"/>
                    </a:cubicBezTo>
                    <a:cubicBezTo>
                      <a:pt x="558" y="98"/>
                      <a:pt x="447" y="0"/>
                      <a:pt x="3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2"/>
            <p:cNvSpPr/>
            <p:nvPr/>
          </p:nvSpPr>
          <p:spPr>
            <a:xfrm>
              <a:off x="720431" y="1981523"/>
              <a:ext cx="179768" cy="115952"/>
            </a:xfrm>
            <a:custGeom>
              <a:avLst/>
              <a:gdLst/>
              <a:ahLst/>
              <a:cxnLst/>
              <a:rect l="l" t="t" r="r" b="b"/>
              <a:pathLst>
                <a:path w="1493" h="963" extrusionOk="0">
                  <a:moveTo>
                    <a:pt x="0" y="0"/>
                  </a:moveTo>
                  <a:lnTo>
                    <a:pt x="70" y="56"/>
                  </a:lnTo>
                  <a:cubicBezTo>
                    <a:pt x="98" y="84"/>
                    <a:pt x="154" y="126"/>
                    <a:pt x="223" y="182"/>
                  </a:cubicBezTo>
                  <a:cubicBezTo>
                    <a:pt x="363" y="279"/>
                    <a:pt x="544" y="405"/>
                    <a:pt x="726" y="530"/>
                  </a:cubicBezTo>
                  <a:cubicBezTo>
                    <a:pt x="907" y="656"/>
                    <a:pt x="1102" y="768"/>
                    <a:pt x="1256" y="837"/>
                  </a:cubicBezTo>
                  <a:cubicBezTo>
                    <a:pt x="1311" y="879"/>
                    <a:pt x="1381" y="907"/>
                    <a:pt x="1423" y="935"/>
                  </a:cubicBezTo>
                  <a:cubicBezTo>
                    <a:pt x="1465" y="963"/>
                    <a:pt x="1493" y="963"/>
                    <a:pt x="1493" y="963"/>
                  </a:cubicBezTo>
                  <a:cubicBezTo>
                    <a:pt x="1493" y="963"/>
                    <a:pt x="1479" y="949"/>
                    <a:pt x="1437" y="921"/>
                  </a:cubicBezTo>
                  <a:lnTo>
                    <a:pt x="1270" y="795"/>
                  </a:lnTo>
                  <a:cubicBezTo>
                    <a:pt x="1144" y="698"/>
                    <a:pt x="949" y="558"/>
                    <a:pt x="767" y="447"/>
                  </a:cubicBezTo>
                  <a:cubicBezTo>
                    <a:pt x="600" y="321"/>
                    <a:pt x="391" y="210"/>
                    <a:pt x="251" y="140"/>
                  </a:cubicBezTo>
                  <a:cubicBezTo>
                    <a:pt x="182" y="98"/>
                    <a:pt x="112" y="56"/>
                    <a:pt x="70" y="4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76352" y="2340940"/>
              <a:ext cx="124381" cy="102587"/>
            </a:xfrm>
            <a:custGeom>
              <a:avLst/>
              <a:gdLst/>
              <a:ahLst/>
              <a:cxnLst/>
              <a:rect l="l" t="t" r="r" b="b"/>
              <a:pathLst>
                <a:path w="1033" h="852" extrusionOk="0">
                  <a:moveTo>
                    <a:pt x="0" y="0"/>
                  </a:moveTo>
                  <a:cubicBezTo>
                    <a:pt x="42" y="56"/>
                    <a:pt x="84" y="112"/>
                    <a:pt x="140" y="168"/>
                  </a:cubicBezTo>
                  <a:cubicBezTo>
                    <a:pt x="237" y="251"/>
                    <a:pt x="363" y="377"/>
                    <a:pt x="488" y="475"/>
                  </a:cubicBezTo>
                  <a:cubicBezTo>
                    <a:pt x="614" y="572"/>
                    <a:pt x="767" y="670"/>
                    <a:pt x="865" y="740"/>
                  </a:cubicBezTo>
                  <a:cubicBezTo>
                    <a:pt x="963" y="809"/>
                    <a:pt x="1032" y="851"/>
                    <a:pt x="1032" y="851"/>
                  </a:cubicBezTo>
                  <a:cubicBezTo>
                    <a:pt x="991" y="795"/>
                    <a:pt x="949" y="754"/>
                    <a:pt x="893" y="698"/>
                  </a:cubicBezTo>
                  <a:cubicBezTo>
                    <a:pt x="781" y="586"/>
                    <a:pt x="670" y="489"/>
                    <a:pt x="544" y="391"/>
                  </a:cubicBezTo>
                  <a:cubicBezTo>
                    <a:pt x="405" y="293"/>
                    <a:pt x="265" y="182"/>
                    <a:pt x="168" y="112"/>
                  </a:cubicBezTo>
                  <a:cubicBezTo>
                    <a:pt x="70" y="42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56124" y="2377905"/>
              <a:ext cx="124381" cy="102587"/>
            </a:xfrm>
            <a:custGeom>
              <a:avLst/>
              <a:gdLst/>
              <a:ahLst/>
              <a:cxnLst/>
              <a:rect l="l" t="t" r="r" b="b"/>
              <a:pathLst>
                <a:path w="1033" h="85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7" y="70"/>
                    <a:pt x="140" y="154"/>
                  </a:cubicBezTo>
                  <a:cubicBezTo>
                    <a:pt x="238" y="251"/>
                    <a:pt x="363" y="363"/>
                    <a:pt x="489" y="461"/>
                  </a:cubicBezTo>
                  <a:cubicBezTo>
                    <a:pt x="628" y="558"/>
                    <a:pt x="768" y="670"/>
                    <a:pt x="866" y="740"/>
                  </a:cubicBezTo>
                  <a:cubicBezTo>
                    <a:pt x="963" y="809"/>
                    <a:pt x="1033" y="851"/>
                    <a:pt x="1033" y="851"/>
                  </a:cubicBezTo>
                  <a:cubicBezTo>
                    <a:pt x="1033" y="851"/>
                    <a:pt x="991" y="781"/>
                    <a:pt x="894" y="698"/>
                  </a:cubicBezTo>
                  <a:cubicBezTo>
                    <a:pt x="796" y="600"/>
                    <a:pt x="670" y="488"/>
                    <a:pt x="545" y="391"/>
                  </a:cubicBezTo>
                  <a:cubicBezTo>
                    <a:pt x="419" y="293"/>
                    <a:pt x="266" y="182"/>
                    <a:pt x="168" y="112"/>
                  </a:cubicBezTo>
                  <a:cubicBezTo>
                    <a:pt x="71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1098" y="2364419"/>
              <a:ext cx="102587" cy="126067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cubicBezTo>
                    <a:pt x="795" y="43"/>
                    <a:pt x="740" y="98"/>
                    <a:pt x="698" y="140"/>
                  </a:cubicBezTo>
                  <a:cubicBezTo>
                    <a:pt x="600" y="238"/>
                    <a:pt x="489" y="363"/>
                    <a:pt x="391" y="489"/>
                  </a:cubicBezTo>
                  <a:cubicBezTo>
                    <a:pt x="279" y="628"/>
                    <a:pt x="182" y="768"/>
                    <a:pt x="112" y="865"/>
                  </a:cubicBezTo>
                  <a:cubicBezTo>
                    <a:pt x="42" y="963"/>
                    <a:pt x="0" y="1047"/>
                    <a:pt x="0" y="1047"/>
                  </a:cubicBezTo>
                  <a:cubicBezTo>
                    <a:pt x="0" y="1047"/>
                    <a:pt x="70" y="991"/>
                    <a:pt x="154" y="893"/>
                  </a:cubicBezTo>
                  <a:cubicBezTo>
                    <a:pt x="265" y="782"/>
                    <a:pt x="363" y="670"/>
                    <a:pt x="461" y="545"/>
                  </a:cubicBezTo>
                  <a:cubicBezTo>
                    <a:pt x="558" y="419"/>
                    <a:pt x="670" y="280"/>
                    <a:pt x="740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74133" y="2344311"/>
              <a:ext cx="102587" cy="124381"/>
            </a:xfrm>
            <a:custGeom>
              <a:avLst/>
              <a:gdLst/>
              <a:ahLst/>
              <a:cxnLst/>
              <a:rect l="l" t="t" r="r" b="b"/>
              <a:pathLst>
                <a:path w="852" h="1033" extrusionOk="0">
                  <a:moveTo>
                    <a:pt x="851" y="0"/>
                  </a:moveTo>
                  <a:lnTo>
                    <a:pt x="851" y="0"/>
                  </a:lnTo>
                  <a:cubicBezTo>
                    <a:pt x="796" y="42"/>
                    <a:pt x="754" y="98"/>
                    <a:pt x="698" y="140"/>
                  </a:cubicBezTo>
                  <a:cubicBezTo>
                    <a:pt x="614" y="237"/>
                    <a:pt x="489" y="363"/>
                    <a:pt x="391" y="489"/>
                  </a:cubicBezTo>
                  <a:cubicBezTo>
                    <a:pt x="293" y="628"/>
                    <a:pt x="182" y="767"/>
                    <a:pt x="112" y="865"/>
                  </a:cubicBezTo>
                  <a:cubicBezTo>
                    <a:pt x="42" y="963"/>
                    <a:pt x="1" y="1032"/>
                    <a:pt x="1" y="1032"/>
                  </a:cubicBezTo>
                  <a:cubicBezTo>
                    <a:pt x="56" y="991"/>
                    <a:pt x="112" y="949"/>
                    <a:pt x="168" y="893"/>
                  </a:cubicBezTo>
                  <a:cubicBezTo>
                    <a:pt x="252" y="795"/>
                    <a:pt x="363" y="670"/>
                    <a:pt x="475" y="544"/>
                  </a:cubicBezTo>
                  <a:cubicBezTo>
                    <a:pt x="572" y="419"/>
                    <a:pt x="670" y="279"/>
                    <a:pt x="740" y="168"/>
                  </a:cubicBezTo>
                  <a:cubicBezTo>
                    <a:pt x="810" y="70"/>
                    <a:pt x="851" y="0"/>
                    <a:pt x="85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1527" y="2332511"/>
              <a:ext cx="159660" cy="142924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326" y="1"/>
                  </a:moveTo>
                  <a:lnTo>
                    <a:pt x="1270" y="43"/>
                  </a:lnTo>
                  <a:cubicBezTo>
                    <a:pt x="1228" y="70"/>
                    <a:pt x="1173" y="112"/>
                    <a:pt x="1103" y="168"/>
                  </a:cubicBezTo>
                  <a:cubicBezTo>
                    <a:pt x="963" y="266"/>
                    <a:pt x="796" y="419"/>
                    <a:pt x="629" y="559"/>
                  </a:cubicBezTo>
                  <a:cubicBezTo>
                    <a:pt x="461" y="712"/>
                    <a:pt x="308" y="865"/>
                    <a:pt x="182" y="991"/>
                  </a:cubicBezTo>
                  <a:cubicBezTo>
                    <a:pt x="126" y="1047"/>
                    <a:pt x="85" y="1103"/>
                    <a:pt x="43" y="1130"/>
                  </a:cubicBezTo>
                  <a:lnTo>
                    <a:pt x="1" y="1186"/>
                  </a:lnTo>
                  <a:lnTo>
                    <a:pt x="57" y="1144"/>
                  </a:lnTo>
                  <a:cubicBezTo>
                    <a:pt x="98" y="1117"/>
                    <a:pt x="154" y="1075"/>
                    <a:pt x="224" y="1033"/>
                  </a:cubicBezTo>
                  <a:cubicBezTo>
                    <a:pt x="364" y="921"/>
                    <a:pt x="531" y="782"/>
                    <a:pt x="698" y="628"/>
                  </a:cubicBezTo>
                  <a:cubicBezTo>
                    <a:pt x="866" y="489"/>
                    <a:pt x="1019" y="335"/>
                    <a:pt x="1145" y="210"/>
                  </a:cubicBezTo>
                  <a:cubicBezTo>
                    <a:pt x="1200" y="154"/>
                    <a:pt x="1242" y="98"/>
                    <a:pt x="1284" y="56"/>
                  </a:cubicBezTo>
                  <a:cubicBezTo>
                    <a:pt x="1312" y="29"/>
                    <a:pt x="1326" y="1"/>
                    <a:pt x="1326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30301" y="2332511"/>
              <a:ext cx="161346" cy="142924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9" y="29"/>
                    <a:pt x="57" y="56"/>
                  </a:cubicBezTo>
                  <a:cubicBezTo>
                    <a:pt x="84" y="98"/>
                    <a:pt x="140" y="154"/>
                    <a:pt x="196" y="210"/>
                  </a:cubicBezTo>
                  <a:cubicBezTo>
                    <a:pt x="308" y="335"/>
                    <a:pt x="475" y="489"/>
                    <a:pt x="642" y="628"/>
                  </a:cubicBezTo>
                  <a:cubicBezTo>
                    <a:pt x="810" y="782"/>
                    <a:pt x="977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lnTo>
                    <a:pt x="1340" y="1186"/>
                  </a:lnTo>
                  <a:lnTo>
                    <a:pt x="1340" y="1186"/>
                  </a:lnTo>
                  <a:lnTo>
                    <a:pt x="1284" y="1130"/>
                  </a:lnTo>
                  <a:cubicBezTo>
                    <a:pt x="1256" y="1103"/>
                    <a:pt x="1214" y="1047"/>
                    <a:pt x="1145" y="991"/>
                  </a:cubicBezTo>
                  <a:cubicBezTo>
                    <a:pt x="1033" y="865"/>
                    <a:pt x="880" y="712"/>
                    <a:pt x="712" y="559"/>
                  </a:cubicBezTo>
                  <a:cubicBezTo>
                    <a:pt x="545" y="419"/>
                    <a:pt x="363" y="266"/>
                    <a:pt x="238" y="168"/>
                  </a:cubicBezTo>
                  <a:cubicBezTo>
                    <a:pt x="168" y="112"/>
                    <a:pt x="112" y="70"/>
                    <a:pt x="71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18622" y="1968038"/>
              <a:ext cx="161346" cy="142924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lnTo>
                    <a:pt x="1269" y="43"/>
                  </a:lnTo>
                  <a:cubicBezTo>
                    <a:pt x="1228" y="71"/>
                    <a:pt x="1172" y="112"/>
                    <a:pt x="1102" y="168"/>
                  </a:cubicBezTo>
                  <a:cubicBezTo>
                    <a:pt x="977" y="266"/>
                    <a:pt x="795" y="405"/>
                    <a:pt x="628" y="559"/>
                  </a:cubicBezTo>
                  <a:cubicBezTo>
                    <a:pt x="474" y="712"/>
                    <a:pt x="307" y="866"/>
                    <a:pt x="195" y="991"/>
                  </a:cubicBezTo>
                  <a:cubicBezTo>
                    <a:pt x="126" y="1047"/>
                    <a:pt x="84" y="1103"/>
                    <a:pt x="56" y="1131"/>
                  </a:cubicBezTo>
                  <a:lnTo>
                    <a:pt x="0" y="1186"/>
                  </a:lnTo>
                  <a:lnTo>
                    <a:pt x="0" y="1186"/>
                  </a:lnTo>
                  <a:lnTo>
                    <a:pt x="70" y="1145"/>
                  </a:lnTo>
                  <a:cubicBezTo>
                    <a:pt x="112" y="1117"/>
                    <a:pt x="168" y="1075"/>
                    <a:pt x="223" y="1033"/>
                  </a:cubicBezTo>
                  <a:cubicBezTo>
                    <a:pt x="363" y="921"/>
                    <a:pt x="530" y="782"/>
                    <a:pt x="698" y="629"/>
                  </a:cubicBezTo>
                  <a:cubicBezTo>
                    <a:pt x="865" y="489"/>
                    <a:pt x="1032" y="336"/>
                    <a:pt x="1144" y="210"/>
                  </a:cubicBezTo>
                  <a:cubicBezTo>
                    <a:pt x="1200" y="154"/>
                    <a:pt x="1242" y="98"/>
                    <a:pt x="1283" y="57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86470" y="1968038"/>
              <a:ext cx="161466" cy="142924"/>
            </a:xfrm>
            <a:custGeom>
              <a:avLst/>
              <a:gdLst/>
              <a:ahLst/>
              <a:cxnLst/>
              <a:rect l="l" t="t" r="r" b="b"/>
              <a:pathLst>
                <a:path w="1341" h="1187" extrusionOk="0">
                  <a:moveTo>
                    <a:pt x="1" y="1"/>
                  </a:moveTo>
                  <a:lnTo>
                    <a:pt x="57" y="57"/>
                  </a:lnTo>
                  <a:cubicBezTo>
                    <a:pt x="85" y="98"/>
                    <a:pt x="140" y="154"/>
                    <a:pt x="196" y="210"/>
                  </a:cubicBezTo>
                  <a:cubicBezTo>
                    <a:pt x="308" y="336"/>
                    <a:pt x="475" y="489"/>
                    <a:pt x="643" y="629"/>
                  </a:cubicBezTo>
                  <a:cubicBezTo>
                    <a:pt x="810" y="782"/>
                    <a:pt x="977" y="921"/>
                    <a:pt x="1117" y="1033"/>
                  </a:cubicBezTo>
                  <a:lnTo>
                    <a:pt x="1270" y="1145"/>
                  </a:lnTo>
                  <a:lnTo>
                    <a:pt x="1340" y="1186"/>
                  </a:lnTo>
                  <a:lnTo>
                    <a:pt x="1284" y="1131"/>
                  </a:lnTo>
                  <a:cubicBezTo>
                    <a:pt x="1256" y="1103"/>
                    <a:pt x="1201" y="1047"/>
                    <a:pt x="1145" y="991"/>
                  </a:cubicBezTo>
                  <a:cubicBezTo>
                    <a:pt x="1033" y="866"/>
                    <a:pt x="866" y="712"/>
                    <a:pt x="698" y="559"/>
                  </a:cubicBezTo>
                  <a:cubicBezTo>
                    <a:pt x="531" y="419"/>
                    <a:pt x="364" y="266"/>
                    <a:pt x="238" y="168"/>
                  </a:cubicBezTo>
                  <a:cubicBezTo>
                    <a:pt x="168" y="112"/>
                    <a:pt x="113" y="71"/>
                    <a:pt x="71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44444" y="2127578"/>
              <a:ext cx="11800" cy="196625"/>
            </a:xfrm>
            <a:custGeom>
              <a:avLst/>
              <a:gdLst/>
              <a:ahLst/>
              <a:cxnLst/>
              <a:rect l="l" t="t" r="r" b="b"/>
              <a:pathLst>
                <a:path w="98" h="1633" extrusionOk="0">
                  <a:moveTo>
                    <a:pt x="28" y="1"/>
                  </a:moveTo>
                  <a:cubicBezTo>
                    <a:pt x="14" y="43"/>
                    <a:pt x="14" y="113"/>
                    <a:pt x="14" y="196"/>
                  </a:cubicBezTo>
                  <a:cubicBezTo>
                    <a:pt x="14" y="364"/>
                    <a:pt x="0" y="587"/>
                    <a:pt x="14" y="810"/>
                  </a:cubicBezTo>
                  <a:cubicBezTo>
                    <a:pt x="14" y="1033"/>
                    <a:pt x="28" y="1256"/>
                    <a:pt x="42" y="1424"/>
                  </a:cubicBezTo>
                  <a:cubicBezTo>
                    <a:pt x="56" y="1507"/>
                    <a:pt x="56" y="1577"/>
                    <a:pt x="70" y="1633"/>
                  </a:cubicBezTo>
                  <a:cubicBezTo>
                    <a:pt x="84" y="1577"/>
                    <a:pt x="84" y="1507"/>
                    <a:pt x="84" y="1424"/>
                  </a:cubicBezTo>
                  <a:cubicBezTo>
                    <a:pt x="84" y="1256"/>
                    <a:pt x="98" y="1033"/>
                    <a:pt x="84" y="810"/>
                  </a:cubicBezTo>
                  <a:cubicBezTo>
                    <a:pt x="84" y="587"/>
                    <a:pt x="70" y="378"/>
                    <a:pt x="56" y="196"/>
                  </a:cubicBezTo>
                  <a:cubicBezTo>
                    <a:pt x="56" y="113"/>
                    <a:pt x="42" y="43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15250" y="2107469"/>
              <a:ext cx="10114" cy="215048"/>
            </a:xfrm>
            <a:custGeom>
              <a:avLst/>
              <a:gdLst/>
              <a:ahLst/>
              <a:cxnLst/>
              <a:rect l="l" t="t" r="r" b="b"/>
              <a:pathLst>
                <a:path w="84" h="1786" extrusionOk="0">
                  <a:moveTo>
                    <a:pt x="14" y="1"/>
                  </a:moveTo>
                  <a:cubicBezTo>
                    <a:pt x="14" y="1"/>
                    <a:pt x="14" y="28"/>
                    <a:pt x="14" y="70"/>
                  </a:cubicBezTo>
                  <a:cubicBezTo>
                    <a:pt x="14" y="126"/>
                    <a:pt x="0" y="196"/>
                    <a:pt x="0" y="280"/>
                  </a:cubicBezTo>
                  <a:cubicBezTo>
                    <a:pt x="0" y="447"/>
                    <a:pt x="0" y="670"/>
                    <a:pt x="0" y="893"/>
                  </a:cubicBezTo>
                  <a:cubicBezTo>
                    <a:pt x="0" y="1116"/>
                    <a:pt x="14" y="1326"/>
                    <a:pt x="28" y="1507"/>
                  </a:cubicBezTo>
                  <a:cubicBezTo>
                    <a:pt x="42" y="1591"/>
                    <a:pt x="42" y="1660"/>
                    <a:pt x="56" y="1702"/>
                  </a:cubicBezTo>
                  <a:cubicBezTo>
                    <a:pt x="60" y="1716"/>
                    <a:pt x="62" y="1728"/>
                    <a:pt x="64" y="1739"/>
                  </a:cubicBezTo>
                  <a:lnTo>
                    <a:pt x="64" y="1739"/>
                  </a:lnTo>
                  <a:cubicBezTo>
                    <a:pt x="65" y="1728"/>
                    <a:pt x="66" y="1716"/>
                    <a:pt x="70" y="1702"/>
                  </a:cubicBezTo>
                  <a:cubicBezTo>
                    <a:pt x="70" y="1660"/>
                    <a:pt x="84" y="1591"/>
                    <a:pt x="84" y="1507"/>
                  </a:cubicBezTo>
                  <a:cubicBezTo>
                    <a:pt x="84" y="1340"/>
                    <a:pt x="84" y="1116"/>
                    <a:pt x="84" y="893"/>
                  </a:cubicBezTo>
                  <a:cubicBezTo>
                    <a:pt x="70" y="670"/>
                    <a:pt x="56" y="447"/>
                    <a:pt x="42" y="280"/>
                  </a:cubicBezTo>
                  <a:cubicBezTo>
                    <a:pt x="42" y="196"/>
                    <a:pt x="28" y="126"/>
                    <a:pt x="28" y="70"/>
                  </a:cubicBezTo>
                  <a:cubicBezTo>
                    <a:pt x="14" y="28"/>
                    <a:pt x="14" y="1"/>
                    <a:pt x="14" y="1"/>
                  </a:cubicBezTo>
                  <a:close/>
                  <a:moveTo>
                    <a:pt x="64" y="1739"/>
                  </a:moveTo>
                  <a:cubicBezTo>
                    <a:pt x="62" y="1770"/>
                    <a:pt x="70" y="1786"/>
                    <a:pt x="70" y="1786"/>
                  </a:cubicBezTo>
                  <a:cubicBezTo>
                    <a:pt x="70" y="1786"/>
                    <a:pt x="70" y="1770"/>
                    <a:pt x="64" y="1739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63895" y="2100727"/>
              <a:ext cx="245390" cy="238648"/>
            </a:xfrm>
            <a:custGeom>
              <a:avLst/>
              <a:gdLst/>
              <a:ahLst/>
              <a:cxnLst/>
              <a:rect l="l" t="t" r="r" b="b"/>
              <a:pathLst>
                <a:path w="2038" h="1982" extrusionOk="0">
                  <a:moveTo>
                    <a:pt x="1371" y="1914"/>
                  </a:moveTo>
                  <a:cubicBezTo>
                    <a:pt x="1329" y="1929"/>
                    <a:pt x="1286" y="1941"/>
                    <a:pt x="1242" y="1954"/>
                  </a:cubicBezTo>
                  <a:cubicBezTo>
                    <a:pt x="1241" y="1954"/>
                    <a:pt x="1241" y="1954"/>
                    <a:pt x="1240" y="1955"/>
                  </a:cubicBezTo>
                  <a:lnTo>
                    <a:pt x="1240" y="1955"/>
                  </a:lnTo>
                  <a:cubicBezTo>
                    <a:pt x="1246" y="1954"/>
                    <a:pt x="1251" y="1954"/>
                    <a:pt x="1256" y="1954"/>
                  </a:cubicBezTo>
                  <a:cubicBezTo>
                    <a:pt x="1295" y="1943"/>
                    <a:pt x="1333" y="1929"/>
                    <a:pt x="1371" y="1914"/>
                  </a:cubicBezTo>
                  <a:close/>
                  <a:moveTo>
                    <a:pt x="991" y="1"/>
                  </a:moveTo>
                  <a:cubicBezTo>
                    <a:pt x="893" y="1"/>
                    <a:pt x="782" y="15"/>
                    <a:pt x="684" y="43"/>
                  </a:cubicBezTo>
                  <a:cubicBezTo>
                    <a:pt x="601" y="70"/>
                    <a:pt x="503" y="112"/>
                    <a:pt x="419" y="168"/>
                  </a:cubicBezTo>
                  <a:cubicBezTo>
                    <a:pt x="266" y="280"/>
                    <a:pt x="140" y="433"/>
                    <a:pt x="70" y="614"/>
                  </a:cubicBezTo>
                  <a:cubicBezTo>
                    <a:pt x="43" y="698"/>
                    <a:pt x="15" y="782"/>
                    <a:pt x="1" y="880"/>
                  </a:cubicBezTo>
                  <a:cubicBezTo>
                    <a:pt x="1" y="921"/>
                    <a:pt x="1" y="963"/>
                    <a:pt x="1" y="1005"/>
                  </a:cubicBezTo>
                  <a:cubicBezTo>
                    <a:pt x="1" y="1047"/>
                    <a:pt x="1" y="1089"/>
                    <a:pt x="1" y="1131"/>
                  </a:cubicBezTo>
                  <a:cubicBezTo>
                    <a:pt x="29" y="1284"/>
                    <a:pt x="84" y="1437"/>
                    <a:pt x="182" y="1563"/>
                  </a:cubicBezTo>
                  <a:cubicBezTo>
                    <a:pt x="252" y="1675"/>
                    <a:pt x="349" y="1772"/>
                    <a:pt x="461" y="1842"/>
                  </a:cubicBezTo>
                  <a:cubicBezTo>
                    <a:pt x="545" y="1898"/>
                    <a:pt x="642" y="1926"/>
                    <a:pt x="740" y="1954"/>
                  </a:cubicBezTo>
                  <a:cubicBezTo>
                    <a:pt x="782" y="1968"/>
                    <a:pt x="810" y="1981"/>
                    <a:pt x="852" y="1981"/>
                  </a:cubicBezTo>
                  <a:lnTo>
                    <a:pt x="921" y="1981"/>
                  </a:lnTo>
                  <a:cubicBezTo>
                    <a:pt x="893" y="1981"/>
                    <a:pt x="866" y="1968"/>
                    <a:pt x="838" y="1968"/>
                  </a:cubicBezTo>
                  <a:cubicBezTo>
                    <a:pt x="810" y="1968"/>
                    <a:pt x="768" y="1954"/>
                    <a:pt x="726" y="1940"/>
                  </a:cubicBezTo>
                  <a:cubicBezTo>
                    <a:pt x="628" y="1912"/>
                    <a:pt x="545" y="1870"/>
                    <a:pt x="461" y="1814"/>
                  </a:cubicBezTo>
                  <a:cubicBezTo>
                    <a:pt x="224" y="1661"/>
                    <a:pt x="70" y="1410"/>
                    <a:pt x="43" y="1117"/>
                  </a:cubicBezTo>
                  <a:lnTo>
                    <a:pt x="43" y="1005"/>
                  </a:lnTo>
                  <a:cubicBezTo>
                    <a:pt x="43" y="963"/>
                    <a:pt x="57" y="921"/>
                    <a:pt x="57" y="880"/>
                  </a:cubicBezTo>
                  <a:cubicBezTo>
                    <a:pt x="70" y="796"/>
                    <a:pt x="98" y="712"/>
                    <a:pt x="140" y="628"/>
                  </a:cubicBezTo>
                  <a:cubicBezTo>
                    <a:pt x="210" y="475"/>
                    <a:pt x="336" y="336"/>
                    <a:pt x="489" y="238"/>
                  </a:cubicBezTo>
                  <a:cubicBezTo>
                    <a:pt x="559" y="196"/>
                    <a:pt x="642" y="154"/>
                    <a:pt x="726" y="126"/>
                  </a:cubicBezTo>
                  <a:cubicBezTo>
                    <a:pt x="810" y="98"/>
                    <a:pt x="907" y="84"/>
                    <a:pt x="991" y="84"/>
                  </a:cubicBezTo>
                  <a:cubicBezTo>
                    <a:pt x="1089" y="84"/>
                    <a:pt x="1172" y="98"/>
                    <a:pt x="1256" y="126"/>
                  </a:cubicBezTo>
                  <a:cubicBezTo>
                    <a:pt x="1354" y="154"/>
                    <a:pt x="1437" y="196"/>
                    <a:pt x="1507" y="238"/>
                  </a:cubicBezTo>
                  <a:cubicBezTo>
                    <a:pt x="1661" y="336"/>
                    <a:pt x="1772" y="475"/>
                    <a:pt x="1856" y="628"/>
                  </a:cubicBezTo>
                  <a:cubicBezTo>
                    <a:pt x="1926" y="782"/>
                    <a:pt x="1954" y="949"/>
                    <a:pt x="1940" y="1117"/>
                  </a:cubicBezTo>
                  <a:cubicBezTo>
                    <a:pt x="1926" y="1270"/>
                    <a:pt x="1884" y="1424"/>
                    <a:pt x="1800" y="1549"/>
                  </a:cubicBezTo>
                  <a:cubicBezTo>
                    <a:pt x="1730" y="1661"/>
                    <a:pt x="1633" y="1744"/>
                    <a:pt x="1535" y="1828"/>
                  </a:cubicBezTo>
                  <a:cubicBezTo>
                    <a:pt x="1484" y="1862"/>
                    <a:pt x="1429" y="1890"/>
                    <a:pt x="1371" y="1914"/>
                  </a:cubicBezTo>
                  <a:lnTo>
                    <a:pt x="1371" y="1914"/>
                  </a:lnTo>
                  <a:cubicBezTo>
                    <a:pt x="1424" y="1895"/>
                    <a:pt x="1475" y="1873"/>
                    <a:pt x="1521" y="1842"/>
                  </a:cubicBezTo>
                  <a:cubicBezTo>
                    <a:pt x="1633" y="1772"/>
                    <a:pt x="1730" y="1675"/>
                    <a:pt x="1800" y="1563"/>
                  </a:cubicBezTo>
                  <a:cubicBezTo>
                    <a:pt x="1995" y="1284"/>
                    <a:pt x="2037" y="921"/>
                    <a:pt x="1912" y="614"/>
                  </a:cubicBezTo>
                  <a:cubicBezTo>
                    <a:pt x="1870" y="531"/>
                    <a:pt x="1828" y="447"/>
                    <a:pt x="1758" y="377"/>
                  </a:cubicBezTo>
                  <a:cubicBezTo>
                    <a:pt x="1702" y="294"/>
                    <a:pt x="1633" y="224"/>
                    <a:pt x="1549" y="168"/>
                  </a:cubicBezTo>
                  <a:cubicBezTo>
                    <a:pt x="1465" y="112"/>
                    <a:pt x="1382" y="70"/>
                    <a:pt x="1284" y="43"/>
                  </a:cubicBezTo>
                  <a:cubicBezTo>
                    <a:pt x="1186" y="15"/>
                    <a:pt x="1089" y="1"/>
                    <a:pt x="991" y="1"/>
                  </a:cubicBezTo>
                  <a:close/>
                  <a:moveTo>
                    <a:pt x="1240" y="1955"/>
                  </a:moveTo>
                  <a:cubicBezTo>
                    <a:pt x="1213" y="1958"/>
                    <a:pt x="1179" y="1968"/>
                    <a:pt x="1145" y="1968"/>
                  </a:cubicBezTo>
                  <a:cubicBezTo>
                    <a:pt x="1117" y="1981"/>
                    <a:pt x="1089" y="1981"/>
                    <a:pt x="1061" y="1981"/>
                  </a:cubicBezTo>
                  <a:lnTo>
                    <a:pt x="1131" y="1981"/>
                  </a:lnTo>
                  <a:cubicBezTo>
                    <a:pt x="1171" y="1981"/>
                    <a:pt x="1212" y="1968"/>
                    <a:pt x="1240" y="195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388813" y="2450149"/>
              <a:ext cx="85851" cy="84646"/>
            </a:xfrm>
            <a:custGeom>
              <a:avLst/>
              <a:gdLst/>
              <a:ahLst/>
              <a:cxnLst/>
              <a:rect l="l" t="t" r="r" b="b"/>
              <a:pathLst>
                <a:path w="713" h="703" extrusionOk="0">
                  <a:moveTo>
                    <a:pt x="503" y="28"/>
                  </a:moveTo>
                  <a:lnTo>
                    <a:pt x="524" y="35"/>
                  </a:lnTo>
                  <a:cubicBezTo>
                    <a:pt x="517" y="31"/>
                    <a:pt x="510" y="28"/>
                    <a:pt x="503" y="28"/>
                  </a:cubicBezTo>
                  <a:close/>
                  <a:moveTo>
                    <a:pt x="524" y="35"/>
                  </a:moveTo>
                  <a:cubicBezTo>
                    <a:pt x="531" y="38"/>
                    <a:pt x="538" y="42"/>
                    <a:pt x="545" y="42"/>
                  </a:cubicBezTo>
                  <a:lnTo>
                    <a:pt x="524" y="35"/>
                  </a:lnTo>
                  <a:close/>
                  <a:moveTo>
                    <a:pt x="545" y="42"/>
                  </a:moveTo>
                  <a:lnTo>
                    <a:pt x="545" y="42"/>
                  </a:lnTo>
                  <a:cubicBezTo>
                    <a:pt x="559" y="56"/>
                    <a:pt x="573" y="70"/>
                    <a:pt x="587" y="84"/>
                  </a:cubicBezTo>
                  <a:lnTo>
                    <a:pt x="614" y="98"/>
                  </a:lnTo>
                  <a:lnTo>
                    <a:pt x="601" y="84"/>
                  </a:lnTo>
                  <a:cubicBezTo>
                    <a:pt x="573" y="70"/>
                    <a:pt x="559" y="56"/>
                    <a:pt x="545" y="42"/>
                  </a:cubicBezTo>
                  <a:close/>
                  <a:moveTo>
                    <a:pt x="308" y="0"/>
                  </a:moveTo>
                  <a:cubicBezTo>
                    <a:pt x="196" y="14"/>
                    <a:pt x="98" y="98"/>
                    <a:pt x="43" y="195"/>
                  </a:cubicBezTo>
                  <a:cubicBezTo>
                    <a:pt x="15" y="265"/>
                    <a:pt x="1" y="335"/>
                    <a:pt x="15" y="405"/>
                  </a:cubicBezTo>
                  <a:cubicBezTo>
                    <a:pt x="15" y="446"/>
                    <a:pt x="29" y="474"/>
                    <a:pt x="57" y="502"/>
                  </a:cubicBezTo>
                  <a:cubicBezTo>
                    <a:pt x="70" y="544"/>
                    <a:pt x="84" y="572"/>
                    <a:pt x="112" y="600"/>
                  </a:cubicBezTo>
                  <a:cubicBezTo>
                    <a:pt x="168" y="642"/>
                    <a:pt x="238" y="684"/>
                    <a:pt x="308" y="697"/>
                  </a:cubicBezTo>
                  <a:cubicBezTo>
                    <a:pt x="326" y="701"/>
                    <a:pt x="345" y="703"/>
                    <a:pt x="364" y="703"/>
                  </a:cubicBezTo>
                  <a:cubicBezTo>
                    <a:pt x="415" y="703"/>
                    <a:pt x="466" y="690"/>
                    <a:pt x="517" y="670"/>
                  </a:cubicBezTo>
                  <a:cubicBezTo>
                    <a:pt x="545" y="656"/>
                    <a:pt x="573" y="642"/>
                    <a:pt x="601" y="614"/>
                  </a:cubicBezTo>
                  <a:lnTo>
                    <a:pt x="628" y="586"/>
                  </a:lnTo>
                  <a:cubicBezTo>
                    <a:pt x="642" y="572"/>
                    <a:pt x="642" y="558"/>
                    <a:pt x="656" y="544"/>
                  </a:cubicBezTo>
                  <a:cubicBezTo>
                    <a:pt x="684" y="502"/>
                    <a:pt x="698" y="446"/>
                    <a:pt x="712" y="391"/>
                  </a:cubicBezTo>
                  <a:cubicBezTo>
                    <a:pt x="712" y="377"/>
                    <a:pt x="712" y="349"/>
                    <a:pt x="712" y="321"/>
                  </a:cubicBezTo>
                  <a:cubicBezTo>
                    <a:pt x="712" y="307"/>
                    <a:pt x="712" y="279"/>
                    <a:pt x="698" y="265"/>
                  </a:cubicBezTo>
                  <a:lnTo>
                    <a:pt x="684" y="209"/>
                  </a:lnTo>
                  <a:cubicBezTo>
                    <a:pt x="684" y="195"/>
                    <a:pt x="670" y="181"/>
                    <a:pt x="670" y="167"/>
                  </a:cubicBezTo>
                  <a:cubicBezTo>
                    <a:pt x="656" y="153"/>
                    <a:pt x="642" y="126"/>
                    <a:pt x="628" y="112"/>
                  </a:cubicBezTo>
                  <a:lnTo>
                    <a:pt x="614" y="98"/>
                  </a:lnTo>
                  <a:lnTo>
                    <a:pt x="628" y="126"/>
                  </a:lnTo>
                  <a:cubicBezTo>
                    <a:pt x="642" y="140"/>
                    <a:pt x="656" y="153"/>
                    <a:pt x="670" y="181"/>
                  </a:cubicBezTo>
                  <a:lnTo>
                    <a:pt x="684" y="223"/>
                  </a:lnTo>
                  <a:lnTo>
                    <a:pt x="698" y="279"/>
                  </a:lnTo>
                  <a:cubicBezTo>
                    <a:pt x="698" y="293"/>
                    <a:pt x="712" y="307"/>
                    <a:pt x="698" y="335"/>
                  </a:cubicBezTo>
                  <a:cubicBezTo>
                    <a:pt x="698" y="349"/>
                    <a:pt x="698" y="377"/>
                    <a:pt x="698" y="405"/>
                  </a:cubicBezTo>
                  <a:cubicBezTo>
                    <a:pt x="684" y="446"/>
                    <a:pt x="656" y="488"/>
                    <a:pt x="614" y="530"/>
                  </a:cubicBezTo>
                  <a:lnTo>
                    <a:pt x="601" y="558"/>
                  </a:lnTo>
                  <a:lnTo>
                    <a:pt x="559" y="586"/>
                  </a:lnTo>
                  <a:cubicBezTo>
                    <a:pt x="531" y="600"/>
                    <a:pt x="517" y="600"/>
                    <a:pt x="489" y="614"/>
                  </a:cubicBezTo>
                  <a:cubicBezTo>
                    <a:pt x="461" y="621"/>
                    <a:pt x="433" y="624"/>
                    <a:pt x="405" y="624"/>
                  </a:cubicBezTo>
                  <a:cubicBezTo>
                    <a:pt x="377" y="624"/>
                    <a:pt x="349" y="621"/>
                    <a:pt x="322" y="614"/>
                  </a:cubicBezTo>
                  <a:cubicBezTo>
                    <a:pt x="280" y="600"/>
                    <a:pt x="224" y="572"/>
                    <a:pt x="182" y="530"/>
                  </a:cubicBezTo>
                  <a:cubicBezTo>
                    <a:pt x="168" y="516"/>
                    <a:pt x="154" y="488"/>
                    <a:pt x="140" y="460"/>
                  </a:cubicBezTo>
                  <a:cubicBezTo>
                    <a:pt x="126" y="446"/>
                    <a:pt x="112" y="419"/>
                    <a:pt x="98" y="391"/>
                  </a:cubicBezTo>
                  <a:cubicBezTo>
                    <a:pt x="98" y="335"/>
                    <a:pt x="98" y="279"/>
                    <a:pt x="98" y="223"/>
                  </a:cubicBezTo>
                  <a:cubicBezTo>
                    <a:pt x="126" y="181"/>
                    <a:pt x="154" y="126"/>
                    <a:pt x="196" y="98"/>
                  </a:cubicBezTo>
                  <a:cubicBezTo>
                    <a:pt x="224" y="56"/>
                    <a:pt x="266" y="42"/>
                    <a:pt x="322" y="28"/>
                  </a:cubicBezTo>
                  <a:cubicBezTo>
                    <a:pt x="336" y="14"/>
                    <a:pt x="363" y="14"/>
                    <a:pt x="391" y="14"/>
                  </a:cubicBezTo>
                  <a:lnTo>
                    <a:pt x="447" y="14"/>
                  </a:lnTo>
                  <a:cubicBezTo>
                    <a:pt x="433" y="0"/>
                    <a:pt x="405" y="0"/>
                    <a:pt x="39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23802" y="2478686"/>
              <a:ext cx="84044" cy="84767"/>
            </a:xfrm>
            <a:custGeom>
              <a:avLst/>
              <a:gdLst/>
              <a:ahLst/>
              <a:cxnLst/>
              <a:rect l="l" t="t" r="r" b="b"/>
              <a:pathLst>
                <a:path w="698" h="704" extrusionOk="0">
                  <a:moveTo>
                    <a:pt x="0" y="363"/>
                  </a:moveTo>
                  <a:lnTo>
                    <a:pt x="0" y="377"/>
                  </a:lnTo>
                  <a:cubicBezTo>
                    <a:pt x="0" y="391"/>
                    <a:pt x="0" y="419"/>
                    <a:pt x="14" y="433"/>
                  </a:cubicBezTo>
                  <a:cubicBezTo>
                    <a:pt x="0" y="405"/>
                    <a:pt x="0" y="391"/>
                    <a:pt x="0" y="363"/>
                  </a:cubicBezTo>
                  <a:close/>
                  <a:moveTo>
                    <a:pt x="279" y="0"/>
                  </a:moveTo>
                  <a:cubicBezTo>
                    <a:pt x="237" y="0"/>
                    <a:pt x="181" y="28"/>
                    <a:pt x="140" y="56"/>
                  </a:cubicBezTo>
                  <a:cubicBezTo>
                    <a:pt x="112" y="70"/>
                    <a:pt x="98" y="98"/>
                    <a:pt x="84" y="112"/>
                  </a:cubicBezTo>
                  <a:cubicBezTo>
                    <a:pt x="70" y="126"/>
                    <a:pt x="56" y="140"/>
                    <a:pt x="42" y="154"/>
                  </a:cubicBezTo>
                  <a:lnTo>
                    <a:pt x="28" y="209"/>
                  </a:lnTo>
                  <a:cubicBezTo>
                    <a:pt x="14" y="223"/>
                    <a:pt x="14" y="237"/>
                    <a:pt x="14" y="251"/>
                  </a:cubicBezTo>
                  <a:cubicBezTo>
                    <a:pt x="0" y="279"/>
                    <a:pt x="0" y="293"/>
                    <a:pt x="0" y="321"/>
                  </a:cubicBezTo>
                  <a:cubicBezTo>
                    <a:pt x="0" y="307"/>
                    <a:pt x="0" y="279"/>
                    <a:pt x="14" y="265"/>
                  </a:cubicBezTo>
                  <a:cubicBezTo>
                    <a:pt x="14" y="251"/>
                    <a:pt x="28" y="237"/>
                    <a:pt x="28" y="223"/>
                  </a:cubicBezTo>
                  <a:lnTo>
                    <a:pt x="56" y="168"/>
                  </a:lnTo>
                  <a:cubicBezTo>
                    <a:pt x="70" y="154"/>
                    <a:pt x="84" y="140"/>
                    <a:pt x="98" y="126"/>
                  </a:cubicBezTo>
                  <a:cubicBezTo>
                    <a:pt x="112" y="112"/>
                    <a:pt x="126" y="98"/>
                    <a:pt x="154" y="84"/>
                  </a:cubicBezTo>
                  <a:cubicBezTo>
                    <a:pt x="195" y="56"/>
                    <a:pt x="237" y="42"/>
                    <a:pt x="293" y="42"/>
                  </a:cubicBezTo>
                  <a:lnTo>
                    <a:pt x="363" y="42"/>
                  </a:lnTo>
                  <a:cubicBezTo>
                    <a:pt x="391" y="56"/>
                    <a:pt x="419" y="56"/>
                    <a:pt x="446" y="70"/>
                  </a:cubicBezTo>
                  <a:cubicBezTo>
                    <a:pt x="488" y="98"/>
                    <a:pt x="530" y="140"/>
                    <a:pt x="558" y="182"/>
                  </a:cubicBezTo>
                  <a:cubicBezTo>
                    <a:pt x="614" y="279"/>
                    <a:pt x="614" y="405"/>
                    <a:pt x="558" y="502"/>
                  </a:cubicBezTo>
                  <a:cubicBezTo>
                    <a:pt x="530" y="544"/>
                    <a:pt x="488" y="586"/>
                    <a:pt x="446" y="614"/>
                  </a:cubicBezTo>
                  <a:cubicBezTo>
                    <a:pt x="391" y="642"/>
                    <a:pt x="349" y="642"/>
                    <a:pt x="293" y="642"/>
                  </a:cubicBezTo>
                  <a:cubicBezTo>
                    <a:pt x="237" y="642"/>
                    <a:pt x="195" y="628"/>
                    <a:pt x="154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84" y="544"/>
                    <a:pt x="70" y="530"/>
                    <a:pt x="56" y="516"/>
                  </a:cubicBezTo>
                  <a:lnTo>
                    <a:pt x="28" y="474"/>
                  </a:lnTo>
                  <a:lnTo>
                    <a:pt x="28" y="474"/>
                  </a:lnTo>
                  <a:cubicBezTo>
                    <a:pt x="28" y="502"/>
                    <a:pt x="42" y="516"/>
                    <a:pt x="42" y="530"/>
                  </a:cubicBezTo>
                  <a:cubicBezTo>
                    <a:pt x="56" y="544"/>
                    <a:pt x="70" y="558"/>
                    <a:pt x="84" y="586"/>
                  </a:cubicBezTo>
                  <a:lnTo>
                    <a:pt x="140" y="628"/>
                  </a:lnTo>
                  <a:cubicBezTo>
                    <a:pt x="206" y="675"/>
                    <a:pt x="285" y="703"/>
                    <a:pt x="364" y="703"/>
                  </a:cubicBezTo>
                  <a:cubicBezTo>
                    <a:pt x="401" y="703"/>
                    <a:pt x="439" y="697"/>
                    <a:pt x="474" y="684"/>
                  </a:cubicBezTo>
                  <a:cubicBezTo>
                    <a:pt x="530" y="656"/>
                    <a:pt x="600" y="614"/>
                    <a:pt x="642" y="558"/>
                  </a:cubicBezTo>
                  <a:cubicBezTo>
                    <a:pt x="670" y="488"/>
                    <a:pt x="698" y="419"/>
                    <a:pt x="698" y="349"/>
                  </a:cubicBezTo>
                  <a:cubicBezTo>
                    <a:pt x="698" y="307"/>
                    <a:pt x="698" y="279"/>
                    <a:pt x="684" y="237"/>
                  </a:cubicBezTo>
                  <a:cubicBezTo>
                    <a:pt x="670" y="209"/>
                    <a:pt x="656" y="168"/>
                    <a:pt x="642" y="140"/>
                  </a:cubicBezTo>
                  <a:cubicBezTo>
                    <a:pt x="586" y="84"/>
                    <a:pt x="530" y="42"/>
                    <a:pt x="474" y="14"/>
                  </a:cubicBezTo>
                  <a:cubicBezTo>
                    <a:pt x="446" y="0"/>
                    <a:pt x="40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4049" y="1905907"/>
              <a:ext cx="119324" cy="174832"/>
            </a:xfrm>
            <a:custGeom>
              <a:avLst/>
              <a:gdLst/>
              <a:ahLst/>
              <a:cxnLst/>
              <a:rect l="l" t="t" r="r" b="b"/>
              <a:pathLst>
                <a:path w="991" h="1452" extrusionOk="0">
                  <a:moveTo>
                    <a:pt x="754" y="1"/>
                  </a:moveTo>
                  <a:cubicBezTo>
                    <a:pt x="670" y="15"/>
                    <a:pt x="600" y="15"/>
                    <a:pt x="516" y="15"/>
                  </a:cubicBezTo>
                  <a:lnTo>
                    <a:pt x="42" y="43"/>
                  </a:lnTo>
                  <a:lnTo>
                    <a:pt x="0" y="43"/>
                  </a:lnTo>
                  <a:lnTo>
                    <a:pt x="0" y="84"/>
                  </a:lnTo>
                  <a:cubicBezTo>
                    <a:pt x="14" y="531"/>
                    <a:pt x="28" y="977"/>
                    <a:pt x="70" y="1410"/>
                  </a:cubicBezTo>
                  <a:lnTo>
                    <a:pt x="70" y="1451"/>
                  </a:lnTo>
                  <a:lnTo>
                    <a:pt x="98" y="1451"/>
                  </a:lnTo>
                  <a:lnTo>
                    <a:pt x="544" y="1437"/>
                  </a:lnTo>
                  <a:lnTo>
                    <a:pt x="768" y="1423"/>
                  </a:lnTo>
                  <a:lnTo>
                    <a:pt x="991" y="1396"/>
                  </a:lnTo>
                  <a:lnTo>
                    <a:pt x="139" y="1396"/>
                  </a:lnTo>
                  <a:cubicBezTo>
                    <a:pt x="126" y="984"/>
                    <a:pt x="112" y="560"/>
                    <a:pt x="86" y="135"/>
                  </a:cubicBezTo>
                  <a:lnTo>
                    <a:pt x="86" y="135"/>
                  </a:lnTo>
                  <a:lnTo>
                    <a:pt x="516" y="84"/>
                  </a:lnTo>
                  <a:lnTo>
                    <a:pt x="754" y="43"/>
                  </a:lnTo>
                  <a:lnTo>
                    <a:pt x="99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4148" y="1897479"/>
              <a:ext cx="119324" cy="176517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879" y="1"/>
                  </a:moveTo>
                  <a:lnTo>
                    <a:pt x="433" y="29"/>
                  </a:lnTo>
                  <a:lnTo>
                    <a:pt x="223" y="43"/>
                  </a:lnTo>
                  <a:lnTo>
                    <a:pt x="0" y="57"/>
                  </a:lnTo>
                  <a:lnTo>
                    <a:pt x="223" y="71"/>
                  </a:lnTo>
                  <a:lnTo>
                    <a:pt x="839" y="71"/>
                  </a:lnTo>
                  <a:cubicBezTo>
                    <a:pt x="852" y="491"/>
                    <a:pt x="878" y="911"/>
                    <a:pt x="905" y="1331"/>
                  </a:cubicBezTo>
                  <a:lnTo>
                    <a:pt x="905" y="1331"/>
                  </a:lnTo>
                  <a:lnTo>
                    <a:pt x="475" y="1382"/>
                  </a:lnTo>
                  <a:cubicBezTo>
                    <a:pt x="391" y="1382"/>
                    <a:pt x="307" y="1410"/>
                    <a:pt x="237" y="1410"/>
                  </a:cubicBezTo>
                  <a:cubicBezTo>
                    <a:pt x="154" y="1424"/>
                    <a:pt x="70" y="1438"/>
                    <a:pt x="0" y="1452"/>
                  </a:cubicBezTo>
                  <a:cubicBezTo>
                    <a:pt x="70" y="1452"/>
                    <a:pt x="154" y="1452"/>
                    <a:pt x="237" y="1466"/>
                  </a:cubicBezTo>
                  <a:lnTo>
                    <a:pt x="475" y="1452"/>
                  </a:lnTo>
                  <a:lnTo>
                    <a:pt x="949" y="1424"/>
                  </a:lnTo>
                  <a:lnTo>
                    <a:pt x="991" y="1424"/>
                  </a:lnTo>
                  <a:lnTo>
                    <a:pt x="991" y="1382"/>
                  </a:lnTo>
                  <a:cubicBezTo>
                    <a:pt x="977" y="936"/>
                    <a:pt x="949" y="489"/>
                    <a:pt x="921" y="43"/>
                  </a:cubicBezTo>
                  <a:lnTo>
                    <a:pt x="9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84494" y="1919393"/>
              <a:ext cx="77422" cy="117638"/>
            </a:xfrm>
            <a:custGeom>
              <a:avLst/>
              <a:gdLst/>
              <a:ahLst/>
              <a:cxnLst/>
              <a:rect l="l" t="t" r="r" b="b"/>
              <a:pathLst>
                <a:path w="643" h="977" extrusionOk="0">
                  <a:moveTo>
                    <a:pt x="642" y="0"/>
                  </a:moveTo>
                  <a:lnTo>
                    <a:pt x="642" y="0"/>
                  </a:lnTo>
                  <a:cubicBezTo>
                    <a:pt x="572" y="42"/>
                    <a:pt x="503" y="84"/>
                    <a:pt x="405" y="126"/>
                  </a:cubicBezTo>
                  <a:cubicBezTo>
                    <a:pt x="405" y="237"/>
                    <a:pt x="405" y="335"/>
                    <a:pt x="405" y="405"/>
                  </a:cubicBezTo>
                  <a:lnTo>
                    <a:pt x="349" y="321"/>
                  </a:lnTo>
                  <a:cubicBezTo>
                    <a:pt x="293" y="237"/>
                    <a:pt x="238" y="154"/>
                    <a:pt x="196" y="70"/>
                  </a:cubicBezTo>
                  <a:lnTo>
                    <a:pt x="0" y="168"/>
                  </a:lnTo>
                  <a:lnTo>
                    <a:pt x="0" y="558"/>
                  </a:lnTo>
                  <a:lnTo>
                    <a:pt x="0" y="865"/>
                  </a:lnTo>
                  <a:lnTo>
                    <a:pt x="210" y="754"/>
                  </a:lnTo>
                  <a:lnTo>
                    <a:pt x="210" y="628"/>
                  </a:lnTo>
                  <a:lnTo>
                    <a:pt x="210" y="489"/>
                  </a:lnTo>
                  <a:cubicBezTo>
                    <a:pt x="307" y="642"/>
                    <a:pt x="391" y="809"/>
                    <a:pt x="475" y="977"/>
                  </a:cubicBezTo>
                  <a:cubicBezTo>
                    <a:pt x="517" y="935"/>
                    <a:pt x="558" y="907"/>
                    <a:pt x="614" y="879"/>
                  </a:cubicBezTo>
                  <a:lnTo>
                    <a:pt x="628" y="154"/>
                  </a:lnTo>
                  <a:cubicBezTo>
                    <a:pt x="642" y="98"/>
                    <a:pt x="642" y="42"/>
                    <a:pt x="64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0104" y="1944558"/>
              <a:ext cx="70679" cy="80793"/>
            </a:xfrm>
            <a:custGeom>
              <a:avLst/>
              <a:gdLst/>
              <a:ahLst/>
              <a:cxnLst/>
              <a:rect l="l" t="t" r="r" b="b"/>
              <a:pathLst>
                <a:path w="587" h="671" extrusionOk="0">
                  <a:moveTo>
                    <a:pt x="364" y="210"/>
                  </a:moveTo>
                  <a:cubicBezTo>
                    <a:pt x="391" y="224"/>
                    <a:pt x="405" y="238"/>
                    <a:pt x="419" y="280"/>
                  </a:cubicBezTo>
                  <a:cubicBezTo>
                    <a:pt x="419" y="377"/>
                    <a:pt x="350" y="461"/>
                    <a:pt x="252" y="489"/>
                  </a:cubicBezTo>
                  <a:cubicBezTo>
                    <a:pt x="210" y="489"/>
                    <a:pt x="182" y="475"/>
                    <a:pt x="182" y="419"/>
                  </a:cubicBezTo>
                  <a:cubicBezTo>
                    <a:pt x="182" y="391"/>
                    <a:pt x="196" y="363"/>
                    <a:pt x="210" y="335"/>
                  </a:cubicBezTo>
                  <a:cubicBezTo>
                    <a:pt x="238" y="280"/>
                    <a:pt x="294" y="224"/>
                    <a:pt x="364" y="210"/>
                  </a:cubicBezTo>
                  <a:close/>
                  <a:moveTo>
                    <a:pt x="391" y="1"/>
                  </a:moveTo>
                  <a:cubicBezTo>
                    <a:pt x="336" y="1"/>
                    <a:pt x="294" y="14"/>
                    <a:pt x="252" y="28"/>
                  </a:cubicBezTo>
                  <a:cubicBezTo>
                    <a:pt x="210" y="56"/>
                    <a:pt x="154" y="98"/>
                    <a:pt x="126" y="140"/>
                  </a:cubicBezTo>
                  <a:cubicBezTo>
                    <a:pt x="112" y="154"/>
                    <a:pt x="99" y="168"/>
                    <a:pt x="85" y="196"/>
                  </a:cubicBezTo>
                  <a:cubicBezTo>
                    <a:pt x="57" y="238"/>
                    <a:pt x="43" y="266"/>
                    <a:pt x="29" y="307"/>
                  </a:cubicBezTo>
                  <a:cubicBezTo>
                    <a:pt x="15" y="363"/>
                    <a:pt x="1" y="419"/>
                    <a:pt x="15" y="475"/>
                  </a:cubicBezTo>
                  <a:cubicBezTo>
                    <a:pt x="15" y="517"/>
                    <a:pt x="29" y="558"/>
                    <a:pt x="57" y="600"/>
                  </a:cubicBezTo>
                  <a:cubicBezTo>
                    <a:pt x="85" y="642"/>
                    <a:pt x="140" y="670"/>
                    <a:pt x="196" y="670"/>
                  </a:cubicBezTo>
                  <a:cubicBezTo>
                    <a:pt x="224" y="670"/>
                    <a:pt x="266" y="656"/>
                    <a:pt x="308" y="642"/>
                  </a:cubicBezTo>
                  <a:cubicBezTo>
                    <a:pt x="350" y="614"/>
                    <a:pt x="405" y="586"/>
                    <a:pt x="447" y="545"/>
                  </a:cubicBezTo>
                  <a:cubicBezTo>
                    <a:pt x="489" y="503"/>
                    <a:pt x="531" y="447"/>
                    <a:pt x="573" y="391"/>
                  </a:cubicBezTo>
                  <a:cubicBezTo>
                    <a:pt x="573" y="363"/>
                    <a:pt x="587" y="321"/>
                    <a:pt x="587" y="293"/>
                  </a:cubicBezTo>
                  <a:cubicBezTo>
                    <a:pt x="587" y="252"/>
                    <a:pt x="587" y="224"/>
                    <a:pt x="573" y="182"/>
                  </a:cubicBezTo>
                  <a:cubicBezTo>
                    <a:pt x="559" y="126"/>
                    <a:pt x="531" y="84"/>
                    <a:pt x="489" y="42"/>
                  </a:cubicBezTo>
                  <a:cubicBezTo>
                    <a:pt x="461" y="14"/>
                    <a:pt x="419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9091" y="1986580"/>
              <a:ext cx="48765" cy="59481"/>
            </a:xfrm>
            <a:custGeom>
              <a:avLst/>
              <a:gdLst/>
              <a:ahLst/>
              <a:cxnLst/>
              <a:rect l="l" t="t" r="r" b="b"/>
              <a:pathLst>
                <a:path w="405" h="494" extrusionOk="0">
                  <a:moveTo>
                    <a:pt x="279" y="0"/>
                  </a:moveTo>
                  <a:cubicBezTo>
                    <a:pt x="196" y="0"/>
                    <a:pt x="112" y="14"/>
                    <a:pt x="56" y="56"/>
                  </a:cubicBezTo>
                  <a:cubicBezTo>
                    <a:pt x="56" y="98"/>
                    <a:pt x="70" y="140"/>
                    <a:pt x="98" y="168"/>
                  </a:cubicBezTo>
                  <a:cubicBezTo>
                    <a:pt x="126" y="140"/>
                    <a:pt x="168" y="126"/>
                    <a:pt x="210" y="126"/>
                  </a:cubicBezTo>
                  <a:cubicBezTo>
                    <a:pt x="224" y="140"/>
                    <a:pt x="224" y="168"/>
                    <a:pt x="210" y="182"/>
                  </a:cubicBezTo>
                  <a:cubicBezTo>
                    <a:pt x="200" y="191"/>
                    <a:pt x="183" y="201"/>
                    <a:pt x="164" y="201"/>
                  </a:cubicBezTo>
                  <a:cubicBezTo>
                    <a:pt x="156" y="201"/>
                    <a:pt x="148" y="200"/>
                    <a:pt x="140" y="196"/>
                  </a:cubicBezTo>
                  <a:cubicBezTo>
                    <a:pt x="126" y="223"/>
                    <a:pt x="126" y="251"/>
                    <a:pt x="140" y="279"/>
                  </a:cubicBezTo>
                  <a:cubicBezTo>
                    <a:pt x="210" y="279"/>
                    <a:pt x="252" y="279"/>
                    <a:pt x="252" y="321"/>
                  </a:cubicBezTo>
                  <a:cubicBezTo>
                    <a:pt x="252" y="358"/>
                    <a:pt x="233" y="377"/>
                    <a:pt x="204" y="377"/>
                  </a:cubicBezTo>
                  <a:cubicBezTo>
                    <a:pt x="190" y="377"/>
                    <a:pt x="172" y="372"/>
                    <a:pt x="154" y="363"/>
                  </a:cubicBezTo>
                  <a:cubicBezTo>
                    <a:pt x="126" y="349"/>
                    <a:pt x="98" y="321"/>
                    <a:pt x="70" y="293"/>
                  </a:cubicBezTo>
                  <a:cubicBezTo>
                    <a:pt x="42" y="321"/>
                    <a:pt x="14" y="349"/>
                    <a:pt x="0" y="377"/>
                  </a:cubicBezTo>
                  <a:cubicBezTo>
                    <a:pt x="42" y="433"/>
                    <a:pt x="112" y="475"/>
                    <a:pt x="182" y="488"/>
                  </a:cubicBezTo>
                  <a:cubicBezTo>
                    <a:pt x="197" y="492"/>
                    <a:pt x="212" y="494"/>
                    <a:pt x="226" y="494"/>
                  </a:cubicBezTo>
                  <a:cubicBezTo>
                    <a:pt x="266" y="494"/>
                    <a:pt x="305" y="481"/>
                    <a:pt x="335" y="461"/>
                  </a:cubicBezTo>
                  <a:cubicBezTo>
                    <a:pt x="391" y="419"/>
                    <a:pt x="405" y="335"/>
                    <a:pt x="377" y="279"/>
                  </a:cubicBezTo>
                  <a:cubicBezTo>
                    <a:pt x="363" y="251"/>
                    <a:pt x="335" y="237"/>
                    <a:pt x="307" y="223"/>
                  </a:cubicBezTo>
                  <a:cubicBezTo>
                    <a:pt x="349" y="209"/>
                    <a:pt x="377" y="168"/>
                    <a:pt x="377" y="140"/>
                  </a:cubicBezTo>
                  <a:cubicBezTo>
                    <a:pt x="391" y="56"/>
                    <a:pt x="363" y="14"/>
                    <a:pt x="27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265975" y="2160934"/>
              <a:ext cx="100901" cy="149546"/>
            </a:xfrm>
            <a:custGeom>
              <a:avLst/>
              <a:gdLst/>
              <a:ahLst/>
              <a:cxnLst/>
              <a:rect l="l" t="t" r="r" b="b"/>
              <a:pathLst>
                <a:path w="838" h="1242" extrusionOk="0">
                  <a:moveTo>
                    <a:pt x="824" y="0"/>
                  </a:moveTo>
                  <a:cubicBezTo>
                    <a:pt x="768" y="0"/>
                    <a:pt x="726" y="14"/>
                    <a:pt x="670" y="28"/>
                  </a:cubicBezTo>
                  <a:cubicBezTo>
                    <a:pt x="601" y="56"/>
                    <a:pt x="531" y="98"/>
                    <a:pt x="461" y="140"/>
                  </a:cubicBezTo>
                  <a:cubicBezTo>
                    <a:pt x="363" y="209"/>
                    <a:pt x="280" y="279"/>
                    <a:pt x="210" y="377"/>
                  </a:cubicBezTo>
                  <a:cubicBezTo>
                    <a:pt x="154" y="432"/>
                    <a:pt x="112" y="502"/>
                    <a:pt x="85" y="572"/>
                  </a:cubicBezTo>
                  <a:cubicBezTo>
                    <a:pt x="29" y="684"/>
                    <a:pt x="1" y="809"/>
                    <a:pt x="15" y="949"/>
                  </a:cubicBezTo>
                  <a:cubicBezTo>
                    <a:pt x="29" y="990"/>
                    <a:pt x="43" y="1032"/>
                    <a:pt x="57" y="1074"/>
                  </a:cubicBezTo>
                  <a:cubicBezTo>
                    <a:pt x="85" y="1102"/>
                    <a:pt x="98" y="1116"/>
                    <a:pt x="126" y="1144"/>
                  </a:cubicBezTo>
                  <a:cubicBezTo>
                    <a:pt x="196" y="1200"/>
                    <a:pt x="294" y="1228"/>
                    <a:pt x="391" y="1241"/>
                  </a:cubicBezTo>
                  <a:cubicBezTo>
                    <a:pt x="475" y="1241"/>
                    <a:pt x="559" y="1228"/>
                    <a:pt x="642" y="1186"/>
                  </a:cubicBezTo>
                  <a:cubicBezTo>
                    <a:pt x="712" y="1158"/>
                    <a:pt x="782" y="1130"/>
                    <a:pt x="838" y="1074"/>
                  </a:cubicBezTo>
                  <a:lnTo>
                    <a:pt x="726" y="781"/>
                  </a:lnTo>
                  <a:cubicBezTo>
                    <a:pt x="726" y="781"/>
                    <a:pt x="712" y="809"/>
                    <a:pt x="684" y="837"/>
                  </a:cubicBezTo>
                  <a:cubicBezTo>
                    <a:pt x="629" y="893"/>
                    <a:pt x="559" y="921"/>
                    <a:pt x="475" y="935"/>
                  </a:cubicBezTo>
                  <a:lnTo>
                    <a:pt x="433" y="935"/>
                  </a:lnTo>
                  <a:cubicBezTo>
                    <a:pt x="363" y="879"/>
                    <a:pt x="350" y="809"/>
                    <a:pt x="391" y="697"/>
                  </a:cubicBezTo>
                  <a:cubicBezTo>
                    <a:pt x="433" y="628"/>
                    <a:pt x="489" y="558"/>
                    <a:pt x="545" y="516"/>
                  </a:cubicBezTo>
                  <a:cubicBezTo>
                    <a:pt x="615" y="474"/>
                    <a:pt x="684" y="460"/>
                    <a:pt x="754" y="460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373499" y="2130591"/>
              <a:ext cx="104273" cy="195060"/>
            </a:xfrm>
            <a:custGeom>
              <a:avLst/>
              <a:gdLst/>
              <a:ahLst/>
              <a:cxnLst/>
              <a:rect l="l" t="t" r="r" b="b"/>
              <a:pathLst>
                <a:path w="866" h="1620" extrusionOk="0">
                  <a:moveTo>
                    <a:pt x="433" y="1"/>
                  </a:moveTo>
                  <a:lnTo>
                    <a:pt x="433" y="1"/>
                  </a:lnTo>
                  <a:cubicBezTo>
                    <a:pt x="335" y="43"/>
                    <a:pt x="224" y="71"/>
                    <a:pt x="112" y="99"/>
                  </a:cubicBezTo>
                  <a:cubicBezTo>
                    <a:pt x="98" y="545"/>
                    <a:pt x="56" y="1033"/>
                    <a:pt x="1" y="1535"/>
                  </a:cubicBezTo>
                  <a:lnTo>
                    <a:pt x="140" y="1493"/>
                  </a:lnTo>
                  <a:lnTo>
                    <a:pt x="293" y="1424"/>
                  </a:lnTo>
                  <a:cubicBezTo>
                    <a:pt x="307" y="1228"/>
                    <a:pt x="321" y="1117"/>
                    <a:pt x="321" y="1089"/>
                  </a:cubicBezTo>
                  <a:lnTo>
                    <a:pt x="475" y="1033"/>
                  </a:lnTo>
                  <a:lnTo>
                    <a:pt x="475" y="1033"/>
                  </a:lnTo>
                  <a:cubicBezTo>
                    <a:pt x="447" y="1312"/>
                    <a:pt x="433" y="1507"/>
                    <a:pt x="433" y="1619"/>
                  </a:cubicBezTo>
                  <a:cubicBezTo>
                    <a:pt x="475" y="1591"/>
                    <a:pt x="517" y="1563"/>
                    <a:pt x="558" y="1549"/>
                  </a:cubicBezTo>
                  <a:cubicBezTo>
                    <a:pt x="586" y="1521"/>
                    <a:pt x="628" y="1507"/>
                    <a:pt x="670" y="1480"/>
                  </a:cubicBezTo>
                  <a:lnTo>
                    <a:pt x="698" y="1466"/>
                  </a:lnTo>
                  <a:cubicBezTo>
                    <a:pt x="712" y="1187"/>
                    <a:pt x="768" y="712"/>
                    <a:pt x="865" y="71"/>
                  </a:cubicBezTo>
                  <a:lnTo>
                    <a:pt x="865" y="71"/>
                  </a:lnTo>
                  <a:cubicBezTo>
                    <a:pt x="768" y="113"/>
                    <a:pt x="656" y="154"/>
                    <a:pt x="545" y="168"/>
                  </a:cubicBezTo>
                  <a:cubicBezTo>
                    <a:pt x="545" y="405"/>
                    <a:pt x="531" y="573"/>
                    <a:pt x="517" y="698"/>
                  </a:cubicBezTo>
                  <a:cubicBezTo>
                    <a:pt x="475" y="712"/>
                    <a:pt x="461" y="726"/>
                    <a:pt x="433" y="740"/>
                  </a:cubicBezTo>
                  <a:cubicBezTo>
                    <a:pt x="405" y="740"/>
                    <a:pt x="377" y="754"/>
                    <a:pt x="363" y="768"/>
                  </a:cubicBezTo>
                  <a:cubicBezTo>
                    <a:pt x="377" y="517"/>
                    <a:pt x="405" y="252"/>
                    <a:pt x="43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481023" y="2274719"/>
              <a:ext cx="58879" cy="73208"/>
            </a:xfrm>
            <a:custGeom>
              <a:avLst/>
              <a:gdLst/>
              <a:ahLst/>
              <a:cxnLst/>
              <a:rect l="l" t="t" r="r" b="b"/>
              <a:pathLst>
                <a:path w="489" h="608" extrusionOk="0">
                  <a:moveTo>
                    <a:pt x="285" y="0"/>
                  </a:moveTo>
                  <a:cubicBezTo>
                    <a:pt x="204" y="0"/>
                    <a:pt x="125" y="27"/>
                    <a:pt x="56" y="73"/>
                  </a:cubicBezTo>
                  <a:cubicBezTo>
                    <a:pt x="70" y="115"/>
                    <a:pt x="84" y="171"/>
                    <a:pt x="112" y="213"/>
                  </a:cubicBezTo>
                  <a:cubicBezTo>
                    <a:pt x="182" y="171"/>
                    <a:pt x="237" y="157"/>
                    <a:pt x="265" y="157"/>
                  </a:cubicBezTo>
                  <a:cubicBezTo>
                    <a:pt x="293" y="171"/>
                    <a:pt x="293" y="199"/>
                    <a:pt x="265" y="213"/>
                  </a:cubicBezTo>
                  <a:cubicBezTo>
                    <a:pt x="237" y="241"/>
                    <a:pt x="209" y="241"/>
                    <a:pt x="168" y="241"/>
                  </a:cubicBezTo>
                  <a:cubicBezTo>
                    <a:pt x="168" y="283"/>
                    <a:pt x="168" y="310"/>
                    <a:pt x="168" y="338"/>
                  </a:cubicBezTo>
                  <a:cubicBezTo>
                    <a:pt x="265" y="338"/>
                    <a:pt x="321" y="338"/>
                    <a:pt x="307" y="408"/>
                  </a:cubicBezTo>
                  <a:cubicBezTo>
                    <a:pt x="307" y="445"/>
                    <a:pt x="289" y="464"/>
                    <a:pt x="255" y="464"/>
                  </a:cubicBezTo>
                  <a:cubicBezTo>
                    <a:pt x="239" y="464"/>
                    <a:pt x="219" y="459"/>
                    <a:pt x="196" y="450"/>
                  </a:cubicBezTo>
                  <a:cubicBezTo>
                    <a:pt x="154" y="436"/>
                    <a:pt x="112" y="394"/>
                    <a:pt x="98" y="366"/>
                  </a:cubicBezTo>
                  <a:cubicBezTo>
                    <a:pt x="56" y="380"/>
                    <a:pt x="28" y="422"/>
                    <a:pt x="0" y="464"/>
                  </a:cubicBezTo>
                  <a:cubicBezTo>
                    <a:pt x="56" y="534"/>
                    <a:pt x="140" y="589"/>
                    <a:pt x="237" y="603"/>
                  </a:cubicBezTo>
                  <a:cubicBezTo>
                    <a:pt x="248" y="606"/>
                    <a:pt x="258" y="607"/>
                    <a:pt x="269" y="607"/>
                  </a:cubicBezTo>
                  <a:cubicBezTo>
                    <a:pt x="318" y="607"/>
                    <a:pt x="371" y="584"/>
                    <a:pt x="405" y="562"/>
                  </a:cubicBezTo>
                  <a:cubicBezTo>
                    <a:pt x="475" y="506"/>
                    <a:pt x="488" y="422"/>
                    <a:pt x="461" y="352"/>
                  </a:cubicBezTo>
                  <a:cubicBezTo>
                    <a:pt x="447" y="310"/>
                    <a:pt x="419" y="283"/>
                    <a:pt x="377" y="269"/>
                  </a:cubicBezTo>
                  <a:cubicBezTo>
                    <a:pt x="419" y="241"/>
                    <a:pt x="461" y="213"/>
                    <a:pt x="475" y="171"/>
                  </a:cubicBezTo>
                  <a:cubicBezTo>
                    <a:pt x="488" y="73"/>
                    <a:pt x="433" y="18"/>
                    <a:pt x="335" y="4"/>
                  </a:cubicBezTo>
                  <a:cubicBezTo>
                    <a:pt x="318" y="1"/>
                    <a:pt x="302" y="0"/>
                    <a:pt x="28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372076" y="1049328"/>
              <a:ext cx="8429" cy="104273"/>
            </a:xfrm>
            <a:custGeom>
              <a:avLst/>
              <a:gdLst/>
              <a:ahLst/>
              <a:cxnLst/>
              <a:rect l="l" t="t" r="r" b="b"/>
              <a:pathLst>
                <a:path w="70" h="866" extrusionOk="0">
                  <a:moveTo>
                    <a:pt x="14" y="1"/>
                  </a:moveTo>
                  <a:cubicBezTo>
                    <a:pt x="14" y="1"/>
                    <a:pt x="0" y="57"/>
                    <a:pt x="0" y="140"/>
                  </a:cubicBezTo>
                  <a:lnTo>
                    <a:pt x="0" y="433"/>
                  </a:lnTo>
                  <a:cubicBezTo>
                    <a:pt x="0" y="531"/>
                    <a:pt x="0" y="643"/>
                    <a:pt x="14" y="740"/>
                  </a:cubicBezTo>
                  <a:cubicBezTo>
                    <a:pt x="28" y="782"/>
                    <a:pt x="28" y="824"/>
                    <a:pt x="42" y="866"/>
                  </a:cubicBezTo>
                  <a:cubicBezTo>
                    <a:pt x="56" y="824"/>
                    <a:pt x="56" y="782"/>
                    <a:pt x="70" y="740"/>
                  </a:cubicBezTo>
                  <a:lnTo>
                    <a:pt x="70" y="433"/>
                  </a:lnTo>
                  <a:cubicBezTo>
                    <a:pt x="56" y="336"/>
                    <a:pt x="56" y="238"/>
                    <a:pt x="42" y="140"/>
                  </a:cubicBezTo>
                  <a:cubicBezTo>
                    <a:pt x="42" y="85"/>
                    <a:pt x="28" y="43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05670" y="1049328"/>
              <a:ext cx="8429" cy="104273"/>
            </a:xfrm>
            <a:custGeom>
              <a:avLst/>
              <a:gdLst/>
              <a:ahLst/>
              <a:cxnLst/>
              <a:rect l="l" t="t" r="r" b="b"/>
              <a:pathLst>
                <a:path w="70" h="866" extrusionOk="0">
                  <a:moveTo>
                    <a:pt x="28" y="1"/>
                  </a:moveTo>
                  <a:cubicBezTo>
                    <a:pt x="28" y="1"/>
                    <a:pt x="14" y="57"/>
                    <a:pt x="0" y="140"/>
                  </a:cubicBezTo>
                  <a:cubicBezTo>
                    <a:pt x="0" y="224"/>
                    <a:pt x="0" y="322"/>
                    <a:pt x="0" y="433"/>
                  </a:cubicBezTo>
                  <a:cubicBezTo>
                    <a:pt x="0" y="531"/>
                    <a:pt x="0" y="643"/>
                    <a:pt x="14" y="740"/>
                  </a:cubicBezTo>
                  <a:cubicBezTo>
                    <a:pt x="28" y="782"/>
                    <a:pt x="28" y="824"/>
                    <a:pt x="42" y="866"/>
                  </a:cubicBezTo>
                  <a:cubicBezTo>
                    <a:pt x="56" y="824"/>
                    <a:pt x="56" y="782"/>
                    <a:pt x="56" y="740"/>
                  </a:cubicBezTo>
                  <a:cubicBezTo>
                    <a:pt x="70" y="657"/>
                    <a:pt x="70" y="545"/>
                    <a:pt x="70" y="433"/>
                  </a:cubicBezTo>
                  <a:cubicBezTo>
                    <a:pt x="70" y="336"/>
                    <a:pt x="56" y="238"/>
                    <a:pt x="42" y="140"/>
                  </a:cubicBezTo>
                  <a:cubicBezTo>
                    <a:pt x="42" y="85"/>
                    <a:pt x="28" y="43"/>
                    <a:pt x="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712950" y="1274490"/>
              <a:ext cx="95844" cy="75616"/>
            </a:xfrm>
            <a:custGeom>
              <a:avLst/>
              <a:gdLst/>
              <a:ahLst/>
              <a:cxnLst/>
              <a:rect l="l" t="t" r="r" b="b"/>
              <a:pathLst>
                <a:path w="796" h="628" extrusionOk="0">
                  <a:moveTo>
                    <a:pt x="1" y="0"/>
                  </a:moveTo>
                  <a:cubicBezTo>
                    <a:pt x="1" y="0"/>
                    <a:pt x="43" y="42"/>
                    <a:pt x="112" y="112"/>
                  </a:cubicBezTo>
                  <a:cubicBezTo>
                    <a:pt x="182" y="181"/>
                    <a:pt x="266" y="265"/>
                    <a:pt x="377" y="349"/>
                  </a:cubicBezTo>
                  <a:cubicBezTo>
                    <a:pt x="489" y="418"/>
                    <a:pt x="573" y="502"/>
                    <a:pt x="656" y="544"/>
                  </a:cubicBezTo>
                  <a:cubicBezTo>
                    <a:pt x="740" y="600"/>
                    <a:pt x="796" y="628"/>
                    <a:pt x="796" y="628"/>
                  </a:cubicBezTo>
                  <a:cubicBezTo>
                    <a:pt x="754" y="586"/>
                    <a:pt x="726" y="558"/>
                    <a:pt x="684" y="516"/>
                  </a:cubicBezTo>
                  <a:cubicBezTo>
                    <a:pt x="615" y="446"/>
                    <a:pt x="531" y="363"/>
                    <a:pt x="419" y="279"/>
                  </a:cubicBezTo>
                  <a:cubicBezTo>
                    <a:pt x="322" y="209"/>
                    <a:pt x="224" y="126"/>
                    <a:pt x="140" y="84"/>
                  </a:cubicBezTo>
                  <a:cubicBezTo>
                    <a:pt x="71" y="28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99585" y="1301341"/>
              <a:ext cx="94159" cy="77302"/>
            </a:xfrm>
            <a:custGeom>
              <a:avLst/>
              <a:gdLst/>
              <a:ahLst/>
              <a:cxnLst/>
              <a:rect l="l" t="t" r="r" b="b"/>
              <a:pathLst>
                <a:path w="782" h="642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42"/>
                    <a:pt x="70" y="84"/>
                    <a:pt x="98" y="112"/>
                  </a:cubicBezTo>
                  <a:cubicBezTo>
                    <a:pt x="168" y="182"/>
                    <a:pt x="251" y="265"/>
                    <a:pt x="363" y="349"/>
                  </a:cubicBezTo>
                  <a:cubicBezTo>
                    <a:pt x="461" y="419"/>
                    <a:pt x="558" y="502"/>
                    <a:pt x="642" y="558"/>
                  </a:cubicBezTo>
                  <a:cubicBezTo>
                    <a:pt x="726" y="600"/>
                    <a:pt x="781" y="642"/>
                    <a:pt x="781" y="642"/>
                  </a:cubicBezTo>
                  <a:cubicBezTo>
                    <a:pt x="740" y="600"/>
                    <a:pt x="712" y="558"/>
                    <a:pt x="670" y="516"/>
                  </a:cubicBezTo>
                  <a:cubicBezTo>
                    <a:pt x="600" y="447"/>
                    <a:pt x="516" y="363"/>
                    <a:pt x="405" y="293"/>
                  </a:cubicBezTo>
                  <a:cubicBezTo>
                    <a:pt x="307" y="209"/>
                    <a:pt x="209" y="140"/>
                    <a:pt x="126" y="84"/>
                  </a:cubicBezTo>
                  <a:cubicBezTo>
                    <a:pt x="56" y="28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575324" y="1267748"/>
              <a:ext cx="121010" cy="107524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4" y="0"/>
                  </a:moveTo>
                  <a:lnTo>
                    <a:pt x="949" y="28"/>
                  </a:lnTo>
                  <a:cubicBezTo>
                    <a:pt x="921" y="56"/>
                    <a:pt x="879" y="84"/>
                    <a:pt x="823" y="126"/>
                  </a:cubicBezTo>
                  <a:cubicBezTo>
                    <a:pt x="739" y="196"/>
                    <a:pt x="600" y="307"/>
                    <a:pt x="474" y="419"/>
                  </a:cubicBezTo>
                  <a:cubicBezTo>
                    <a:pt x="363" y="530"/>
                    <a:pt x="237" y="642"/>
                    <a:pt x="140" y="740"/>
                  </a:cubicBezTo>
                  <a:cubicBezTo>
                    <a:pt x="98" y="781"/>
                    <a:pt x="70" y="823"/>
                    <a:pt x="42" y="851"/>
                  </a:cubicBezTo>
                  <a:lnTo>
                    <a:pt x="0" y="893"/>
                  </a:lnTo>
                  <a:lnTo>
                    <a:pt x="56" y="851"/>
                  </a:lnTo>
                  <a:lnTo>
                    <a:pt x="181" y="767"/>
                  </a:lnTo>
                  <a:cubicBezTo>
                    <a:pt x="265" y="684"/>
                    <a:pt x="405" y="586"/>
                    <a:pt x="530" y="474"/>
                  </a:cubicBezTo>
                  <a:cubicBezTo>
                    <a:pt x="656" y="363"/>
                    <a:pt x="767" y="237"/>
                    <a:pt x="851" y="154"/>
                  </a:cubicBezTo>
                  <a:cubicBezTo>
                    <a:pt x="907" y="112"/>
                    <a:pt x="935" y="70"/>
                    <a:pt x="962" y="42"/>
                  </a:cubicBezTo>
                  <a:lnTo>
                    <a:pt x="100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54315" y="1267748"/>
              <a:ext cx="121130" cy="107524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" y="0"/>
                  </a:moveTo>
                  <a:lnTo>
                    <a:pt x="43" y="42"/>
                  </a:lnTo>
                  <a:cubicBezTo>
                    <a:pt x="70" y="70"/>
                    <a:pt x="98" y="112"/>
                    <a:pt x="154" y="154"/>
                  </a:cubicBezTo>
                  <a:cubicBezTo>
                    <a:pt x="238" y="237"/>
                    <a:pt x="363" y="363"/>
                    <a:pt x="475" y="474"/>
                  </a:cubicBezTo>
                  <a:cubicBezTo>
                    <a:pt x="601" y="586"/>
                    <a:pt x="726" y="684"/>
                    <a:pt x="824" y="767"/>
                  </a:cubicBezTo>
                  <a:lnTo>
                    <a:pt x="949" y="851"/>
                  </a:lnTo>
                  <a:lnTo>
                    <a:pt x="1005" y="893"/>
                  </a:lnTo>
                  <a:lnTo>
                    <a:pt x="963" y="851"/>
                  </a:lnTo>
                  <a:cubicBezTo>
                    <a:pt x="935" y="823"/>
                    <a:pt x="907" y="781"/>
                    <a:pt x="852" y="740"/>
                  </a:cubicBezTo>
                  <a:cubicBezTo>
                    <a:pt x="768" y="642"/>
                    <a:pt x="642" y="530"/>
                    <a:pt x="517" y="419"/>
                  </a:cubicBezTo>
                  <a:cubicBezTo>
                    <a:pt x="405" y="307"/>
                    <a:pt x="280" y="196"/>
                    <a:pt x="168" y="126"/>
                  </a:cubicBezTo>
                  <a:cubicBezTo>
                    <a:pt x="126" y="84"/>
                    <a:pt x="84" y="56"/>
                    <a:pt x="57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50943" y="993941"/>
              <a:ext cx="114387" cy="102587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949" y="1"/>
                  </a:moveTo>
                  <a:lnTo>
                    <a:pt x="908" y="29"/>
                  </a:lnTo>
                  <a:cubicBezTo>
                    <a:pt x="880" y="56"/>
                    <a:pt x="824" y="84"/>
                    <a:pt x="782" y="112"/>
                  </a:cubicBezTo>
                  <a:cubicBezTo>
                    <a:pt x="684" y="196"/>
                    <a:pt x="559" y="307"/>
                    <a:pt x="433" y="419"/>
                  </a:cubicBezTo>
                  <a:cubicBezTo>
                    <a:pt x="308" y="531"/>
                    <a:pt x="182" y="642"/>
                    <a:pt x="98" y="726"/>
                  </a:cubicBezTo>
                  <a:cubicBezTo>
                    <a:pt x="57" y="782"/>
                    <a:pt x="29" y="810"/>
                    <a:pt x="1" y="851"/>
                  </a:cubicBezTo>
                  <a:cubicBezTo>
                    <a:pt x="29" y="838"/>
                    <a:pt x="85" y="810"/>
                    <a:pt x="126" y="768"/>
                  </a:cubicBezTo>
                  <a:cubicBezTo>
                    <a:pt x="224" y="684"/>
                    <a:pt x="350" y="586"/>
                    <a:pt x="475" y="475"/>
                  </a:cubicBezTo>
                  <a:cubicBezTo>
                    <a:pt x="601" y="363"/>
                    <a:pt x="726" y="238"/>
                    <a:pt x="810" y="154"/>
                  </a:cubicBezTo>
                  <a:cubicBezTo>
                    <a:pt x="852" y="112"/>
                    <a:pt x="880" y="70"/>
                    <a:pt x="908" y="42"/>
                  </a:cubicBezTo>
                  <a:cubicBezTo>
                    <a:pt x="935" y="15"/>
                    <a:pt x="949" y="1"/>
                    <a:pt x="94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73638" y="993941"/>
              <a:ext cx="119324" cy="107644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" y="15"/>
                    <a:pt x="28" y="42"/>
                  </a:cubicBezTo>
                  <a:cubicBezTo>
                    <a:pt x="56" y="70"/>
                    <a:pt x="98" y="112"/>
                    <a:pt x="140" y="154"/>
                  </a:cubicBezTo>
                  <a:cubicBezTo>
                    <a:pt x="223" y="238"/>
                    <a:pt x="349" y="349"/>
                    <a:pt x="474" y="475"/>
                  </a:cubicBezTo>
                  <a:cubicBezTo>
                    <a:pt x="586" y="586"/>
                    <a:pt x="711" y="684"/>
                    <a:pt x="823" y="768"/>
                  </a:cubicBezTo>
                  <a:cubicBezTo>
                    <a:pt x="865" y="810"/>
                    <a:pt x="907" y="838"/>
                    <a:pt x="935" y="851"/>
                  </a:cubicBezTo>
                  <a:cubicBezTo>
                    <a:pt x="949" y="865"/>
                    <a:pt x="976" y="879"/>
                    <a:pt x="990" y="893"/>
                  </a:cubicBezTo>
                  <a:lnTo>
                    <a:pt x="949" y="851"/>
                  </a:lnTo>
                  <a:lnTo>
                    <a:pt x="851" y="726"/>
                  </a:lnTo>
                  <a:cubicBezTo>
                    <a:pt x="753" y="642"/>
                    <a:pt x="628" y="531"/>
                    <a:pt x="516" y="419"/>
                  </a:cubicBezTo>
                  <a:cubicBezTo>
                    <a:pt x="391" y="294"/>
                    <a:pt x="265" y="196"/>
                    <a:pt x="167" y="112"/>
                  </a:cubicBezTo>
                  <a:cubicBezTo>
                    <a:pt x="112" y="84"/>
                    <a:pt x="70" y="56"/>
                    <a:pt x="42" y="29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91156" y="1113144"/>
              <a:ext cx="6863" cy="147981"/>
            </a:xfrm>
            <a:custGeom>
              <a:avLst/>
              <a:gdLst/>
              <a:ahLst/>
              <a:cxnLst/>
              <a:rect l="l" t="t" r="r" b="b"/>
              <a:pathLst>
                <a:path w="57" h="1229" extrusionOk="0">
                  <a:moveTo>
                    <a:pt x="14" y="1"/>
                  </a:moveTo>
                  <a:cubicBezTo>
                    <a:pt x="0" y="29"/>
                    <a:pt x="0" y="85"/>
                    <a:pt x="0" y="154"/>
                  </a:cubicBezTo>
                  <a:cubicBezTo>
                    <a:pt x="0" y="280"/>
                    <a:pt x="0" y="447"/>
                    <a:pt x="0" y="615"/>
                  </a:cubicBezTo>
                  <a:cubicBezTo>
                    <a:pt x="0" y="782"/>
                    <a:pt x="14" y="949"/>
                    <a:pt x="28" y="1075"/>
                  </a:cubicBezTo>
                  <a:cubicBezTo>
                    <a:pt x="28" y="1131"/>
                    <a:pt x="42" y="1187"/>
                    <a:pt x="42" y="1228"/>
                  </a:cubicBezTo>
                  <a:cubicBezTo>
                    <a:pt x="56" y="1187"/>
                    <a:pt x="56" y="1131"/>
                    <a:pt x="56" y="1075"/>
                  </a:cubicBezTo>
                  <a:cubicBezTo>
                    <a:pt x="56" y="949"/>
                    <a:pt x="56" y="782"/>
                    <a:pt x="56" y="615"/>
                  </a:cubicBezTo>
                  <a:cubicBezTo>
                    <a:pt x="56" y="447"/>
                    <a:pt x="42" y="280"/>
                    <a:pt x="28" y="140"/>
                  </a:cubicBezTo>
                  <a:cubicBezTo>
                    <a:pt x="28" y="85"/>
                    <a:pt x="14" y="29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42635" y="1098093"/>
              <a:ext cx="8429" cy="161346"/>
            </a:xfrm>
            <a:custGeom>
              <a:avLst/>
              <a:gdLst/>
              <a:ahLst/>
              <a:cxnLst/>
              <a:rect l="l" t="t" r="r" b="b"/>
              <a:pathLst>
                <a:path w="70" h="1340" extrusionOk="0">
                  <a:moveTo>
                    <a:pt x="14" y="0"/>
                  </a:moveTo>
                  <a:cubicBezTo>
                    <a:pt x="14" y="0"/>
                    <a:pt x="14" y="14"/>
                    <a:pt x="14" y="56"/>
                  </a:cubicBezTo>
                  <a:cubicBezTo>
                    <a:pt x="28" y="14"/>
                    <a:pt x="14" y="0"/>
                    <a:pt x="14" y="0"/>
                  </a:cubicBezTo>
                  <a:close/>
                  <a:moveTo>
                    <a:pt x="14" y="56"/>
                  </a:moveTo>
                  <a:cubicBezTo>
                    <a:pt x="14" y="84"/>
                    <a:pt x="14" y="140"/>
                    <a:pt x="14" y="210"/>
                  </a:cubicBezTo>
                  <a:cubicBezTo>
                    <a:pt x="14" y="335"/>
                    <a:pt x="0" y="503"/>
                    <a:pt x="14" y="670"/>
                  </a:cubicBezTo>
                  <a:cubicBezTo>
                    <a:pt x="14" y="837"/>
                    <a:pt x="28" y="1005"/>
                    <a:pt x="42" y="1130"/>
                  </a:cubicBezTo>
                  <a:cubicBezTo>
                    <a:pt x="42" y="1186"/>
                    <a:pt x="56" y="1242"/>
                    <a:pt x="56" y="1284"/>
                  </a:cubicBezTo>
                  <a:cubicBezTo>
                    <a:pt x="56" y="1242"/>
                    <a:pt x="56" y="1186"/>
                    <a:pt x="56" y="1130"/>
                  </a:cubicBezTo>
                  <a:cubicBezTo>
                    <a:pt x="56" y="1005"/>
                    <a:pt x="70" y="837"/>
                    <a:pt x="56" y="670"/>
                  </a:cubicBezTo>
                  <a:cubicBezTo>
                    <a:pt x="56" y="503"/>
                    <a:pt x="42" y="335"/>
                    <a:pt x="42" y="210"/>
                  </a:cubicBezTo>
                  <a:cubicBezTo>
                    <a:pt x="28" y="140"/>
                    <a:pt x="28" y="84"/>
                    <a:pt x="14" y="56"/>
                  </a:cubicBezTo>
                  <a:close/>
                  <a:moveTo>
                    <a:pt x="56" y="1284"/>
                  </a:moveTo>
                  <a:cubicBezTo>
                    <a:pt x="42" y="1312"/>
                    <a:pt x="56" y="1339"/>
                    <a:pt x="56" y="1339"/>
                  </a:cubicBezTo>
                  <a:lnTo>
                    <a:pt x="56" y="1284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79480" y="1094722"/>
              <a:ext cx="181575" cy="178203"/>
            </a:xfrm>
            <a:custGeom>
              <a:avLst/>
              <a:gdLst/>
              <a:ahLst/>
              <a:cxnLst/>
              <a:rect l="l" t="t" r="r" b="b"/>
              <a:pathLst>
                <a:path w="1508" h="1480" extrusionOk="0">
                  <a:moveTo>
                    <a:pt x="559" y="1451"/>
                  </a:moveTo>
                  <a:cubicBezTo>
                    <a:pt x="587" y="1465"/>
                    <a:pt x="615" y="1465"/>
                    <a:pt x="643" y="1465"/>
                  </a:cubicBezTo>
                  <a:cubicBezTo>
                    <a:pt x="615" y="1465"/>
                    <a:pt x="587" y="1451"/>
                    <a:pt x="559" y="1451"/>
                  </a:cubicBezTo>
                  <a:close/>
                  <a:moveTo>
                    <a:pt x="643" y="1465"/>
                  </a:moveTo>
                  <a:cubicBezTo>
                    <a:pt x="650" y="1472"/>
                    <a:pt x="660" y="1476"/>
                    <a:pt x="671" y="1476"/>
                  </a:cubicBezTo>
                  <a:cubicBezTo>
                    <a:pt x="681" y="1476"/>
                    <a:pt x="691" y="1472"/>
                    <a:pt x="698" y="1465"/>
                  </a:cubicBezTo>
                  <a:close/>
                  <a:moveTo>
                    <a:pt x="740" y="1"/>
                  </a:moveTo>
                  <a:cubicBezTo>
                    <a:pt x="671" y="1"/>
                    <a:pt x="601" y="14"/>
                    <a:pt x="517" y="28"/>
                  </a:cubicBezTo>
                  <a:cubicBezTo>
                    <a:pt x="447" y="56"/>
                    <a:pt x="378" y="84"/>
                    <a:pt x="322" y="126"/>
                  </a:cubicBezTo>
                  <a:cubicBezTo>
                    <a:pt x="266" y="168"/>
                    <a:pt x="210" y="224"/>
                    <a:pt x="154" y="280"/>
                  </a:cubicBezTo>
                  <a:cubicBezTo>
                    <a:pt x="113" y="321"/>
                    <a:pt x="85" y="391"/>
                    <a:pt x="57" y="447"/>
                  </a:cubicBezTo>
                  <a:cubicBezTo>
                    <a:pt x="29" y="517"/>
                    <a:pt x="15" y="572"/>
                    <a:pt x="1" y="642"/>
                  </a:cubicBezTo>
                  <a:cubicBezTo>
                    <a:pt x="1" y="684"/>
                    <a:pt x="1" y="712"/>
                    <a:pt x="1" y="740"/>
                  </a:cubicBezTo>
                  <a:cubicBezTo>
                    <a:pt x="1" y="782"/>
                    <a:pt x="1" y="810"/>
                    <a:pt x="1" y="837"/>
                  </a:cubicBezTo>
                  <a:cubicBezTo>
                    <a:pt x="29" y="1061"/>
                    <a:pt x="168" y="1256"/>
                    <a:pt x="350" y="1367"/>
                  </a:cubicBezTo>
                  <a:cubicBezTo>
                    <a:pt x="419" y="1409"/>
                    <a:pt x="489" y="1437"/>
                    <a:pt x="559" y="1451"/>
                  </a:cubicBezTo>
                  <a:cubicBezTo>
                    <a:pt x="489" y="1423"/>
                    <a:pt x="419" y="1395"/>
                    <a:pt x="364" y="1354"/>
                  </a:cubicBezTo>
                  <a:cubicBezTo>
                    <a:pt x="280" y="1298"/>
                    <a:pt x="210" y="1228"/>
                    <a:pt x="154" y="1144"/>
                  </a:cubicBezTo>
                  <a:cubicBezTo>
                    <a:pt x="99" y="1047"/>
                    <a:pt x="57" y="935"/>
                    <a:pt x="43" y="824"/>
                  </a:cubicBezTo>
                  <a:lnTo>
                    <a:pt x="43" y="740"/>
                  </a:lnTo>
                  <a:cubicBezTo>
                    <a:pt x="43" y="698"/>
                    <a:pt x="57" y="670"/>
                    <a:pt x="57" y="642"/>
                  </a:cubicBezTo>
                  <a:cubicBezTo>
                    <a:pt x="71" y="572"/>
                    <a:pt x="85" y="517"/>
                    <a:pt x="113" y="461"/>
                  </a:cubicBezTo>
                  <a:cubicBezTo>
                    <a:pt x="168" y="349"/>
                    <a:pt x="266" y="238"/>
                    <a:pt x="378" y="168"/>
                  </a:cubicBezTo>
                  <a:cubicBezTo>
                    <a:pt x="433" y="140"/>
                    <a:pt x="489" y="112"/>
                    <a:pt x="545" y="84"/>
                  </a:cubicBezTo>
                  <a:cubicBezTo>
                    <a:pt x="615" y="70"/>
                    <a:pt x="684" y="56"/>
                    <a:pt x="754" y="56"/>
                  </a:cubicBezTo>
                  <a:cubicBezTo>
                    <a:pt x="824" y="56"/>
                    <a:pt x="880" y="70"/>
                    <a:pt x="949" y="84"/>
                  </a:cubicBezTo>
                  <a:cubicBezTo>
                    <a:pt x="1019" y="112"/>
                    <a:pt x="1075" y="140"/>
                    <a:pt x="1131" y="168"/>
                  </a:cubicBezTo>
                  <a:cubicBezTo>
                    <a:pt x="1354" y="307"/>
                    <a:pt x="1480" y="572"/>
                    <a:pt x="1466" y="837"/>
                  </a:cubicBezTo>
                  <a:cubicBezTo>
                    <a:pt x="1452" y="949"/>
                    <a:pt x="1410" y="1061"/>
                    <a:pt x="1354" y="1144"/>
                  </a:cubicBezTo>
                  <a:cubicBezTo>
                    <a:pt x="1298" y="1228"/>
                    <a:pt x="1228" y="1298"/>
                    <a:pt x="1145" y="1354"/>
                  </a:cubicBezTo>
                  <a:cubicBezTo>
                    <a:pt x="1089" y="1395"/>
                    <a:pt x="1019" y="1437"/>
                    <a:pt x="949" y="1451"/>
                  </a:cubicBezTo>
                  <a:cubicBezTo>
                    <a:pt x="922" y="1465"/>
                    <a:pt x="894" y="1465"/>
                    <a:pt x="866" y="1465"/>
                  </a:cubicBezTo>
                  <a:cubicBezTo>
                    <a:pt x="852" y="1472"/>
                    <a:pt x="841" y="1476"/>
                    <a:pt x="831" y="1476"/>
                  </a:cubicBezTo>
                  <a:cubicBezTo>
                    <a:pt x="820" y="1476"/>
                    <a:pt x="810" y="1472"/>
                    <a:pt x="796" y="1465"/>
                  </a:cubicBezTo>
                  <a:lnTo>
                    <a:pt x="754" y="1465"/>
                  </a:lnTo>
                  <a:lnTo>
                    <a:pt x="796" y="1479"/>
                  </a:lnTo>
                  <a:lnTo>
                    <a:pt x="852" y="1479"/>
                  </a:lnTo>
                  <a:cubicBezTo>
                    <a:pt x="880" y="1479"/>
                    <a:pt x="908" y="1465"/>
                    <a:pt x="936" y="1465"/>
                  </a:cubicBezTo>
                  <a:cubicBezTo>
                    <a:pt x="1019" y="1437"/>
                    <a:pt x="1089" y="1409"/>
                    <a:pt x="1145" y="1367"/>
                  </a:cubicBezTo>
                  <a:cubicBezTo>
                    <a:pt x="1228" y="1312"/>
                    <a:pt x="1298" y="1242"/>
                    <a:pt x="1354" y="1172"/>
                  </a:cubicBezTo>
                  <a:cubicBezTo>
                    <a:pt x="1424" y="1075"/>
                    <a:pt x="1466" y="963"/>
                    <a:pt x="1480" y="837"/>
                  </a:cubicBezTo>
                  <a:cubicBezTo>
                    <a:pt x="1507" y="712"/>
                    <a:pt x="1480" y="572"/>
                    <a:pt x="1438" y="447"/>
                  </a:cubicBezTo>
                  <a:cubicBezTo>
                    <a:pt x="1410" y="391"/>
                    <a:pt x="1368" y="321"/>
                    <a:pt x="1326" y="280"/>
                  </a:cubicBezTo>
                  <a:cubicBezTo>
                    <a:pt x="1284" y="224"/>
                    <a:pt x="1228" y="168"/>
                    <a:pt x="1173" y="126"/>
                  </a:cubicBezTo>
                  <a:cubicBezTo>
                    <a:pt x="1103" y="84"/>
                    <a:pt x="1033" y="56"/>
                    <a:pt x="963" y="28"/>
                  </a:cubicBezTo>
                  <a:cubicBezTo>
                    <a:pt x="894" y="14"/>
                    <a:pt x="824" y="1"/>
                    <a:pt x="74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96994" y="1355043"/>
              <a:ext cx="65622" cy="63334"/>
            </a:xfrm>
            <a:custGeom>
              <a:avLst/>
              <a:gdLst/>
              <a:ahLst/>
              <a:cxnLst/>
              <a:rect l="l" t="t" r="r" b="b"/>
              <a:pathLst>
                <a:path w="545" h="526" extrusionOk="0">
                  <a:moveTo>
                    <a:pt x="251" y="1"/>
                  </a:moveTo>
                  <a:cubicBezTo>
                    <a:pt x="209" y="1"/>
                    <a:pt x="168" y="15"/>
                    <a:pt x="126" y="42"/>
                  </a:cubicBezTo>
                  <a:cubicBezTo>
                    <a:pt x="42" y="98"/>
                    <a:pt x="0" y="210"/>
                    <a:pt x="14" y="307"/>
                  </a:cubicBezTo>
                  <a:cubicBezTo>
                    <a:pt x="28" y="335"/>
                    <a:pt x="28" y="363"/>
                    <a:pt x="42" y="391"/>
                  </a:cubicBezTo>
                  <a:cubicBezTo>
                    <a:pt x="56" y="405"/>
                    <a:pt x="70" y="433"/>
                    <a:pt x="98" y="447"/>
                  </a:cubicBezTo>
                  <a:cubicBezTo>
                    <a:pt x="143" y="501"/>
                    <a:pt x="210" y="526"/>
                    <a:pt x="279" y="526"/>
                  </a:cubicBezTo>
                  <a:cubicBezTo>
                    <a:pt x="317" y="526"/>
                    <a:pt x="356" y="518"/>
                    <a:pt x="391" y="503"/>
                  </a:cubicBezTo>
                  <a:cubicBezTo>
                    <a:pt x="419" y="489"/>
                    <a:pt x="433" y="475"/>
                    <a:pt x="461" y="461"/>
                  </a:cubicBezTo>
                  <a:lnTo>
                    <a:pt x="475" y="447"/>
                  </a:lnTo>
                  <a:cubicBezTo>
                    <a:pt x="488" y="433"/>
                    <a:pt x="488" y="419"/>
                    <a:pt x="502" y="419"/>
                  </a:cubicBezTo>
                  <a:cubicBezTo>
                    <a:pt x="516" y="377"/>
                    <a:pt x="544" y="335"/>
                    <a:pt x="544" y="293"/>
                  </a:cubicBezTo>
                  <a:lnTo>
                    <a:pt x="544" y="252"/>
                  </a:lnTo>
                  <a:lnTo>
                    <a:pt x="544" y="196"/>
                  </a:lnTo>
                  <a:lnTo>
                    <a:pt x="530" y="154"/>
                  </a:lnTo>
                  <a:lnTo>
                    <a:pt x="516" y="126"/>
                  </a:lnTo>
                  <a:cubicBezTo>
                    <a:pt x="502" y="112"/>
                    <a:pt x="502" y="98"/>
                    <a:pt x="488" y="84"/>
                  </a:cubicBezTo>
                  <a:lnTo>
                    <a:pt x="475" y="70"/>
                  </a:lnTo>
                  <a:lnTo>
                    <a:pt x="475" y="70"/>
                  </a:lnTo>
                  <a:lnTo>
                    <a:pt x="488" y="98"/>
                  </a:lnTo>
                  <a:cubicBezTo>
                    <a:pt x="488" y="112"/>
                    <a:pt x="502" y="126"/>
                    <a:pt x="516" y="140"/>
                  </a:cubicBezTo>
                  <a:cubicBezTo>
                    <a:pt x="516" y="140"/>
                    <a:pt x="530" y="154"/>
                    <a:pt x="530" y="168"/>
                  </a:cubicBezTo>
                  <a:lnTo>
                    <a:pt x="530" y="210"/>
                  </a:lnTo>
                  <a:lnTo>
                    <a:pt x="530" y="252"/>
                  </a:lnTo>
                  <a:cubicBezTo>
                    <a:pt x="530" y="266"/>
                    <a:pt x="530" y="280"/>
                    <a:pt x="530" y="307"/>
                  </a:cubicBezTo>
                  <a:cubicBezTo>
                    <a:pt x="530" y="335"/>
                    <a:pt x="502" y="377"/>
                    <a:pt x="475" y="405"/>
                  </a:cubicBezTo>
                  <a:lnTo>
                    <a:pt x="461" y="419"/>
                  </a:lnTo>
                  <a:lnTo>
                    <a:pt x="433" y="433"/>
                  </a:lnTo>
                  <a:cubicBezTo>
                    <a:pt x="419" y="447"/>
                    <a:pt x="405" y="461"/>
                    <a:pt x="377" y="461"/>
                  </a:cubicBezTo>
                  <a:cubicBezTo>
                    <a:pt x="356" y="468"/>
                    <a:pt x="335" y="471"/>
                    <a:pt x="316" y="471"/>
                  </a:cubicBezTo>
                  <a:cubicBezTo>
                    <a:pt x="297" y="471"/>
                    <a:pt x="279" y="468"/>
                    <a:pt x="265" y="461"/>
                  </a:cubicBezTo>
                  <a:cubicBezTo>
                    <a:pt x="196" y="447"/>
                    <a:pt x="140" y="405"/>
                    <a:pt x="112" y="349"/>
                  </a:cubicBezTo>
                  <a:cubicBezTo>
                    <a:pt x="112" y="335"/>
                    <a:pt x="98" y="307"/>
                    <a:pt x="98" y="293"/>
                  </a:cubicBezTo>
                  <a:cubicBezTo>
                    <a:pt x="84" y="252"/>
                    <a:pt x="84" y="210"/>
                    <a:pt x="98" y="168"/>
                  </a:cubicBezTo>
                  <a:cubicBezTo>
                    <a:pt x="112" y="140"/>
                    <a:pt x="126" y="98"/>
                    <a:pt x="154" y="70"/>
                  </a:cubicBezTo>
                  <a:cubicBezTo>
                    <a:pt x="182" y="42"/>
                    <a:pt x="223" y="28"/>
                    <a:pt x="251" y="15"/>
                  </a:cubicBezTo>
                  <a:lnTo>
                    <a:pt x="349" y="15"/>
                  </a:lnTo>
                  <a:lnTo>
                    <a:pt x="391" y="28"/>
                  </a:lnTo>
                  <a:lnTo>
                    <a:pt x="419" y="42"/>
                  </a:lnTo>
                  <a:cubicBezTo>
                    <a:pt x="433" y="42"/>
                    <a:pt x="447" y="56"/>
                    <a:pt x="461" y="70"/>
                  </a:cubicBezTo>
                  <a:lnTo>
                    <a:pt x="475" y="70"/>
                  </a:lnTo>
                  <a:lnTo>
                    <a:pt x="461" y="56"/>
                  </a:lnTo>
                  <a:cubicBezTo>
                    <a:pt x="447" y="42"/>
                    <a:pt x="433" y="42"/>
                    <a:pt x="419" y="28"/>
                  </a:cubicBezTo>
                  <a:lnTo>
                    <a:pt x="391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230959" y="1091351"/>
              <a:ext cx="129438" cy="188197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824" y="1"/>
                  </a:moveTo>
                  <a:cubicBezTo>
                    <a:pt x="740" y="1"/>
                    <a:pt x="642" y="15"/>
                    <a:pt x="559" y="15"/>
                  </a:cubicBezTo>
                  <a:lnTo>
                    <a:pt x="42" y="42"/>
                  </a:lnTo>
                  <a:lnTo>
                    <a:pt x="1" y="42"/>
                  </a:lnTo>
                  <a:lnTo>
                    <a:pt x="1" y="84"/>
                  </a:lnTo>
                  <a:cubicBezTo>
                    <a:pt x="15" y="573"/>
                    <a:pt x="42" y="1047"/>
                    <a:pt x="70" y="1521"/>
                  </a:cubicBezTo>
                  <a:lnTo>
                    <a:pt x="70" y="1563"/>
                  </a:lnTo>
                  <a:lnTo>
                    <a:pt x="112" y="1563"/>
                  </a:lnTo>
                  <a:lnTo>
                    <a:pt x="586" y="1549"/>
                  </a:lnTo>
                  <a:cubicBezTo>
                    <a:pt x="670" y="1535"/>
                    <a:pt x="754" y="1521"/>
                    <a:pt x="837" y="1521"/>
                  </a:cubicBezTo>
                  <a:lnTo>
                    <a:pt x="1075" y="1507"/>
                  </a:lnTo>
                  <a:lnTo>
                    <a:pt x="837" y="1493"/>
                  </a:lnTo>
                  <a:lnTo>
                    <a:pt x="154" y="1493"/>
                  </a:lnTo>
                  <a:cubicBezTo>
                    <a:pt x="152" y="1032"/>
                    <a:pt x="127" y="584"/>
                    <a:pt x="100" y="135"/>
                  </a:cubicBezTo>
                  <a:lnTo>
                    <a:pt x="100" y="135"/>
                  </a:lnTo>
                  <a:lnTo>
                    <a:pt x="559" y="84"/>
                  </a:lnTo>
                  <a:lnTo>
                    <a:pt x="824" y="42"/>
                  </a:lnTo>
                  <a:lnTo>
                    <a:pt x="1075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4811949" y="276966"/>
              <a:ext cx="1150614" cy="665974"/>
              <a:chOff x="7121599" y="480654"/>
              <a:chExt cx="1150614" cy="665974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7517981" y="564698"/>
                <a:ext cx="179768" cy="115952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963" extrusionOk="0">
                    <a:moveTo>
                      <a:pt x="0" y="0"/>
                    </a:moveTo>
                    <a:lnTo>
                      <a:pt x="70" y="56"/>
                    </a:lnTo>
                    <a:cubicBezTo>
                      <a:pt x="98" y="84"/>
                      <a:pt x="154" y="126"/>
                      <a:pt x="223" y="182"/>
                    </a:cubicBezTo>
                    <a:cubicBezTo>
                      <a:pt x="363" y="279"/>
                      <a:pt x="544" y="405"/>
                      <a:pt x="726" y="530"/>
                    </a:cubicBezTo>
                    <a:cubicBezTo>
                      <a:pt x="907" y="656"/>
                      <a:pt x="1102" y="768"/>
                      <a:pt x="1256" y="837"/>
                    </a:cubicBezTo>
                    <a:cubicBezTo>
                      <a:pt x="1311" y="879"/>
                      <a:pt x="1381" y="907"/>
                      <a:pt x="1423" y="935"/>
                    </a:cubicBezTo>
                    <a:cubicBezTo>
                      <a:pt x="1465" y="963"/>
                      <a:pt x="1493" y="963"/>
                      <a:pt x="1493" y="963"/>
                    </a:cubicBezTo>
                    <a:cubicBezTo>
                      <a:pt x="1493" y="963"/>
                      <a:pt x="1479" y="949"/>
                      <a:pt x="1437" y="921"/>
                    </a:cubicBezTo>
                    <a:lnTo>
                      <a:pt x="1270" y="795"/>
                    </a:lnTo>
                    <a:cubicBezTo>
                      <a:pt x="1144" y="698"/>
                      <a:pt x="949" y="558"/>
                      <a:pt x="767" y="447"/>
                    </a:cubicBezTo>
                    <a:cubicBezTo>
                      <a:pt x="600" y="321"/>
                      <a:pt x="391" y="210"/>
                      <a:pt x="251" y="140"/>
                    </a:cubicBezTo>
                    <a:cubicBezTo>
                      <a:pt x="182" y="98"/>
                      <a:pt x="112" y="56"/>
                      <a:pt x="70" y="4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073902" y="924115"/>
                <a:ext cx="124381" cy="10258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52" extrusionOk="0">
                    <a:moveTo>
                      <a:pt x="0" y="0"/>
                    </a:moveTo>
                    <a:cubicBezTo>
                      <a:pt x="42" y="56"/>
                      <a:pt x="84" y="112"/>
                      <a:pt x="140" y="168"/>
                    </a:cubicBezTo>
                    <a:cubicBezTo>
                      <a:pt x="237" y="251"/>
                      <a:pt x="363" y="377"/>
                      <a:pt x="488" y="475"/>
                    </a:cubicBezTo>
                    <a:cubicBezTo>
                      <a:pt x="614" y="572"/>
                      <a:pt x="767" y="670"/>
                      <a:pt x="865" y="740"/>
                    </a:cubicBezTo>
                    <a:cubicBezTo>
                      <a:pt x="963" y="809"/>
                      <a:pt x="1032" y="851"/>
                      <a:pt x="1032" y="851"/>
                    </a:cubicBezTo>
                    <a:cubicBezTo>
                      <a:pt x="991" y="795"/>
                      <a:pt x="949" y="754"/>
                      <a:pt x="893" y="698"/>
                    </a:cubicBezTo>
                    <a:cubicBezTo>
                      <a:pt x="781" y="586"/>
                      <a:pt x="670" y="489"/>
                      <a:pt x="544" y="391"/>
                    </a:cubicBezTo>
                    <a:cubicBezTo>
                      <a:pt x="405" y="293"/>
                      <a:pt x="265" y="182"/>
                      <a:pt x="168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8053674" y="961080"/>
                <a:ext cx="124381" cy="10258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7" y="70"/>
                      <a:pt x="140" y="154"/>
                    </a:cubicBezTo>
                    <a:cubicBezTo>
                      <a:pt x="238" y="251"/>
                      <a:pt x="363" y="363"/>
                      <a:pt x="489" y="461"/>
                    </a:cubicBezTo>
                    <a:cubicBezTo>
                      <a:pt x="628" y="558"/>
                      <a:pt x="768" y="670"/>
                      <a:pt x="866" y="740"/>
                    </a:cubicBezTo>
                    <a:cubicBezTo>
                      <a:pt x="963" y="809"/>
                      <a:pt x="1033" y="851"/>
                      <a:pt x="1033" y="851"/>
                    </a:cubicBezTo>
                    <a:cubicBezTo>
                      <a:pt x="1033" y="851"/>
                      <a:pt x="991" y="781"/>
                      <a:pt x="894" y="698"/>
                    </a:cubicBezTo>
                    <a:cubicBezTo>
                      <a:pt x="796" y="600"/>
                      <a:pt x="670" y="488"/>
                      <a:pt x="545" y="391"/>
                    </a:cubicBezTo>
                    <a:cubicBezTo>
                      <a:pt x="419" y="293"/>
                      <a:pt x="266" y="182"/>
                      <a:pt x="168" y="112"/>
                    </a:cubicBezTo>
                    <a:cubicBezTo>
                      <a:pt x="71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608648" y="947594"/>
                <a:ext cx="102587" cy="126067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47" extrusionOk="0">
                    <a:moveTo>
                      <a:pt x="851" y="1"/>
                    </a:moveTo>
                    <a:cubicBezTo>
                      <a:pt x="795" y="43"/>
                      <a:pt x="740" y="98"/>
                      <a:pt x="698" y="140"/>
                    </a:cubicBezTo>
                    <a:cubicBezTo>
                      <a:pt x="600" y="238"/>
                      <a:pt x="489" y="363"/>
                      <a:pt x="391" y="489"/>
                    </a:cubicBezTo>
                    <a:cubicBezTo>
                      <a:pt x="279" y="628"/>
                      <a:pt x="182" y="768"/>
                      <a:pt x="112" y="865"/>
                    </a:cubicBezTo>
                    <a:cubicBezTo>
                      <a:pt x="42" y="963"/>
                      <a:pt x="0" y="1047"/>
                      <a:pt x="0" y="1047"/>
                    </a:cubicBezTo>
                    <a:cubicBezTo>
                      <a:pt x="0" y="1047"/>
                      <a:pt x="70" y="991"/>
                      <a:pt x="154" y="893"/>
                    </a:cubicBezTo>
                    <a:cubicBezTo>
                      <a:pt x="265" y="782"/>
                      <a:pt x="363" y="670"/>
                      <a:pt x="461" y="545"/>
                    </a:cubicBezTo>
                    <a:cubicBezTo>
                      <a:pt x="558" y="419"/>
                      <a:pt x="670" y="280"/>
                      <a:pt x="740" y="168"/>
                    </a:cubicBezTo>
                    <a:cubicBezTo>
                      <a:pt x="809" y="70"/>
                      <a:pt x="851" y="1"/>
                      <a:pt x="8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571683" y="927486"/>
                <a:ext cx="102587" cy="124381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033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6" y="42"/>
                      <a:pt x="754" y="98"/>
                      <a:pt x="698" y="140"/>
                    </a:cubicBezTo>
                    <a:cubicBezTo>
                      <a:pt x="614" y="237"/>
                      <a:pt x="489" y="363"/>
                      <a:pt x="391" y="489"/>
                    </a:cubicBezTo>
                    <a:cubicBezTo>
                      <a:pt x="293" y="628"/>
                      <a:pt x="182" y="767"/>
                      <a:pt x="112" y="865"/>
                    </a:cubicBezTo>
                    <a:cubicBezTo>
                      <a:pt x="42" y="963"/>
                      <a:pt x="1" y="1032"/>
                      <a:pt x="1" y="1032"/>
                    </a:cubicBezTo>
                    <a:cubicBezTo>
                      <a:pt x="56" y="991"/>
                      <a:pt x="112" y="949"/>
                      <a:pt x="168" y="893"/>
                    </a:cubicBezTo>
                    <a:cubicBezTo>
                      <a:pt x="252" y="795"/>
                      <a:pt x="363" y="670"/>
                      <a:pt x="475" y="544"/>
                    </a:cubicBezTo>
                    <a:cubicBezTo>
                      <a:pt x="572" y="419"/>
                      <a:pt x="670" y="279"/>
                      <a:pt x="740" y="168"/>
                    </a:cubicBezTo>
                    <a:cubicBezTo>
                      <a:pt x="810" y="70"/>
                      <a:pt x="851" y="0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7889077" y="915686"/>
                <a:ext cx="159660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326" y="1"/>
                    </a:moveTo>
                    <a:lnTo>
                      <a:pt x="1270" y="43"/>
                    </a:lnTo>
                    <a:cubicBezTo>
                      <a:pt x="1228" y="70"/>
                      <a:pt x="1173" y="112"/>
                      <a:pt x="1103" y="168"/>
                    </a:cubicBezTo>
                    <a:cubicBezTo>
                      <a:pt x="963" y="266"/>
                      <a:pt x="796" y="419"/>
                      <a:pt x="629" y="559"/>
                    </a:cubicBezTo>
                    <a:cubicBezTo>
                      <a:pt x="461" y="712"/>
                      <a:pt x="308" y="865"/>
                      <a:pt x="182" y="991"/>
                    </a:cubicBezTo>
                    <a:cubicBezTo>
                      <a:pt x="126" y="1047"/>
                      <a:pt x="85" y="1103"/>
                      <a:pt x="43" y="1130"/>
                    </a:cubicBezTo>
                    <a:lnTo>
                      <a:pt x="1" y="1186"/>
                    </a:lnTo>
                    <a:lnTo>
                      <a:pt x="57" y="1144"/>
                    </a:lnTo>
                    <a:cubicBezTo>
                      <a:pt x="98" y="1117"/>
                      <a:pt x="154" y="1075"/>
                      <a:pt x="224" y="1033"/>
                    </a:cubicBezTo>
                    <a:cubicBezTo>
                      <a:pt x="364" y="921"/>
                      <a:pt x="531" y="782"/>
                      <a:pt x="698" y="628"/>
                    </a:cubicBezTo>
                    <a:cubicBezTo>
                      <a:pt x="866" y="489"/>
                      <a:pt x="1019" y="335"/>
                      <a:pt x="1145" y="210"/>
                    </a:cubicBezTo>
                    <a:cubicBezTo>
                      <a:pt x="1200" y="154"/>
                      <a:pt x="1242" y="98"/>
                      <a:pt x="1284" y="56"/>
                    </a:cubicBezTo>
                    <a:cubicBezTo>
                      <a:pt x="1312" y="29"/>
                      <a:pt x="1326" y="1"/>
                      <a:pt x="13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727851" y="915686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9" y="29"/>
                      <a:pt x="57" y="56"/>
                    </a:cubicBezTo>
                    <a:cubicBezTo>
                      <a:pt x="84" y="98"/>
                      <a:pt x="140" y="154"/>
                      <a:pt x="196" y="210"/>
                    </a:cubicBezTo>
                    <a:cubicBezTo>
                      <a:pt x="308" y="335"/>
                      <a:pt x="475" y="489"/>
                      <a:pt x="642" y="628"/>
                    </a:cubicBezTo>
                    <a:cubicBezTo>
                      <a:pt x="810" y="782"/>
                      <a:pt x="977" y="921"/>
                      <a:pt x="1103" y="1033"/>
                    </a:cubicBezTo>
                    <a:cubicBezTo>
                      <a:pt x="1172" y="1075"/>
                      <a:pt x="1228" y="1117"/>
                      <a:pt x="1270" y="1144"/>
                    </a:cubicBezTo>
                    <a:lnTo>
                      <a:pt x="1340" y="1186"/>
                    </a:lnTo>
                    <a:lnTo>
                      <a:pt x="1340" y="1186"/>
                    </a:lnTo>
                    <a:lnTo>
                      <a:pt x="1284" y="1130"/>
                    </a:lnTo>
                    <a:cubicBezTo>
                      <a:pt x="1256" y="1103"/>
                      <a:pt x="1214" y="1047"/>
                      <a:pt x="1145" y="991"/>
                    </a:cubicBezTo>
                    <a:cubicBezTo>
                      <a:pt x="1033" y="865"/>
                      <a:pt x="880" y="712"/>
                      <a:pt x="712" y="559"/>
                    </a:cubicBezTo>
                    <a:cubicBezTo>
                      <a:pt x="545" y="419"/>
                      <a:pt x="363" y="266"/>
                      <a:pt x="238" y="168"/>
                    </a:cubicBezTo>
                    <a:cubicBezTo>
                      <a:pt x="168" y="112"/>
                      <a:pt x="112" y="70"/>
                      <a:pt x="71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7716172" y="551213"/>
                <a:ext cx="16134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lnTo>
                      <a:pt x="1269" y="43"/>
                    </a:lnTo>
                    <a:cubicBezTo>
                      <a:pt x="1228" y="71"/>
                      <a:pt x="1172" y="112"/>
                      <a:pt x="1102" y="168"/>
                    </a:cubicBezTo>
                    <a:cubicBezTo>
                      <a:pt x="977" y="266"/>
                      <a:pt x="795" y="405"/>
                      <a:pt x="628" y="559"/>
                    </a:cubicBezTo>
                    <a:cubicBezTo>
                      <a:pt x="474" y="712"/>
                      <a:pt x="307" y="866"/>
                      <a:pt x="195" y="991"/>
                    </a:cubicBezTo>
                    <a:cubicBezTo>
                      <a:pt x="126" y="1047"/>
                      <a:pt x="84" y="1103"/>
                      <a:pt x="56" y="1131"/>
                    </a:cubicBezTo>
                    <a:lnTo>
                      <a:pt x="0" y="1186"/>
                    </a:lnTo>
                    <a:lnTo>
                      <a:pt x="0" y="1186"/>
                    </a:lnTo>
                    <a:lnTo>
                      <a:pt x="70" y="1145"/>
                    </a:lnTo>
                    <a:cubicBezTo>
                      <a:pt x="112" y="1117"/>
                      <a:pt x="168" y="1075"/>
                      <a:pt x="223" y="1033"/>
                    </a:cubicBezTo>
                    <a:cubicBezTo>
                      <a:pt x="363" y="921"/>
                      <a:pt x="530" y="782"/>
                      <a:pt x="698" y="629"/>
                    </a:cubicBezTo>
                    <a:cubicBezTo>
                      <a:pt x="865" y="489"/>
                      <a:pt x="1032" y="336"/>
                      <a:pt x="1144" y="210"/>
                    </a:cubicBezTo>
                    <a:cubicBezTo>
                      <a:pt x="1200" y="154"/>
                      <a:pt x="1242" y="98"/>
                      <a:pt x="1283" y="57"/>
                    </a:cubicBezTo>
                    <a:lnTo>
                      <a:pt x="13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7884020" y="551213"/>
                <a:ext cx="161466" cy="14292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1187" extrusionOk="0">
                    <a:moveTo>
                      <a:pt x="1" y="1"/>
                    </a:moveTo>
                    <a:lnTo>
                      <a:pt x="57" y="57"/>
                    </a:lnTo>
                    <a:cubicBezTo>
                      <a:pt x="85" y="98"/>
                      <a:pt x="140" y="154"/>
                      <a:pt x="196" y="210"/>
                    </a:cubicBezTo>
                    <a:cubicBezTo>
                      <a:pt x="308" y="336"/>
                      <a:pt x="475" y="489"/>
                      <a:pt x="643" y="629"/>
                    </a:cubicBezTo>
                    <a:cubicBezTo>
                      <a:pt x="810" y="782"/>
                      <a:pt x="977" y="921"/>
                      <a:pt x="1117" y="1033"/>
                    </a:cubicBezTo>
                    <a:lnTo>
                      <a:pt x="1270" y="1145"/>
                    </a:lnTo>
                    <a:lnTo>
                      <a:pt x="1340" y="1186"/>
                    </a:lnTo>
                    <a:lnTo>
                      <a:pt x="1284" y="1131"/>
                    </a:lnTo>
                    <a:cubicBezTo>
                      <a:pt x="1256" y="1103"/>
                      <a:pt x="1201" y="1047"/>
                      <a:pt x="1145" y="991"/>
                    </a:cubicBezTo>
                    <a:cubicBezTo>
                      <a:pt x="1033" y="866"/>
                      <a:pt x="866" y="712"/>
                      <a:pt x="698" y="559"/>
                    </a:cubicBezTo>
                    <a:cubicBezTo>
                      <a:pt x="531" y="419"/>
                      <a:pt x="364" y="266"/>
                      <a:pt x="238" y="168"/>
                    </a:cubicBezTo>
                    <a:cubicBezTo>
                      <a:pt x="168" y="112"/>
                      <a:pt x="113" y="71"/>
                      <a:pt x="71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041994" y="710753"/>
                <a:ext cx="11800" cy="1966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33" extrusionOk="0">
                    <a:moveTo>
                      <a:pt x="28" y="1"/>
                    </a:moveTo>
                    <a:cubicBezTo>
                      <a:pt x="14" y="43"/>
                      <a:pt x="14" y="113"/>
                      <a:pt x="14" y="196"/>
                    </a:cubicBezTo>
                    <a:cubicBezTo>
                      <a:pt x="14" y="364"/>
                      <a:pt x="0" y="587"/>
                      <a:pt x="14" y="810"/>
                    </a:cubicBezTo>
                    <a:cubicBezTo>
                      <a:pt x="14" y="1033"/>
                      <a:pt x="28" y="1256"/>
                      <a:pt x="42" y="1424"/>
                    </a:cubicBezTo>
                    <a:cubicBezTo>
                      <a:pt x="56" y="1507"/>
                      <a:pt x="56" y="1577"/>
                      <a:pt x="70" y="1633"/>
                    </a:cubicBezTo>
                    <a:cubicBezTo>
                      <a:pt x="84" y="1577"/>
                      <a:pt x="84" y="1507"/>
                      <a:pt x="84" y="1424"/>
                    </a:cubicBezTo>
                    <a:cubicBezTo>
                      <a:pt x="84" y="1256"/>
                      <a:pt x="98" y="1033"/>
                      <a:pt x="84" y="810"/>
                    </a:cubicBezTo>
                    <a:cubicBezTo>
                      <a:pt x="84" y="587"/>
                      <a:pt x="70" y="378"/>
                      <a:pt x="56" y="196"/>
                    </a:cubicBezTo>
                    <a:cubicBezTo>
                      <a:pt x="56" y="113"/>
                      <a:pt x="42" y="43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712800" y="690644"/>
                <a:ext cx="10114" cy="21504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786" extrusionOk="0">
                    <a:moveTo>
                      <a:pt x="14" y="1"/>
                    </a:moveTo>
                    <a:cubicBezTo>
                      <a:pt x="14" y="1"/>
                      <a:pt x="14" y="28"/>
                      <a:pt x="14" y="70"/>
                    </a:cubicBezTo>
                    <a:cubicBezTo>
                      <a:pt x="14" y="126"/>
                      <a:pt x="0" y="196"/>
                      <a:pt x="0" y="280"/>
                    </a:cubicBezTo>
                    <a:cubicBezTo>
                      <a:pt x="0" y="447"/>
                      <a:pt x="0" y="670"/>
                      <a:pt x="0" y="893"/>
                    </a:cubicBezTo>
                    <a:cubicBezTo>
                      <a:pt x="0" y="1116"/>
                      <a:pt x="14" y="1326"/>
                      <a:pt x="28" y="1507"/>
                    </a:cubicBezTo>
                    <a:cubicBezTo>
                      <a:pt x="42" y="1591"/>
                      <a:pt x="42" y="1660"/>
                      <a:pt x="56" y="1702"/>
                    </a:cubicBezTo>
                    <a:cubicBezTo>
                      <a:pt x="60" y="1716"/>
                      <a:pt x="62" y="1728"/>
                      <a:pt x="64" y="1739"/>
                    </a:cubicBezTo>
                    <a:lnTo>
                      <a:pt x="64" y="1739"/>
                    </a:lnTo>
                    <a:cubicBezTo>
                      <a:pt x="65" y="1728"/>
                      <a:pt x="66" y="1716"/>
                      <a:pt x="70" y="1702"/>
                    </a:cubicBezTo>
                    <a:cubicBezTo>
                      <a:pt x="70" y="1660"/>
                      <a:pt x="84" y="1591"/>
                      <a:pt x="84" y="1507"/>
                    </a:cubicBezTo>
                    <a:cubicBezTo>
                      <a:pt x="84" y="1340"/>
                      <a:pt x="84" y="1116"/>
                      <a:pt x="84" y="893"/>
                    </a:cubicBezTo>
                    <a:cubicBezTo>
                      <a:pt x="70" y="670"/>
                      <a:pt x="56" y="447"/>
                      <a:pt x="42" y="280"/>
                    </a:cubicBezTo>
                    <a:cubicBezTo>
                      <a:pt x="42" y="196"/>
                      <a:pt x="28" y="126"/>
                      <a:pt x="28" y="70"/>
                    </a:cubicBezTo>
                    <a:cubicBezTo>
                      <a:pt x="14" y="28"/>
                      <a:pt x="14" y="1"/>
                      <a:pt x="14" y="1"/>
                    </a:cubicBezTo>
                    <a:close/>
                    <a:moveTo>
                      <a:pt x="64" y="1739"/>
                    </a:moveTo>
                    <a:cubicBezTo>
                      <a:pt x="62" y="1770"/>
                      <a:pt x="70" y="1786"/>
                      <a:pt x="70" y="1786"/>
                    </a:cubicBezTo>
                    <a:cubicBezTo>
                      <a:pt x="70" y="1786"/>
                      <a:pt x="70" y="1770"/>
                      <a:pt x="64" y="17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761445" y="683902"/>
                <a:ext cx="245390" cy="238648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982" extrusionOk="0">
                    <a:moveTo>
                      <a:pt x="1371" y="1914"/>
                    </a:moveTo>
                    <a:cubicBezTo>
                      <a:pt x="1329" y="1929"/>
                      <a:pt x="1286" y="1941"/>
                      <a:pt x="1242" y="1954"/>
                    </a:cubicBezTo>
                    <a:cubicBezTo>
                      <a:pt x="1241" y="1954"/>
                      <a:pt x="1241" y="1954"/>
                      <a:pt x="1240" y="1955"/>
                    </a:cubicBezTo>
                    <a:lnTo>
                      <a:pt x="1240" y="1955"/>
                    </a:lnTo>
                    <a:cubicBezTo>
                      <a:pt x="1246" y="1954"/>
                      <a:pt x="1251" y="1954"/>
                      <a:pt x="1256" y="1954"/>
                    </a:cubicBezTo>
                    <a:cubicBezTo>
                      <a:pt x="1295" y="1943"/>
                      <a:pt x="1333" y="1929"/>
                      <a:pt x="1371" y="1914"/>
                    </a:cubicBezTo>
                    <a:close/>
                    <a:moveTo>
                      <a:pt x="991" y="1"/>
                    </a:moveTo>
                    <a:cubicBezTo>
                      <a:pt x="893" y="1"/>
                      <a:pt x="782" y="15"/>
                      <a:pt x="684" y="43"/>
                    </a:cubicBezTo>
                    <a:cubicBezTo>
                      <a:pt x="601" y="70"/>
                      <a:pt x="503" y="112"/>
                      <a:pt x="419" y="168"/>
                    </a:cubicBezTo>
                    <a:cubicBezTo>
                      <a:pt x="266" y="280"/>
                      <a:pt x="140" y="433"/>
                      <a:pt x="70" y="614"/>
                    </a:cubicBezTo>
                    <a:cubicBezTo>
                      <a:pt x="43" y="698"/>
                      <a:pt x="15" y="782"/>
                      <a:pt x="1" y="880"/>
                    </a:cubicBezTo>
                    <a:cubicBezTo>
                      <a:pt x="1" y="921"/>
                      <a:pt x="1" y="963"/>
                      <a:pt x="1" y="1005"/>
                    </a:cubicBezTo>
                    <a:cubicBezTo>
                      <a:pt x="1" y="1047"/>
                      <a:pt x="1" y="1089"/>
                      <a:pt x="1" y="1131"/>
                    </a:cubicBezTo>
                    <a:cubicBezTo>
                      <a:pt x="29" y="1284"/>
                      <a:pt x="84" y="1437"/>
                      <a:pt x="182" y="1563"/>
                    </a:cubicBezTo>
                    <a:cubicBezTo>
                      <a:pt x="252" y="1675"/>
                      <a:pt x="349" y="1772"/>
                      <a:pt x="461" y="1842"/>
                    </a:cubicBezTo>
                    <a:cubicBezTo>
                      <a:pt x="545" y="1898"/>
                      <a:pt x="642" y="1926"/>
                      <a:pt x="740" y="1954"/>
                    </a:cubicBezTo>
                    <a:cubicBezTo>
                      <a:pt x="782" y="1968"/>
                      <a:pt x="810" y="1981"/>
                      <a:pt x="852" y="1981"/>
                    </a:cubicBezTo>
                    <a:lnTo>
                      <a:pt x="921" y="1981"/>
                    </a:lnTo>
                    <a:cubicBezTo>
                      <a:pt x="893" y="1981"/>
                      <a:pt x="866" y="1968"/>
                      <a:pt x="838" y="1968"/>
                    </a:cubicBezTo>
                    <a:cubicBezTo>
                      <a:pt x="810" y="1968"/>
                      <a:pt x="768" y="1954"/>
                      <a:pt x="726" y="1940"/>
                    </a:cubicBezTo>
                    <a:cubicBezTo>
                      <a:pt x="628" y="1912"/>
                      <a:pt x="545" y="1870"/>
                      <a:pt x="461" y="1814"/>
                    </a:cubicBezTo>
                    <a:cubicBezTo>
                      <a:pt x="224" y="1661"/>
                      <a:pt x="70" y="1410"/>
                      <a:pt x="43" y="1117"/>
                    </a:cubicBezTo>
                    <a:lnTo>
                      <a:pt x="43" y="1005"/>
                    </a:lnTo>
                    <a:cubicBezTo>
                      <a:pt x="43" y="963"/>
                      <a:pt x="57" y="921"/>
                      <a:pt x="57" y="880"/>
                    </a:cubicBezTo>
                    <a:cubicBezTo>
                      <a:pt x="70" y="796"/>
                      <a:pt x="98" y="712"/>
                      <a:pt x="140" y="628"/>
                    </a:cubicBezTo>
                    <a:cubicBezTo>
                      <a:pt x="210" y="475"/>
                      <a:pt x="336" y="336"/>
                      <a:pt x="489" y="238"/>
                    </a:cubicBezTo>
                    <a:cubicBezTo>
                      <a:pt x="559" y="196"/>
                      <a:pt x="642" y="154"/>
                      <a:pt x="726" y="126"/>
                    </a:cubicBezTo>
                    <a:cubicBezTo>
                      <a:pt x="810" y="98"/>
                      <a:pt x="907" y="84"/>
                      <a:pt x="991" y="84"/>
                    </a:cubicBezTo>
                    <a:cubicBezTo>
                      <a:pt x="1089" y="84"/>
                      <a:pt x="1172" y="98"/>
                      <a:pt x="1256" y="126"/>
                    </a:cubicBezTo>
                    <a:cubicBezTo>
                      <a:pt x="1354" y="154"/>
                      <a:pt x="1437" y="196"/>
                      <a:pt x="1507" y="238"/>
                    </a:cubicBezTo>
                    <a:cubicBezTo>
                      <a:pt x="1661" y="336"/>
                      <a:pt x="1772" y="475"/>
                      <a:pt x="1856" y="628"/>
                    </a:cubicBezTo>
                    <a:cubicBezTo>
                      <a:pt x="1926" y="782"/>
                      <a:pt x="1954" y="949"/>
                      <a:pt x="1940" y="1117"/>
                    </a:cubicBezTo>
                    <a:cubicBezTo>
                      <a:pt x="1926" y="1270"/>
                      <a:pt x="1884" y="1424"/>
                      <a:pt x="1800" y="1549"/>
                    </a:cubicBezTo>
                    <a:cubicBezTo>
                      <a:pt x="1730" y="1661"/>
                      <a:pt x="1633" y="1744"/>
                      <a:pt x="1535" y="1828"/>
                    </a:cubicBezTo>
                    <a:cubicBezTo>
                      <a:pt x="1484" y="1862"/>
                      <a:pt x="1429" y="1890"/>
                      <a:pt x="1371" y="1914"/>
                    </a:cubicBezTo>
                    <a:lnTo>
                      <a:pt x="1371" y="1914"/>
                    </a:lnTo>
                    <a:cubicBezTo>
                      <a:pt x="1424" y="1895"/>
                      <a:pt x="1475" y="1873"/>
                      <a:pt x="1521" y="1842"/>
                    </a:cubicBezTo>
                    <a:cubicBezTo>
                      <a:pt x="1633" y="1772"/>
                      <a:pt x="1730" y="1675"/>
                      <a:pt x="1800" y="1563"/>
                    </a:cubicBezTo>
                    <a:cubicBezTo>
                      <a:pt x="1995" y="1284"/>
                      <a:pt x="2037" y="921"/>
                      <a:pt x="1912" y="614"/>
                    </a:cubicBezTo>
                    <a:cubicBezTo>
                      <a:pt x="1870" y="531"/>
                      <a:pt x="1828" y="447"/>
                      <a:pt x="1758" y="377"/>
                    </a:cubicBezTo>
                    <a:cubicBezTo>
                      <a:pt x="1702" y="294"/>
                      <a:pt x="1633" y="224"/>
                      <a:pt x="1549" y="168"/>
                    </a:cubicBezTo>
                    <a:cubicBezTo>
                      <a:pt x="1465" y="112"/>
                      <a:pt x="1382" y="70"/>
                      <a:pt x="1284" y="43"/>
                    </a:cubicBezTo>
                    <a:cubicBezTo>
                      <a:pt x="1186" y="15"/>
                      <a:pt x="1089" y="1"/>
                      <a:pt x="991" y="1"/>
                    </a:cubicBezTo>
                    <a:close/>
                    <a:moveTo>
                      <a:pt x="1240" y="1955"/>
                    </a:moveTo>
                    <a:cubicBezTo>
                      <a:pt x="1213" y="1958"/>
                      <a:pt x="1179" y="1968"/>
                      <a:pt x="1145" y="1968"/>
                    </a:cubicBezTo>
                    <a:cubicBezTo>
                      <a:pt x="1117" y="1981"/>
                      <a:pt x="1089" y="1981"/>
                      <a:pt x="1061" y="1981"/>
                    </a:cubicBezTo>
                    <a:lnTo>
                      <a:pt x="1131" y="1981"/>
                    </a:lnTo>
                    <a:cubicBezTo>
                      <a:pt x="1171" y="1981"/>
                      <a:pt x="1212" y="1968"/>
                      <a:pt x="1240" y="19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8186363" y="1033324"/>
                <a:ext cx="85851" cy="84646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03" extrusionOk="0">
                    <a:moveTo>
                      <a:pt x="503" y="28"/>
                    </a:moveTo>
                    <a:lnTo>
                      <a:pt x="524" y="35"/>
                    </a:lnTo>
                    <a:cubicBezTo>
                      <a:pt x="517" y="31"/>
                      <a:pt x="510" y="28"/>
                      <a:pt x="503" y="28"/>
                    </a:cubicBezTo>
                    <a:close/>
                    <a:moveTo>
                      <a:pt x="524" y="35"/>
                    </a:moveTo>
                    <a:cubicBezTo>
                      <a:pt x="531" y="38"/>
                      <a:pt x="538" y="42"/>
                      <a:pt x="545" y="42"/>
                    </a:cubicBezTo>
                    <a:lnTo>
                      <a:pt x="524" y="35"/>
                    </a:lnTo>
                    <a:close/>
                    <a:moveTo>
                      <a:pt x="545" y="42"/>
                    </a:moveTo>
                    <a:lnTo>
                      <a:pt x="545" y="42"/>
                    </a:lnTo>
                    <a:cubicBezTo>
                      <a:pt x="559" y="56"/>
                      <a:pt x="573" y="70"/>
                      <a:pt x="587" y="84"/>
                    </a:cubicBezTo>
                    <a:lnTo>
                      <a:pt x="614" y="98"/>
                    </a:lnTo>
                    <a:lnTo>
                      <a:pt x="601" y="84"/>
                    </a:lnTo>
                    <a:cubicBezTo>
                      <a:pt x="573" y="70"/>
                      <a:pt x="559" y="56"/>
                      <a:pt x="545" y="42"/>
                    </a:cubicBezTo>
                    <a:close/>
                    <a:moveTo>
                      <a:pt x="308" y="0"/>
                    </a:moveTo>
                    <a:cubicBezTo>
                      <a:pt x="196" y="14"/>
                      <a:pt x="98" y="98"/>
                      <a:pt x="43" y="195"/>
                    </a:cubicBezTo>
                    <a:cubicBezTo>
                      <a:pt x="15" y="265"/>
                      <a:pt x="1" y="335"/>
                      <a:pt x="15" y="405"/>
                    </a:cubicBezTo>
                    <a:cubicBezTo>
                      <a:pt x="15" y="446"/>
                      <a:pt x="29" y="474"/>
                      <a:pt x="57" y="502"/>
                    </a:cubicBezTo>
                    <a:cubicBezTo>
                      <a:pt x="70" y="544"/>
                      <a:pt x="84" y="572"/>
                      <a:pt x="112" y="600"/>
                    </a:cubicBezTo>
                    <a:cubicBezTo>
                      <a:pt x="168" y="642"/>
                      <a:pt x="238" y="684"/>
                      <a:pt x="308" y="697"/>
                    </a:cubicBezTo>
                    <a:cubicBezTo>
                      <a:pt x="326" y="701"/>
                      <a:pt x="345" y="703"/>
                      <a:pt x="364" y="703"/>
                    </a:cubicBezTo>
                    <a:cubicBezTo>
                      <a:pt x="415" y="703"/>
                      <a:pt x="466" y="690"/>
                      <a:pt x="517" y="670"/>
                    </a:cubicBezTo>
                    <a:cubicBezTo>
                      <a:pt x="545" y="656"/>
                      <a:pt x="573" y="642"/>
                      <a:pt x="601" y="614"/>
                    </a:cubicBezTo>
                    <a:lnTo>
                      <a:pt x="628" y="586"/>
                    </a:lnTo>
                    <a:cubicBezTo>
                      <a:pt x="642" y="572"/>
                      <a:pt x="642" y="558"/>
                      <a:pt x="656" y="544"/>
                    </a:cubicBezTo>
                    <a:cubicBezTo>
                      <a:pt x="684" y="502"/>
                      <a:pt x="698" y="446"/>
                      <a:pt x="712" y="391"/>
                    </a:cubicBezTo>
                    <a:cubicBezTo>
                      <a:pt x="712" y="377"/>
                      <a:pt x="712" y="349"/>
                      <a:pt x="712" y="321"/>
                    </a:cubicBezTo>
                    <a:cubicBezTo>
                      <a:pt x="712" y="307"/>
                      <a:pt x="712" y="279"/>
                      <a:pt x="698" y="265"/>
                    </a:cubicBezTo>
                    <a:lnTo>
                      <a:pt x="684" y="209"/>
                    </a:lnTo>
                    <a:cubicBezTo>
                      <a:pt x="684" y="195"/>
                      <a:pt x="670" y="181"/>
                      <a:pt x="670" y="167"/>
                    </a:cubicBezTo>
                    <a:cubicBezTo>
                      <a:pt x="656" y="153"/>
                      <a:pt x="642" y="126"/>
                      <a:pt x="628" y="112"/>
                    </a:cubicBezTo>
                    <a:lnTo>
                      <a:pt x="614" y="98"/>
                    </a:lnTo>
                    <a:lnTo>
                      <a:pt x="628" y="126"/>
                    </a:lnTo>
                    <a:cubicBezTo>
                      <a:pt x="642" y="140"/>
                      <a:pt x="656" y="153"/>
                      <a:pt x="670" y="181"/>
                    </a:cubicBezTo>
                    <a:lnTo>
                      <a:pt x="684" y="223"/>
                    </a:lnTo>
                    <a:lnTo>
                      <a:pt x="698" y="279"/>
                    </a:lnTo>
                    <a:cubicBezTo>
                      <a:pt x="698" y="293"/>
                      <a:pt x="712" y="307"/>
                      <a:pt x="698" y="335"/>
                    </a:cubicBezTo>
                    <a:cubicBezTo>
                      <a:pt x="698" y="349"/>
                      <a:pt x="698" y="377"/>
                      <a:pt x="698" y="405"/>
                    </a:cubicBezTo>
                    <a:cubicBezTo>
                      <a:pt x="684" y="446"/>
                      <a:pt x="656" y="488"/>
                      <a:pt x="614" y="530"/>
                    </a:cubicBezTo>
                    <a:lnTo>
                      <a:pt x="601" y="558"/>
                    </a:lnTo>
                    <a:lnTo>
                      <a:pt x="559" y="586"/>
                    </a:lnTo>
                    <a:cubicBezTo>
                      <a:pt x="531" y="600"/>
                      <a:pt x="517" y="600"/>
                      <a:pt x="489" y="614"/>
                    </a:cubicBezTo>
                    <a:cubicBezTo>
                      <a:pt x="461" y="621"/>
                      <a:pt x="433" y="624"/>
                      <a:pt x="405" y="624"/>
                    </a:cubicBezTo>
                    <a:cubicBezTo>
                      <a:pt x="377" y="624"/>
                      <a:pt x="349" y="621"/>
                      <a:pt x="322" y="614"/>
                    </a:cubicBezTo>
                    <a:cubicBezTo>
                      <a:pt x="280" y="600"/>
                      <a:pt x="224" y="572"/>
                      <a:pt x="182" y="530"/>
                    </a:cubicBezTo>
                    <a:cubicBezTo>
                      <a:pt x="168" y="516"/>
                      <a:pt x="154" y="488"/>
                      <a:pt x="140" y="460"/>
                    </a:cubicBezTo>
                    <a:cubicBezTo>
                      <a:pt x="126" y="446"/>
                      <a:pt x="112" y="419"/>
                      <a:pt x="98" y="391"/>
                    </a:cubicBezTo>
                    <a:cubicBezTo>
                      <a:pt x="98" y="335"/>
                      <a:pt x="98" y="279"/>
                      <a:pt x="98" y="223"/>
                    </a:cubicBezTo>
                    <a:cubicBezTo>
                      <a:pt x="126" y="181"/>
                      <a:pt x="154" y="126"/>
                      <a:pt x="196" y="98"/>
                    </a:cubicBezTo>
                    <a:cubicBezTo>
                      <a:pt x="224" y="56"/>
                      <a:pt x="266" y="42"/>
                      <a:pt x="322" y="28"/>
                    </a:cubicBezTo>
                    <a:cubicBezTo>
                      <a:pt x="336" y="14"/>
                      <a:pt x="363" y="14"/>
                      <a:pt x="391" y="14"/>
                    </a:cubicBezTo>
                    <a:lnTo>
                      <a:pt x="447" y="14"/>
                    </a:lnTo>
                    <a:cubicBezTo>
                      <a:pt x="433" y="0"/>
                      <a:pt x="405" y="0"/>
                      <a:pt x="3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521352" y="1061861"/>
                <a:ext cx="84044" cy="8476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04" extrusionOk="0">
                    <a:moveTo>
                      <a:pt x="0" y="363"/>
                    </a:moveTo>
                    <a:lnTo>
                      <a:pt x="0" y="377"/>
                    </a:lnTo>
                    <a:cubicBezTo>
                      <a:pt x="0" y="391"/>
                      <a:pt x="0" y="419"/>
                      <a:pt x="14" y="433"/>
                    </a:cubicBezTo>
                    <a:cubicBezTo>
                      <a:pt x="0" y="405"/>
                      <a:pt x="0" y="391"/>
                      <a:pt x="0" y="363"/>
                    </a:cubicBezTo>
                    <a:close/>
                    <a:moveTo>
                      <a:pt x="279" y="0"/>
                    </a:moveTo>
                    <a:cubicBezTo>
                      <a:pt x="237" y="0"/>
                      <a:pt x="181" y="28"/>
                      <a:pt x="140" y="56"/>
                    </a:cubicBezTo>
                    <a:cubicBezTo>
                      <a:pt x="112" y="70"/>
                      <a:pt x="98" y="98"/>
                      <a:pt x="84" y="112"/>
                    </a:cubicBezTo>
                    <a:cubicBezTo>
                      <a:pt x="70" y="126"/>
                      <a:pt x="56" y="140"/>
                      <a:pt x="42" y="154"/>
                    </a:cubicBezTo>
                    <a:lnTo>
                      <a:pt x="28" y="209"/>
                    </a:lnTo>
                    <a:cubicBezTo>
                      <a:pt x="14" y="223"/>
                      <a:pt x="14" y="237"/>
                      <a:pt x="14" y="251"/>
                    </a:cubicBezTo>
                    <a:cubicBezTo>
                      <a:pt x="0" y="279"/>
                      <a:pt x="0" y="293"/>
                      <a:pt x="0" y="321"/>
                    </a:cubicBezTo>
                    <a:cubicBezTo>
                      <a:pt x="0" y="307"/>
                      <a:pt x="0" y="279"/>
                      <a:pt x="14" y="265"/>
                    </a:cubicBezTo>
                    <a:cubicBezTo>
                      <a:pt x="14" y="251"/>
                      <a:pt x="28" y="237"/>
                      <a:pt x="28" y="223"/>
                    </a:cubicBezTo>
                    <a:lnTo>
                      <a:pt x="56" y="168"/>
                    </a:lnTo>
                    <a:cubicBezTo>
                      <a:pt x="70" y="154"/>
                      <a:pt x="84" y="140"/>
                      <a:pt x="98" y="126"/>
                    </a:cubicBezTo>
                    <a:cubicBezTo>
                      <a:pt x="112" y="112"/>
                      <a:pt x="126" y="98"/>
                      <a:pt x="154" y="84"/>
                    </a:cubicBezTo>
                    <a:cubicBezTo>
                      <a:pt x="195" y="56"/>
                      <a:pt x="237" y="42"/>
                      <a:pt x="293" y="42"/>
                    </a:cubicBezTo>
                    <a:lnTo>
                      <a:pt x="363" y="42"/>
                    </a:lnTo>
                    <a:cubicBezTo>
                      <a:pt x="391" y="56"/>
                      <a:pt x="419" y="56"/>
                      <a:pt x="446" y="70"/>
                    </a:cubicBezTo>
                    <a:cubicBezTo>
                      <a:pt x="488" y="98"/>
                      <a:pt x="530" y="140"/>
                      <a:pt x="558" y="182"/>
                    </a:cubicBezTo>
                    <a:cubicBezTo>
                      <a:pt x="614" y="279"/>
                      <a:pt x="614" y="405"/>
                      <a:pt x="558" y="502"/>
                    </a:cubicBezTo>
                    <a:cubicBezTo>
                      <a:pt x="530" y="544"/>
                      <a:pt x="488" y="586"/>
                      <a:pt x="446" y="614"/>
                    </a:cubicBezTo>
                    <a:cubicBezTo>
                      <a:pt x="391" y="642"/>
                      <a:pt x="349" y="642"/>
                      <a:pt x="293" y="642"/>
                    </a:cubicBezTo>
                    <a:cubicBezTo>
                      <a:pt x="237" y="642"/>
                      <a:pt x="195" y="628"/>
                      <a:pt x="154" y="600"/>
                    </a:cubicBezTo>
                    <a:cubicBezTo>
                      <a:pt x="126" y="586"/>
                      <a:pt x="112" y="572"/>
                      <a:pt x="98" y="558"/>
                    </a:cubicBezTo>
                    <a:cubicBezTo>
                      <a:pt x="84" y="544"/>
                      <a:pt x="70" y="530"/>
                      <a:pt x="56" y="516"/>
                    </a:cubicBezTo>
                    <a:lnTo>
                      <a:pt x="28" y="474"/>
                    </a:lnTo>
                    <a:lnTo>
                      <a:pt x="28" y="474"/>
                    </a:lnTo>
                    <a:cubicBezTo>
                      <a:pt x="28" y="502"/>
                      <a:pt x="42" y="516"/>
                      <a:pt x="42" y="530"/>
                    </a:cubicBezTo>
                    <a:cubicBezTo>
                      <a:pt x="56" y="544"/>
                      <a:pt x="70" y="558"/>
                      <a:pt x="84" y="586"/>
                    </a:cubicBezTo>
                    <a:lnTo>
                      <a:pt x="140" y="628"/>
                    </a:lnTo>
                    <a:cubicBezTo>
                      <a:pt x="206" y="675"/>
                      <a:pt x="285" y="703"/>
                      <a:pt x="364" y="703"/>
                    </a:cubicBezTo>
                    <a:cubicBezTo>
                      <a:pt x="401" y="703"/>
                      <a:pt x="439" y="697"/>
                      <a:pt x="474" y="684"/>
                    </a:cubicBezTo>
                    <a:cubicBezTo>
                      <a:pt x="530" y="656"/>
                      <a:pt x="600" y="614"/>
                      <a:pt x="642" y="558"/>
                    </a:cubicBezTo>
                    <a:cubicBezTo>
                      <a:pt x="670" y="488"/>
                      <a:pt x="698" y="419"/>
                      <a:pt x="698" y="349"/>
                    </a:cubicBezTo>
                    <a:cubicBezTo>
                      <a:pt x="698" y="307"/>
                      <a:pt x="698" y="279"/>
                      <a:pt x="684" y="237"/>
                    </a:cubicBezTo>
                    <a:cubicBezTo>
                      <a:pt x="670" y="209"/>
                      <a:pt x="656" y="168"/>
                      <a:pt x="642" y="140"/>
                    </a:cubicBezTo>
                    <a:cubicBezTo>
                      <a:pt x="586" y="84"/>
                      <a:pt x="530" y="42"/>
                      <a:pt x="474" y="14"/>
                    </a:cubicBezTo>
                    <a:cubicBezTo>
                      <a:pt x="446" y="0"/>
                      <a:pt x="405" y="0"/>
                      <a:pt x="3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121599" y="489082"/>
                <a:ext cx="119324" cy="174832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452" extrusionOk="0">
                    <a:moveTo>
                      <a:pt x="754" y="1"/>
                    </a:moveTo>
                    <a:cubicBezTo>
                      <a:pt x="670" y="15"/>
                      <a:pt x="600" y="15"/>
                      <a:pt x="516" y="15"/>
                    </a:cubicBezTo>
                    <a:lnTo>
                      <a:pt x="42" y="43"/>
                    </a:lnTo>
                    <a:lnTo>
                      <a:pt x="0" y="43"/>
                    </a:lnTo>
                    <a:lnTo>
                      <a:pt x="0" y="84"/>
                    </a:lnTo>
                    <a:cubicBezTo>
                      <a:pt x="14" y="531"/>
                      <a:pt x="28" y="977"/>
                      <a:pt x="70" y="1410"/>
                    </a:cubicBezTo>
                    <a:lnTo>
                      <a:pt x="70" y="1451"/>
                    </a:lnTo>
                    <a:lnTo>
                      <a:pt x="98" y="1451"/>
                    </a:lnTo>
                    <a:lnTo>
                      <a:pt x="544" y="1437"/>
                    </a:lnTo>
                    <a:lnTo>
                      <a:pt x="768" y="1423"/>
                    </a:lnTo>
                    <a:lnTo>
                      <a:pt x="991" y="1396"/>
                    </a:lnTo>
                    <a:lnTo>
                      <a:pt x="139" y="1396"/>
                    </a:lnTo>
                    <a:cubicBezTo>
                      <a:pt x="126" y="984"/>
                      <a:pt x="112" y="560"/>
                      <a:pt x="86" y="135"/>
                    </a:cubicBezTo>
                    <a:lnTo>
                      <a:pt x="86" y="135"/>
                    </a:lnTo>
                    <a:lnTo>
                      <a:pt x="516" y="84"/>
                    </a:lnTo>
                    <a:lnTo>
                      <a:pt x="754" y="43"/>
                    </a:lnTo>
                    <a:lnTo>
                      <a:pt x="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351698" y="480654"/>
                <a:ext cx="119324" cy="17651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466" extrusionOk="0">
                    <a:moveTo>
                      <a:pt x="879" y="1"/>
                    </a:moveTo>
                    <a:lnTo>
                      <a:pt x="433" y="29"/>
                    </a:lnTo>
                    <a:lnTo>
                      <a:pt x="223" y="43"/>
                    </a:lnTo>
                    <a:lnTo>
                      <a:pt x="0" y="57"/>
                    </a:lnTo>
                    <a:lnTo>
                      <a:pt x="223" y="71"/>
                    </a:lnTo>
                    <a:lnTo>
                      <a:pt x="839" y="71"/>
                    </a:lnTo>
                    <a:cubicBezTo>
                      <a:pt x="852" y="491"/>
                      <a:pt x="878" y="911"/>
                      <a:pt x="905" y="1331"/>
                    </a:cubicBezTo>
                    <a:lnTo>
                      <a:pt x="905" y="1331"/>
                    </a:lnTo>
                    <a:lnTo>
                      <a:pt x="475" y="1382"/>
                    </a:lnTo>
                    <a:cubicBezTo>
                      <a:pt x="391" y="1382"/>
                      <a:pt x="307" y="1410"/>
                      <a:pt x="237" y="1410"/>
                    </a:cubicBezTo>
                    <a:cubicBezTo>
                      <a:pt x="154" y="1424"/>
                      <a:pt x="70" y="1438"/>
                      <a:pt x="0" y="1452"/>
                    </a:cubicBezTo>
                    <a:cubicBezTo>
                      <a:pt x="70" y="1452"/>
                      <a:pt x="154" y="1452"/>
                      <a:pt x="237" y="1466"/>
                    </a:cubicBezTo>
                    <a:lnTo>
                      <a:pt x="475" y="1452"/>
                    </a:lnTo>
                    <a:lnTo>
                      <a:pt x="949" y="1424"/>
                    </a:lnTo>
                    <a:lnTo>
                      <a:pt x="991" y="1424"/>
                    </a:lnTo>
                    <a:lnTo>
                      <a:pt x="991" y="1382"/>
                    </a:lnTo>
                    <a:cubicBezTo>
                      <a:pt x="977" y="936"/>
                      <a:pt x="949" y="489"/>
                      <a:pt x="921" y="43"/>
                    </a:cubicBezTo>
                    <a:lnTo>
                      <a:pt x="92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182044" y="502568"/>
                <a:ext cx="77422" cy="117638"/>
              </a:xfrm>
              <a:custGeom>
                <a:avLst/>
                <a:gdLst/>
                <a:ahLst/>
                <a:cxnLst/>
                <a:rect l="l" t="t" r="r" b="b"/>
                <a:pathLst>
                  <a:path w="643" h="977" extrusionOk="0">
                    <a:moveTo>
                      <a:pt x="642" y="0"/>
                    </a:moveTo>
                    <a:lnTo>
                      <a:pt x="642" y="0"/>
                    </a:lnTo>
                    <a:cubicBezTo>
                      <a:pt x="572" y="42"/>
                      <a:pt x="503" y="84"/>
                      <a:pt x="405" y="126"/>
                    </a:cubicBezTo>
                    <a:cubicBezTo>
                      <a:pt x="405" y="237"/>
                      <a:pt x="405" y="335"/>
                      <a:pt x="405" y="405"/>
                    </a:cubicBezTo>
                    <a:lnTo>
                      <a:pt x="349" y="321"/>
                    </a:lnTo>
                    <a:cubicBezTo>
                      <a:pt x="293" y="237"/>
                      <a:pt x="238" y="154"/>
                      <a:pt x="196" y="70"/>
                    </a:cubicBezTo>
                    <a:lnTo>
                      <a:pt x="0" y="168"/>
                    </a:lnTo>
                    <a:lnTo>
                      <a:pt x="0" y="558"/>
                    </a:lnTo>
                    <a:lnTo>
                      <a:pt x="0" y="865"/>
                    </a:lnTo>
                    <a:lnTo>
                      <a:pt x="210" y="754"/>
                    </a:lnTo>
                    <a:lnTo>
                      <a:pt x="210" y="628"/>
                    </a:lnTo>
                    <a:lnTo>
                      <a:pt x="210" y="489"/>
                    </a:lnTo>
                    <a:cubicBezTo>
                      <a:pt x="307" y="642"/>
                      <a:pt x="391" y="809"/>
                      <a:pt x="475" y="977"/>
                    </a:cubicBezTo>
                    <a:cubicBezTo>
                      <a:pt x="517" y="935"/>
                      <a:pt x="558" y="907"/>
                      <a:pt x="614" y="879"/>
                    </a:cubicBezTo>
                    <a:lnTo>
                      <a:pt x="628" y="154"/>
                    </a:lnTo>
                    <a:cubicBezTo>
                      <a:pt x="642" y="98"/>
                      <a:pt x="642" y="42"/>
                      <a:pt x="64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267654" y="527733"/>
                <a:ext cx="70679" cy="8079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71" extrusionOk="0">
                    <a:moveTo>
                      <a:pt x="364" y="210"/>
                    </a:moveTo>
                    <a:cubicBezTo>
                      <a:pt x="391" y="224"/>
                      <a:pt x="405" y="238"/>
                      <a:pt x="419" y="280"/>
                    </a:cubicBezTo>
                    <a:cubicBezTo>
                      <a:pt x="419" y="377"/>
                      <a:pt x="350" y="461"/>
                      <a:pt x="252" y="489"/>
                    </a:cubicBezTo>
                    <a:cubicBezTo>
                      <a:pt x="210" y="489"/>
                      <a:pt x="182" y="475"/>
                      <a:pt x="182" y="419"/>
                    </a:cubicBezTo>
                    <a:cubicBezTo>
                      <a:pt x="182" y="391"/>
                      <a:pt x="196" y="363"/>
                      <a:pt x="210" y="335"/>
                    </a:cubicBezTo>
                    <a:cubicBezTo>
                      <a:pt x="238" y="280"/>
                      <a:pt x="294" y="224"/>
                      <a:pt x="364" y="210"/>
                    </a:cubicBezTo>
                    <a:close/>
                    <a:moveTo>
                      <a:pt x="391" y="1"/>
                    </a:moveTo>
                    <a:cubicBezTo>
                      <a:pt x="336" y="1"/>
                      <a:pt x="294" y="14"/>
                      <a:pt x="252" y="28"/>
                    </a:cubicBezTo>
                    <a:cubicBezTo>
                      <a:pt x="210" y="56"/>
                      <a:pt x="154" y="98"/>
                      <a:pt x="126" y="140"/>
                    </a:cubicBezTo>
                    <a:cubicBezTo>
                      <a:pt x="112" y="154"/>
                      <a:pt x="99" y="168"/>
                      <a:pt x="85" y="196"/>
                    </a:cubicBezTo>
                    <a:cubicBezTo>
                      <a:pt x="57" y="238"/>
                      <a:pt x="43" y="266"/>
                      <a:pt x="29" y="307"/>
                    </a:cubicBezTo>
                    <a:cubicBezTo>
                      <a:pt x="15" y="363"/>
                      <a:pt x="1" y="419"/>
                      <a:pt x="15" y="475"/>
                    </a:cubicBezTo>
                    <a:cubicBezTo>
                      <a:pt x="15" y="517"/>
                      <a:pt x="29" y="558"/>
                      <a:pt x="57" y="600"/>
                    </a:cubicBezTo>
                    <a:cubicBezTo>
                      <a:pt x="85" y="642"/>
                      <a:pt x="140" y="670"/>
                      <a:pt x="196" y="670"/>
                    </a:cubicBezTo>
                    <a:cubicBezTo>
                      <a:pt x="224" y="670"/>
                      <a:pt x="266" y="656"/>
                      <a:pt x="308" y="642"/>
                    </a:cubicBezTo>
                    <a:cubicBezTo>
                      <a:pt x="350" y="614"/>
                      <a:pt x="405" y="586"/>
                      <a:pt x="447" y="545"/>
                    </a:cubicBezTo>
                    <a:cubicBezTo>
                      <a:pt x="489" y="503"/>
                      <a:pt x="531" y="447"/>
                      <a:pt x="573" y="391"/>
                    </a:cubicBezTo>
                    <a:cubicBezTo>
                      <a:pt x="573" y="363"/>
                      <a:pt x="587" y="321"/>
                      <a:pt x="587" y="293"/>
                    </a:cubicBezTo>
                    <a:cubicBezTo>
                      <a:pt x="587" y="252"/>
                      <a:pt x="587" y="224"/>
                      <a:pt x="573" y="182"/>
                    </a:cubicBezTo>
                    <a:cubicBezTo>
                      <a:pt x="559" y="126"/>
                      <a:pt x="531" y="84"/>
                      <a:pt x="489" y="42"/>
                    </a:cubicBezTo>
                    <a:cubicBezTo>
                      <a:pt x="461" y="14"/>
                      <a:pt x="419" y="1"/>
                      <a:pt x="3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346641" y="569755"/>
                <a:ext cx="48765" cy="5948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94" extrusionOk="0">
                    <a:moveTo>
                      <a:pt x="279" y="0"/>
                    </a:moveTo>
                    <a:cubicBezTo>
                      <a:pt x="196" y="0"/>
                      <a:pt x="112" y="14"/>
                      <a:pt x="56" y="56"/>
                    </a:cubicBezTo>
                    <a:cubicBezTo>
                      <a:pt x="56" y="98"/>
                      <a:pt x="70" y="140"/>
                      <a:pt x="98" y="168"/>
                    </a:cubicBezTo>
                    <a:cubicBezTo>
                      <a:pt x="126" y="140"/>
                      <a:pt x="168" y="126"/>
                      <a:pt x="210" y="126"/>
                    </a:cubicBezTo>
                    <a:cubicBezTo>
                      <a:pt x="224" y="140"/>
                      <a:pt x="224" y="168"/>
                      <a:pt x="210" y="182"/>
                    </a:cubicBezTo>
                    <a:cubicBezTo>
                      <a:pt x="200" y="191"/>
                      <a:pt x="183" y="201"/>
                      <a:pt x="164" y="201"/>
                    </a:cubicBezTo>
                    <a:cubicBezTo>
                      <a:pt x="156" y="201"/>
                      <a:pt x="148" y="200"/>
                      <a:pt x="140" y="196"/>
                    </a:cubicBezTo>
                    <a:cubicBezTo>
                      <a:pt x="126" y="223"/>
                      <a:pt x="126" y="251"/>
                      <a:pt x="140" y="279"/>
                    </a:cubicBezTo>
                    <a:cubicBezTo>
                      <a:pt x="210" y="279"/>
                      <a:pt x="252" y="279"/>
                      <a:pt x="252" y="321"/>
                    </a:cubicBezTo>
                    <a:cubicBezTo>
                      <a:pt x="252" y="358"/>
                      <a:pt x="233" y="377"/>
                      <a:pt x="204" y="377"/>
                    </a:cubicBezTo>
                    <a:cubicBezTo>
                      <a:pt x="190" y="377"/>
                      <a:pt x="172" y="372"/>
                      <a:pt x="154" y="363"/>
                    </a:cubicBezTo>
                    <a:cubicBezTo>
                      <a:pt x="126" y="349"/>
                      <a:pt x="98" y="321"/>
                      <a:pt x="70" y="293"/>
                    </a:cubicBezTo>
                    <a:cubicBezTo>
                      <a:pt x="42" y="321"/>
                      <a:pt x="14" y="349"/>
                      <a:pt x="0" y="377"/>
                    </a:cubicBezTo>
                    <a:cubicBezTo>
                      <a:pt x="42" y="433"/>
                      <a:pt x="112" y="475"/>
                      <a:pt x="182" y="488"/>
                    </a:cubicBezTo>
                    <a:cubicBezTo>
                      <a:pt x="197" y="492"/>
                      <a:pt x="212" y="494"/>
                      <a:pt x="226" y="494"/>
                    </a:cubicBezTo>
                    <a:cubicBezTo>
                      <a:pt x="266" y="494"/>
                      <a:pt x="305" y="481"/>
                      <a:pt x="335" y="461"/>
                    </a:cubicBezTo>
                    <a:cubicBezTo>
                      <a:pt x="391" y="419"/>
                      <a:pt x="405" y="335"/>
                      <a:pt x="377" y="279"/>
                    </a:cubicBezTo>
                    <a:cubicBezTo>
                      <a:pt x="363" y="251"/>
                      <a:pt x="335" y="237"/>
                      <a:pt x="307" y="223"/>
                    </a:cubicBezTo>
                    <a:cubicBezTo>
                      <a:pt x="349" y="209"/>
                      <a:pt x="377" y="168"/>
                      <a:pt x="377" y="140"/>
                    </a:cubicBezTo>
                    <a:cubicBezTo>
                      <a:pt x="391" y="56"/>
                      <a:pt x="363" y="14"/>
                      <a:pt x="2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2220700" y="3138226"/>
            <a:ext cx="47028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21"/>
          <p:cNvSpPr txBox="1">
            <a:spLocks noGrp="1"/>
          </p:cNvSpPr>
          <p:nvPr>
            <p:ph type="title"/>
          </p:nvPr>
        </p:nvSpPr>
        <p:spPr>
          <a:xfrm>
            <a:off x="2220700" y="1732475"/>
            <a:ext cx="4702800" cy="12582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85" name="Google Shape;1385;p21"/>
          <p:cNvGrpSpPr/>
          <p:nvPr/>
        </p:nvGrpSpPr>
        <p:grpSpPr>
          <a:xfrm>
            <a:off x="2611538" y="760475"/>
            <a:ext cx="421315" cy="386049"/>
            <a:chOff x="7707097" y="4793395"/>
            <a:chExt cx="156530" cy="143427"/>
          </a:xfrm>
        </p:grpSpPr>
        <p:sp>
          <p:nvSpPr>
            <p:cNvPr id="1386" name="Google Shape;1386;p21"/>
            <p:cNvSpPr/>
            <p:nvPr/>
          </p:nvSpPr>
          <p:spPr>
            <a:xfrm>
              <a:off x="7707097" y="4814598"/>
              <a:ext cx="73742" cy="111080"/>
            </a:xfrm>
            <a:custGeom>
              <a:avLst/>
              <a:gdLst/>
              <a:ahLst/>
              <a:cxnLst/>
              <a:rect l="l" t="t" r="r" b="b"/>
              <a:pathLst>
                <a:path w="1019" h="1535" extrusionOk="0">
                  <a:moveTo>
                    <a:pt x="991" y="0"/>
                  </a:moveTo>
                  <a:cubicBezTo>
                    <a:pt x="935" y="0"/>
                    <a:pt x="879" y="28"/>
                    <a:pt x="823" y="42"/>
                  </a:cubicBezTo>
                  <a:cubicBezTo>
                    <a:pt x="726" y="84"/>
                    <a:pt x="642" y="126"/>
                    <a:pt x="558" y="182"/>
                  </a:cubicBezTo>
                  <a:cubicBezTo>
                    <a:pt x="447" y="265"/>
                    <a:pt x="349" y="363"/>
                    <a:pt x="252" y="475"/>
                  </a:cubicBezTo>
                  <a:cubicBezTo>
                    <a:pt x="196" y="544"/>
                    <a:pt x="140" y="628"/>
                    <a:pt x="98" y="712"/>
                  </a:cubicBezTo>
                  <a:cubicBezTo>
                    <a:pt x="28" y="851"/>
                    <a:pt x="0" y="1005"/>
                    <a:pt x="14" y="1172"/>
                  </a:cubicBezTo>
                  <a:cubicBezTo>
                    <a:pt x="28" y="1228"/>
                    <a:pt x="42" y="1270"/>
                    <a:pt x="70" y="1326"/>
                  </a:cubicBezTo>
                  <a:cubicBezTo>
                    <a:pt x="98" y="1353"/>
                    <a:pt x="126" y="1381"/>
                    <a:pt x="154" y="1409"/>
                  </a:cubicBezTo>
                  <a:cubicBezTo>
                    <a:pt x="238" y="1479"/>
                    <a:pt x="349" y="1521"/>
                    <a:pt x="475" y="1535"/>
                  </a:cubicBezTo>
                  <a:cubicBezTo>
                    <a:pt x="572" y="1535"/>
                    <a:pt x="684" y="1507"/>
                    <a:pt x="782" y="1465"/>
                  </a:cubicBezTo>
                  <a:cubicBezTo>
                    <a:pt x="865" y="1437"/>
                    <a:pt x="949" y="1381"/>
                    <a:pt x="1019" y="1326"/>
                  </a:cubicBezTo>
                  <a:lnTo>
                    <a:pt x="893" y="977"/>
                  </a:lnTo>
                  <a:cubicBezTo>
                    <a:pt x="893" y="977"/>
                    <a:pt x="865" y="1005"/>
                    <a:pt x="837" y="1033"/>
                  </a:cubicBezTo>
                  <a:cubicBezTo>
                    <a:pt x="768" y="1102"/>
                    <a:pt x="684" y="1144"/>
                    <a:pt x="586" y="1144"/>
                  </a:cubicBezTo>
                  <a:lnTo>
                    <a:pt x="517" y="1144"/>
                  </a:lnTo>
                  <a:cubicBezTo>
                    <a:pt x="447" y="1088"/>
                    <a:pt x="433" y="991"/>
                    <a:pt x="475" y="851"/>
                  </a:cubicBezTo>
                  <a:cubicBezTo>
                    <a:pt x="517" y="768"/>
                    <a:pt x="586" y="698"/>
                    <a:pt x="670" y="642"/>
                  </a:cubicBezTo>
                  <a:cubicBezTo>
                    <a:pt x="740" y="586"/>
                    <a:pt x="823" y="558"/>
                    <a:pt x="921" y="558"/>
                  </a:cubicBezTo>
                  <a:lnTo>
                    <a:pt x="9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7785831" y="4793395"/>
              <a:ext cx="77795" cy="143427"/>
            </a:xfrm>
            <a:custGeom>
              <a:avLst/>
              <a:gdLst/>
              <a:ahLst/>
              <a:cxnLst/>
              <a:rect l="l" t="t" r="r" b="b"/>
              <a:pathLst>
                <a:path w="1075" h="1982" extrusionOk="0">
                  <a:moveTo>
                    <a:pt x="544" y="1"/>
                  </a:moveTo>
                  <a:lnTo>
                    <a:pt x="544" y="1"/>
                  </a:lnTo>
                  <a:cubicBezTo>
                    <a:pt x="419" y="42"/>
                    <a:pt x="279" y="84"/>
                    <a:pt x="154" y="112"/>
                  </a:cubicBezTo>
                  <a:cubicBezTo>
                    <a:pt x="126" y="670"/>
                    <a:pt x="70" y="1256"/>
                    <a:pt x="0" y="1870"/>
                  </a:cubicBezTo>
                  <a:lnTo>
                    <a:pt x="182" y="1814"/>
                  </a:lnTo>
                  <a:lnTo>
                    <a:pt x="363" y="1730"/>
                  </a:lnTo>
                  <a:cubicBezTo>
                    <a:pt x="391" y="1507"/>
                    <a:pt x="405" y="1368"/>
                    <a:pt x="405" y="1326"/>
                  </a:cubicBezTo>
                  <a:lnTo>
                    <a:pt x="600" y="1256"/>
                  </a:lnTo>
                  <a:lnTo>
                    <a:pt x="600" y="1256"/>
                  </a:lnTo>
                  <a:cubicBezTo>
                    <a:pt x="558" y="1605"/>
                    <a:pt x="544" y="1842"/>
                    <a:pt x="544" y="1981"/>
                  </a:cubicBezTo>
                  <a:cubicBezTo>
                    <a:pt x="586" y="1939"/>
                    <a:pt x="642" y="1912"/>
                    <a:pt x="698" y="1884"/>
                  </a:cubicBezTo>
                  <a:cubicBezTo>
                    <a:pt x="740" y="1856"/>
                    <a:pt x="796" y="1828"/>
                    <a:pt x="837" y="1814"/>
                  </a:cubicBezTo>
                  <a:lnTo>
                    <a:pt x="879" y="1800"/>
                  </a:lnTo>
                  <a:cubicBezTo>
                    <a:pt x="893" y="1451"/>
                    <a:pt x="963" y="879"/>
                    <a:pt x="1075" y="70"/>
                  </a:cubicBezTo>
                  <a:lnTo>
                    <a:pt x="1075" y="70"/>
                  </a:lnTo>
                  <a:cubicBezTo>
                    <a:pt x="949" y="126"/>
                    <a:pt x="823" y="182"/>
                    <a:pt x="684" y="210"/>
                  </a:cubicBezTo>
                  <a:cubicBezTo>
                    <a:pt x="670" y="489"/>
                    <a:pt x="656" y="698"/>
                    <a:pt x="642" y="851"/>
                  </a:cubicBezTo>
                  <a:lnTo>
                    <a:pt x="531" y="893"/>
                  </a:lnTo>
                  <a:lnTo>
                    <a:pt x="447" y="935"/>
                  </a:lnTo>
                  <a:cubicBezTo>
                    <a:pt x="475" y="614"/>
                    <a:pt x="503" y="307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21"/>
          <p:cNvGrpSpPr/>
          <p:nvPr/>
        </p:nvGrpSpPr>
        <p:grpSpPr>
          <a:xfrm>
            <a:off x="335956" y="280911"/>
            <a:ext cx="758285" cy="508180"/>
            <a:chOff x="5068478" y="3972763"/>
            <a:chExt cx="281723" cy="188802"/>
          </a:xfrm>
        </p:grpSpPr>
        <p:sp>
          <p:nvSpPr>
            <p:cNvPr id="1389" name="Google Shape;1389;p21"/>
            <p:cNvSpPr/>
            <p:nvPr/>
          </p:nvSpPr>
          <p:spPr>
            <a:xfrm>
              <a:off x="5295636" y="4076753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5068478" y="4011117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5199750" y="3972763"/>
              <a:ext cx="70703" cy="142414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5146199" y="4095279"/>
              <a:ext cx="56591" cy="66286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>
            <a:off x="7090057" y="4506615"/>
            <a:ext cx="1019102" cy="698473"/>
            <a:chOff x="7234690" y="5339470"/>
            <a:chExt cx="378623" cy="259501"/>
          </a:xfrm>
        </p:grpSpPr>
        <p:sp>
          <p:nvSpPr>
            <p:cNvPr id="1394" name="Google Shape;1394;p21"/>
            <p:cNvSpPr/>
            <p:nvPr/>
          </p:nvSpPr>
          <p:spPr>
            <a:xfrm>
              <a:off x="7234690" y="5339470"/>
              <a:ext cx="139380" cy="259501"/>
            </a:xfrm>
            <a:custGeom>
              <a:avLst/>
              <a:gdLst/>
              <a:ahLst/>
              <a:cxnLst/>
              <a:rect l="l" t="t" r="r" b="b"/>
              <a:pathLst>
                <a:path w="1926" h="3586" extrusionOk="0">
                  <a:moveTo>
                    <a:pt x="963" y="1"/>
                  </a:moveTo>
                  <a:lnTo>
                    <a:pt x="963" y="1"/>
                  </a:lnTo>
                  <a:cubicBezTo>
                    <a:pt x="740" y="84"/>
                    <a:pt x="503" y="154"/>
                    <a:pt x="252" y="196"/>
                  </a:cubicBezTo>
                  <a:cubicBezTo>
                    <a:pt x="210" y="1214"/>
                    <a:pt x="112" y="2274"/>
                    <a:pt x="1" y="3404"/>
                  </a:cubicBezTo>
                  <a:lnTo>
                    <a:pt x="307" y="3293"/>
                  </a:lnTo>
                  <a:cubicBezTo>
                    <a:pt x="391" y="3251"/>
                    <a:pt x="517" y="3209"/>
                    <a:pt x="656" y="3153"/>
                  </a:cubicBezTo>
                  <a:cubicBezTo>
                    <a:pt x="684" y="2721"/>
                    <a:pt x="698" y="2484"/>
                    <a:pt x="712" y="2400"/>
                  </a:cubicBezTo>
                  <a:lnTo>
                    <a:pt x="1061" y="2274"/>
                  </a:lnTo>
                  <a:lnTo>
                    <a:pt x="1061" y="2274"/>
                  </a:lnTo>
                  <a:cubicBezTo>
                    <a:pt x="991" y="2888"/>
                    <a:pt x="963" y="3334"/>
                    <a:pt x="963" y="3586"/>
                  </a:cubicBezTo>
                  <a:cubicBezTo>
                    <a:pt x="1047" y="3530"/>
                    <a:pt x="1130" y="3474"/>
                    <a:pt x="1228" y="3418"/>
                  </a:cubicBezTo>
                  <a:cubicBezTo>
                    <a:pt x="1326" y="3362"/>
                    <a:pt x="1409" y="3321"/>
                    <a:pt x="1507" y="3279"/>
                  </a:cubicBezTo>
                  <a:lnTo>
                    <a:pt x="1563" y="3251"/>
                  </a:lnTo>
                  <a:cubicBezTo>
                    <a:pt x="1591" y="2623"/>
                    <a:pt x="1716" y="1591"/>
                    <a:pt x="1925" y="140"/>
                  </a:cubicBezTo>
                  <a:lnTo>
                    <a:pt x="1925" y="140"/>
                  </a:lnTo>
                  <a:cubicBezTo>
                    <a:pt x="1702" y="252"/>
                    <a:pt x="1451" y="322"/>
                    <a:pt x="1214" y="377"/>
                  </a:cubicBezTo>
                  <a:cubicBezTo>
                    <a:pt x="1186" y="880"/>
                    <a:pt x="1144" y="1270"/>
                    <a:pt x="1130" y="1535"/>
                  </a:cubicBezTo>
                  <a:cubicBezTo>
                    <a:pt x="1061" y="1577"/>
                    <a:pt x="991" y="1605"/>
                    <a:pt x="949" y="1619"/>
                  </a:cubicBezTo>
                  <a:cubicBezTo>
                    <a:pt x="949" y="1619"/>
                    <a:pt x="893" y="1647"/>
                    <a:pt x="796" y="1702"/>
                  </a:cubicBezTo>
                  <a:cubicBezTo>
                    <a:pt x="824" y="1131"/>
                    <a:pt x="879" y="559"/>
                    <a:pt x="96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7369942" y="5487893"/>
              <a:ext cx="75769" cy="89877"/>
            </a:xfrm>
            <a:custGeom>
              <a:avLst/>
              <a:gdLst/>
              <a:ahLst/>
              <a:cxnLst/>
              <a:rect l="l" t="t" r="r" b="b"/>
              <a:pathLst>
                <a:path w="1047" h="1242" extrusionOk="0">
                  <a:moveTo>
                    <a:pt x="503" y="0"/>
                  </a:moveTo>
                  <a:cubicBezTo>
                    <a:pt x="308" y="0"/>
                    <a:pt x="126" y="126"/>
                    <a:pt x="43" y="307"/>
                  </a:cubicBezTo>
                  <a:cubicBezTo>
                    <a:pt x="1" y="405"/>
                    <a:pt x="15" y="516"/>
                    <a:pt x="56" y="614"/>
                  </a:cubicBezTo>
                  <a:cubicBezTo>
                    <a:pt x="148" y="580"/>
                    <a:pt x="250" y="555"/>
                    <a:pt x="345" y="555"/>
                  </a:cubicBezTo>
                  <a:cubicBezTo>
                    <a:pt x="365" y="555"/>
                    <a:pt x="385" y="556"/>
                    <a:pt x="405" y="558"/>
                  </a:cubicBezTo>
                  <a:cubicBezTo>
                    <a:pt x="405" y="516"/>
                    <a:pt x="405" y="488"/>
                    <a:pt x="391" y="461"/>
                  </a:cubicBezTo>
                  <a:cubicBezTo>
                    <a:pt x="377" y="419"/>
                    <a:pt x="405" y="377"/>
                    <a:pt x="447" y="349"/>
                  </a:cubicBezTo>
                  <a:cubicBezTo>
                    <a:pt x="503" y="349"/>
                    <a:pt x="545" y="377"/>
                    <a:pt x="545" y="419"/>
                  </a:cubicBezTo>
                  <a:cubicBezTo>
                    <a:pt x="545" y="447"/>
                    <a:pt x="531" y="474"/>
                    <a:pt x="531" y="502"/>
                  </a:cubicBezTo>
                  <a:cubicBezTo>
                    <a:pt x="447" y="642"/>
                    <a:pt x="349" y="781"/>
                    <a:pt x="238" y="893"/>
                  </a:cubicBezTo>
                  <a:cubicBezTo>
                    <a:pt x="140" y="977"/>
                    <a:pt x="98" y="1116"/>
                    <a:pt x="140" y="1242"/>
                  </a:cubicBezTo>
                  <a:cubicBezTo>
                    <a:pt x="203" y="1194"/>
                    <a:pt x="312" y="1169"/>
                    <a:pt x="468" y="1169"/>
                  </a:cubicBezTo>
                  <a:cubicBezTo>
                    <a:pt x="586" y="1169"/>
                    <a:pt x="732" y="1184"/>
                    <a:pt x="907" y="1214"/>
                  </a:cubicBezTo>
                  <a:cubicBezTo>
                    <a:pt x="921" y="1088"/>
                    <a:pt x="963" y="977"/>
                    <a:pt x="1047" y="879"/>
                  </a:cubicBezTo>
                  <a:cubicBezTo>
                    <a:pt x="961" y="862"/>
                    <a:pt x="880" y="850"/>
                    <a:pt x="798" y="850"/>
                  </a:cubicBezTo>
                  <a:cubicBezTo>
                    <a:pt x="747" y="850"/>
                    <a:pt x="696" y="854"/>
                    <a:pt x="642" y="865"/>
                  </a:cubicBezTo>
                  <a:cubicBezTo>
                    <a:pt x="852" y="670"/>
                    <a:pt x="949" y="502"/>
                    <a:pt x="935" y="349"/>
                  </a:cubicBezTo>
                  <a:cubicBezTo>
                    <a:pt x="935" y="209"/>
                    <a:pt x="852" y="98"/>
                    <a:pt x="740" y="42"/>
                  </a:cubicBezTo>
                  <a:cubicBezTo>
                    <a:pt x="670" y="0"/>
                    <a:pt x="586" y="0"/>
                    <a:pt x="50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7452729" y="5402067"/>
              <a:ext cx="160583" cy="178090"/>
            </a:xfrm>
            <a:custGeom>
              <a:avLst/>
              <a:gdLst/>
              <a:ahLst/>
              <a:cxnLst/>
              <a:rect l="l" t="t" r="r" b="b"/>
              <a:pathLst>
                <a:path w="2219" h="2461" extrusionOk="0">
                  <a:moveTo>
                    <a:pt x="1298" y="977"/>
                  </a:moveTo>
                  <a:cubicBezTo>
                    <a:pt x="1493" y="977"/>
                    <a:pt x="1577" y="1061"/>
                    <a:pt x="1563" y="1228"/>
                  </a:cubicBezTo>
                  <a:cubicBezTo>
                    <a:pt x="1549" y="1340"/>
                    <a:pt x="1493" y="1465"/>
                    <a:pt x="1423" y="1563"/>
                  </a:cubicBezTo>
                  <a:cubicBezTo>
                    <a:pt x="1284" y="1786"/>
                    <a:pt x="1061" y="1925"/>
                    <a:pt x="809" y="1967"/>
                  </a:cubicBezTo>
                  <a:cubicBezTo>
                    <a:pt x="712" y="1953"/>
                    <a:pt x="656" y="1870"/>
                    <a:pt x="642" y="1730"/>
                  </a:cubicBezTo>
                  <a:cubicBezTo>
                    <a:pt x="642" y="1535"/>
                    <a:pt x="726" y="1354"/>
                    <a:pt x="865" y="1200"/>
                  </a:cubicBezTo>
                  <a:cubicBezTo>
                    <a:pt x="991" y="1089"/>
                    <a:pt x="1144" y="1005"/>
                    <a:pt x="1298" y="977"/>
                  </a:cubicBezTo>
                  <a:close/>
                  <a:moveTo>
                    <a:pt x="1591" y="1"/>
                  </a:moveTo>
                  <a:cubicBezTo>
                    <a:pt x="1437" y="1"/>
                    <a:pt x="1298" y="28"/>
                    <a:pt x="1158" y="84"/>
                  </a:cubicBezTo>
                  <a:cubicBezTo>
                    <a:pt x="963" y="168"/>
                    <a:pt x="782" y="266"/>
                    <a:pt x="614" y="391"/>
                  </a:cubicBezTo>
                  <a:cubicBezTo>
                    <a:pt x="447" y="572"/>
                    <a:pt x="293" y="768"/>
                    <a:pt x="168" y="991"/>
                  </a:cubicBezTo>
                  <a:cubicBezTo>
                    <a:pt x="56" y="1242"/>
                    <a:pt x="0" y="1507"/>
                    <a:pt x="14" y="1772"/>
                  </a:cubicBezTo>
                  <a:cubicBezTo>
                    <a:pt x="56" y="1953"/>
                    <a:pt x="140" y="2135"/>
                    <a:pt x="265" y="2274"/>
                  </a:cubicBezTo>
                  <a:cubicBezTo>
                    <a:pt x="377" y="2372"/>
                    <a:pt x="503" y="2428"/>
                    <a:pt x="656" y="2456"/>
                  </a:cubicBezTo>
                  <a:cubicBezTo>
                    <a:pt x="694" y="2459"/>
                    <a:pt x="732" y="2460"/>
                    <a:pt x="771" y="2460"/>
                  </a:cubicBezTo>
                  <a:cubicBezTo>
                    <a:pt x="904" y="2460"/>
                    <a:pt x="1042" y="2440"/>
                    <a:pt x="1172" y="2386"/>
                  </a:cubicBezTo>
                  <a:cubicBezTo>
                    <a:pt x="1367" y="2302"/>
                    <a:pt x="1535" y="2177"/>
                    <a:pt x="1688" y="2037"/>
                  </a:cubicBezTo>
                  <a:cubicBezTo>
                    <a:pt x="1758" y="1967"/>
                    <a:pt x="1814" y="1898"/>
                    <a:pt x="1856" y="1814"/>
                  </a:cubicBezTo>
                  <a:cubicBezTo>
                    <a:pt x="1953" y="1688"/>
                    <a:pt x="2023" y="1563"/>
                    <a:pt x="2079" y="1423"/>
                  </a:cubicBezTo>
                  <a:cubicBezTo>
                    <a:pt x="2162" y="1228"/>
                    <a:pt x="2204" y="1019"/>
                    <a:pt x="2218" y="810"/>
                  </a:cubicBezTo>
                  <a:cubicBezTo>
                    <a:pt x="2218" y="628"/>
                    <a:pt x="2176" y="461"/>
                    <a:pt x="2093" y="321"/>
                  </a:cubicBezTo>
                  <a:cubicBezTo>
                    <a:pt x="1981" y="140"/>
                    <a:pt x="1800" y="15"/>
                    <a:pt x="159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21"/>
          <p:cNvGrpSpPr/>
          <p:nvPr/>
        </p:nvGrpSpPr>
        <p:grpSpPr>
          <a:xfrm>
            <a:off x="-133214" y="1441145"/>
            <a:ext cx="1532541" cy="1092327"/>
            <a:chOff x="5724623" y="4011117"/>
            <a:chExt cx="569379" cy="405828"/>
          </a:xfrm>
        </p:grpSpPr>
        <p:sp>
          <p:nvSpPr>
            <p:cNvPr id="1398" name="Google Shape;1398;p21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21"/>
          <p:cNvGrpSpPr/>
          <p:nvPr/>
        </p:nvGrpSpPr>
        <p:grpSpPr>
          <a:xfrm>
            <a:off x="7687550" y="1495789"/>
            <a:ext cx="1298606" cy="2151921"/>
            <a:chOff x="6559512" y="4669794"/>
            <a:chExt cx="482466" cy="799495"/>
          </a:xfrm>
        </p:grpSpPr>
        <p:sp>
          <p:nvSpPr>
            <p:cNvPr id="1409" name="Google Shape;1409;p21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>
            <a:off x="393497" y="3886405"/>
            <a:ext cx="1861135" cy="1075967"/>
            <a:chOff x="5535892" y="4738903"/>
            <a:chExt cx="691461" cy="399750"/>
          </a:xfrm>
        </p:grpSpPr>
        <p:sp>
          <p:nvSpPr>
            <p:cNvPr id="1429" name="Google Shape;1429;p21"/>
            <p:cNvSpPr/>
            <p:nvPr/>
          </p:nvSpPr>
          <p:spPr>
            <a:xfrm>
              <a:off x="5775062" y="4791369"/>
              <a:ext cx="108117" cy="69760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6109177" y="5007382"/>
              <a:ext cx="74828" cy="60642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097092" y="5028585"/>
              <a:ext cx="75769" cy="61655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5829626" y="5020480"/>
              <a:ext cx="60572" cy="75839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5807410" y="5008395"/>
              <a:ext cx="61657" cy="75766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5901269" y="5001303"/>
              <a:ext cx="95959" cy="86910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5894177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5995128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5999180" y="4872129"/>
              <a:ext cx="97986" cy="216082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5891138" y="4866051"/>
              <a:ext cx="7164" cy="12931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5921459" y="4861057"/>
              <a:ext cx="148426" cy="144368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6175826" y="5072005"/>
              <a:ext cx="51526" cy="50511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5777088" y="5089155"/>
              <a:ext cx="50585" cy="49498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5535892" y="4745923"/>
              <a:ext cx="71716" cy="106087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5674183" y="4738903"/>
              <a:ext cx="72729" cy="105002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5574246" y="4753015"/>
              <a:ext cx="45447" cy="70701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5624685" y="4768790"/>
              <a:ext cx="42480" cy="48919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5672157" y="4793105"/>
              <a:ext cx="29309" cy="36110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21"/>
          <p:cNvGrpSpPr/>
          <p:nvPr/>
        </p:nvGrpSpPr>
        <p:grpSpPr>
          <a:xfrm>
            <a:off x="6065463" y="1008738"/>
            <a:ext cx="443129" cy="349045"/>
            <a:chOff x="7191270" y="4145356"/>
            <a:chExt cx="164634" cy="129679"/>
          </a:xfrm>
        </p:grpSpPr>
        <p:sp>
          <p:nvSpPr>
            <p:cNvPr id="1448" name="Google Shape;1448;p21"/>
            <p:cNvSpPr/>
            <p:nvPr/>
          </p:nvSpPr>
          <p:spPr>
            <a:xfrm>
              <a:off x="7191270" y="4162507"/>
              <a:ext cx="60644" cy="90963"/>
            </a:xfrm>
            <a:custGeom>
              <a:avLst/>
              <a:gdLst/>
              <a:ahLst/>
              <a:cxnLst/>
              <a:rect l="l" t="t" r="r" b="b"/>
              <a:pathLst>
                <a:path w="838" h="1257" extrusionOk="0">
                  <a:moveTo>
                    <a:pt x="810" y="1"/>
                  </a:moveTo>
                  <a:lnTo>
                    <a:pt x="810" y="1"/>
                  </a:lnTo>
                  <a:cubicBezTo>
                    <a:pt x="768" y="15"/>
                    <a:pt x="712" y="29"/>
                    <a:pt x="670" y="43"/>
                  </a:cubicBezTo>
                  <a:cubicBezTo>
                    <a:pt x="587" y="70"/>
                    <a:pt x="517" y="112"/>
                    <a:pt x="461" y="154"/>
                  </a:cubicBezTo>
                  <a:cubicBezTo>
                    <a:pt x="363" y="224"/>
                    <a:pt x="280" y="308"/>
                    <a:pt x="210" y="391"/>
                  </a:cubicBezTo>
                  <a:cubicBezTo>
                    <a:pt x="154" y="447"/>
                    <a:pt x="112" y="517"/>
                    <a:pt x="70" y="587"/>
                  </a:cubicBezTo>
                  <a:cubicBezTo>
                    <a:pt x="15" y="698"/>
                    <a:pt x="1" y="838"/>
                    <a:pt x="15" y="963"/>
                  </a:cubicBezTo>
                  <a:cubicBezTo>
                    <a:pt x="15" y="1005"/>
                    <a:pt x="29" y="1047"/>
                    <a:pt x="57" y="1089"/>
                  </a:cubicBezTo>
                  <a:cubicBezTo>
                    <a:pt x="70" y="1117"/>
                    <a:pt x="98" y="1144"/>
                    <a:pt x="112" y="1158"/>
                  </a:cubicBezTo>
                  <a:cubicBezTo>
                    <a:pt x="196" y="1214"/>
                    <a:pt x="280" y="1256"/>
                    <a:pt x="377" y="1256"/>
                  </a:cubicBezTo>
                  <a:cubicBezTo>
                    <a:pt x="461" y="1256"/>
                    <a:pt x="559" y="1242"/>
                    <a:pt x="628" y="1200"/>
                  </a:cubicBezTo>
                  <a:cubicBezTo>
                    <a:pt x="698" y="1172"/>
                    <a:pt x="768" y="1131"/>
                    <a:pt x="838" y="1089"/>
                  </a:cubicBezTo>
                  <a:lnTo>
                    <a:pt x="726" y="796"/>
                  </a:lnTo>
                  <a:cubicBezTo>
                    <a:pt x="726" y="796"/>
                    <a:pt x="712" y="824"/>
                    <a:pt x="684" y="852"/>
                  </a:cubicBezTo>
                  <a:cubicBezTo>
                    <a:pt x="628" y="893"/>
                    <a:pt x="559" y="935"/>
                    <a:pt x="475" y="935"/>
                  </a:cubicBezTo>
                  <a:lnTo>
                    <a:pt x="419" y="935"/>
                  </a:lnTo>
                  <a:cubicBezTo>
                    <a:pt x="363" y="893"/>
                    <a:pt x="349" y="824"/>
                    <a:pt x="391" y="712"/>
                  </a:cubicBezTo>
                  <a:cubicBezTo>
                    <a:pt x="419" y="642"/>
                    <a:pt x="475" y="573"/>
                    <a:pt x="545" y="531"/>
                  </a:cubicBezTo>
                  <a:cubicBezTo>
                    <a:pt x="601" y="489"/>
                    <a:pt x="670" y="475"/>
                    <a:pt x="754" y="461"/>
                  </a:cubicBezTo>
                  <a:lnTo>
                    <a:pt x="81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7255893" y="4145356"/>
              <a:ext cx="63683" cy="117159"/>
            </a:xfrm>
            <a:custGeom>
              <a:avLst/>
              <a:gdLst/>
              <a:ahLst/>
              <a:cxnLst/>
              <a:rect l="l" t="t" r="r" b="b"/>
              <a:pathLst>
                <a:path w="880" h="1619" extrusionOk="0">
                  <a:moveTo>
                    <a:pt x="447" y="1"/>
                  </a:moveTo>
                  <a:cubicBezTo>
                    <a:pt x="335" y="42"/>
                    <a:pt x="238" y="70"/>
                    <a:pt x="126" y="98"/>
                  </a:cubicBezTo>
                  <a:cubicBezTo>
                    <a:pt x="98" y="545"/>
                    <a:pt x="56" y="1033"/>
                    <a:pt x="0" y="1535"/>
                  </a:cubicBezTo>
                  <a:lnTo>
                    <a:pt x="140" y="1493"/>
                  </a:lnTo>
                  <a:lnTo>
                    <a:pt x="293" y="1409"/>
                  </a:lnTo>
                  <a:cubicBezTo>
                    <a:pt x="307" y="1228"/>
                    <a:pt x="307" y="1116"/>
                    <a:pt x="321" y="1075"/>
                  </a:cubicBezTo>
                  <a:lnTo>
                    <a:pt x="475" y="1019"/>
                  </a:lnTo>
                  <a:lnTo>
                    <a:pt x="475" y="1019"/>
                  </a:lnTo>
                  <a:cubicBezTo>
                    <a:pt x="447" y="1298"/>
                    <a:pt x="433" y="1493"/>
                    <a:pt x="433" y="1619"/>
                  </a:cubicBezTo>
                  <a:cubicBezTo>
                    <a:pt x="475" y="1591"/>
                    <a:pt x="517" y="1563"/>
                    <a:pt x="558" y="1535"/>
                  </a:cubicBezTo>
                  <a:cubicBezTo>
                    <a:pt x="600" y="1521"/>
                    <a:pt x="628" y="1493"/>
                    <a:pt x="684" y="1479"/>
                  </a:cubicBezTo>
                  <a:lnTo>
                    <a:pt x="698" y="1479"/>
                  </a:lnTo>
                  <a:cubicBezTo>
                    <a:pt x="712" y="1186"/>
                    <a:pt x="768" y="726"/>
                    <a:pt x="879" y="70"/>
                  </a:cubicBezTo>
                  <a:lnTo>
                    <a:pt x="879" y="70"/>
                  </a:lnTo>
                  <a:cubicBezTo>
                    <a:pt x="768" y="112"/>
                    <a:pt x="670" y="154"/>
                    <a:pt x="558" y="182"/>
                  </a:cubicBezTo>
                  <a:cubicBezTo>
                    <a:pt x="544" y="405"/>
                    <a:pt x="531" y="572"/>
                    <a:pt x="517" y="698"/>
                  </a:cubicBezTo>
                  <a:cubicBezTo>
                    <a:pt x="489" y="712"/>
                    <a:pt x="461" y="726"/>
                    <a:pt x="433" y="740"/>
                  </a:cubicBezTo>
                  <a:lnTo>
                    <a:pt x="363" y="768"/>
                  </a:lnTo>
                  <a:cubicBezTo>
                    <a:pt x="377" y="517"/>
                    <a:pt x="405" y="252"/>
                    <a:pt x="44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7319503" y="4230169"/>
              <a:ext cx="36401" cy="44866"/>
            </a:xfrm>
            <a:custGeom>
              <a:avLst/>
              <a:gdLst/>
              <a:ahLst/>
              <a:cxnLst/>
              <a:rect l="l" t="t" r="r" b="b"/>
              <a:pathLst>
                <a:path w="503" h="620" extrusionOk="0">
                  <a:moveTo>
                    <a:pt x="349" y="0"/>
                  </a:moveTo>
                  <a:cubicBezTo>
                    <a:pt x="251" y="0"/>
                    <a:pt x="140" y="14"/>
                    <a:pt x="56" y="84"/>
                  </a:cubicBezTo>
                  <a:cubicBezTo>
                    <a:pt x="56" y="126"/>
                    <a:pt x="84" y="182"/>
                    <a:pt x="112" y="223"/>
                  </a:cubicBezTo>
                  <a:cubicBezTo>
                    <a:pt x="165" y="181"/>
                    <a:pt x="202" y="163"/>
                    <a:pt x="229" y="163"/>
                  </a:cubicBezTo>
                  <a:cubicBezTo>
                    <a:pt x="237" y="163"/>
                    <a:pt x="245" y="164"/>
                    <a:pt x="251" y="168"/>
                  </a:cubicBezTo>
                  <a:cubicBezTo>
                    <a:pt x="279" y="168"/>
                    <a:pt x="293" y="209"/>
                    <a:pt x="265" y="223"/>
                  </a:cubicBezTo>
                  <a:cubicBezTo>
                    <a:pt x="237" y="237"/>
                    <a:pt x="209" y="251"/>
                    <a:pt x="168" y="251"/>
                  </a:cubicBezTo>
                  <a:cubicBezTo>
                    <a:pt x="168" y="279"/>
                    <a:pt x="168" y="321"/>
                    <a:pt x="168" y="349"/>
                  </a:cubicBezTo>
                  <a:cubicBezTo>
                    <a:pt x="265" y="349"/>
                    <a:pt x="307" y="363"/>
                    <a:pt x="307" y="405"/>
                  </a:cubicBezTo>
                  <a:cubicBezTo>
                    <a:pt x="318" y="437"/>
                    <a:pt x="287" y="470"/>
                    <a:pt x="240" y="470"/>
                  </a:cubicBezTo>
                  <a:cubicBezTo>
                    <a:pt x="226" y="470"/>
                    <a:pt x="211" y="467"/>
                    <a:pt x="196" y="461"/>
                  </a:cubicBezTo>
                  <a:cubicBezTo>
                    <a:pt x="154" y="447"/>
                    <a:pt x="112" y="405"/>
                    <a:pt x="98" y="363"/>
                  </a:cubicBezTo>
                  <a:cubicBezTo>
                    <a:pt x="56" y="391"/>
                    <a:pt x="28" y="433"/>
                    <a:pt x="0" y="474"/>
                  </a:cubicBezTo>
                  <a:cubicBezTo>
                    <a:pt x="56" y="544"/>
                    <a:pt x="140" y="600"/>
                    <a:pt x="237" y="614"/>
                  </a:cubicBezTo>
                  <a:cubicBezTo>
                    <a:pt x="251" y="617"/>
                    <a:pt x="266" y="619"/>
                    <a:pt x="281" y="619"/>
                  </a:cubicBezTo>
                  <a:cubicBezTo>
                    <a:pt x="327" y="619"/>
                    <a:pt x="377" y="604"/>
                    <a:pt x="419" y="572"/>
                  </a:cubicBezTo>
                  <a:cubicBezTo>
                    <a:pt x="488" y="530"/>
                    <a:pt x="502" y="433"/>
                    <a:pt x="474" y="363"/>
                  </a:cubicBezTo>
                  <a:cubicBezTo>
                    <a:pt x="447" y="335"/>
                    <a:pt x="419" y="307"/>
                    <a:pt x="391" y="279"/>
                  </a:cubicBezTo>
                  <a:cubicBezTo>
                    <a:pt x="433" y="265"/>
                    <a:pt x="461" y="223"/>
                    <a:pt x="474" y="182"/>
                  </a:cubicBezTo>
                  <a:cubicBezTo>
                    <a:pt x="488" y="84"/>
                    <a:pt x="447" y="28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21"/>
          <p:cNvGrpSpPr/>
          <p:nvPr/>
        </p:nvGrpSpPr>
        <p:grpSpPr>
          <a:xfrm>
            <a:off x="3791569" y="504718"/>
            <a:ext cx="1021628" cy="688548"/>
            <a:chOff x="4984750" y="4665234"/>
            <a:chExt cx="379562" cy="255814"/>
          </a:xfrm>
        </p:grpSpPr>
        <p:sp>
          <p:nvSpPr>
            <p:cNvPr id="1452" name="Google Shape;1452;p21"/>
            <p:cNvSpPr/>
            <p:nvPr/>
          </p:nvSpPr>
          <p:spPr>
            <a:xfrm>
              <a:off x="5069491" y="4698523"/>
              <a:ext cx="6151" cy="63681"/>
            </a:xfrm>
            <a:custGeom>
              <a:avLst/>
              <a:gdLst/>
              <a:ahLst/>
              <a:cxnLst/>
              <a:rect l="l" t="t" r="r" b="b"/>
              <a:pathLst>
                <a:path w="85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5" y="433"/>
                  </a:cubicBezTo>
                  <a:cubicBezTo>
                    <a:pt x="15" y="530"/>
                    <a:pt x="15" y="642"/>
                    <a:pt x="29" y="740"/>
                  </a:cubicBezTo>
                  <a:cubicBezTo>
                    <a:pt x="43" y="782"/>
                    <a:pt x="43" y="823"/>
                    <a:pt x="57" y="879"/>
                  </a:cubicBezTo>
                  <a:cubicBezTo>
                    <a:pt x="57" y="879"/>
                    <a:pt x="71" y="823"/>
                    <a:pt x="71" y="740"/>
                  </a:cubicBezTo>
                  <a:cubicBezTo>
                    <a:pt x="84" y="642"/>
                    <a:pt x="84" y="530"/>
                    <a:pt x="84" y="433"/>
                  </a:cubicBezTo>
                  <a:cubicBezTo>
                    <a:pt x="84" y="335"/>
                    <a:pt x="71" y="238"/>
                    <a:pt x="57" y="140"/>
                  </a:cubicBezTo>
                  <a:cubicBezTo>
                    <a:pt x="57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5089681" y="4698523"/>
              <a:ext cx="5138" cy="63681"/>
            </a:xfrm>
            <a:custGeom>
              <a:avLst/>
              <a:gdLst/>
              <a:ahLst/>
              <a:cxnLst/>
              <a:rect l="l" t="t" r="r" b="b"/>
              <a:pathLst>
                <a:path w="71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" y="433"/>
                  </a:cubicBezTo>
                  <a:cubicBezTo>
                    <a:pt x="1" y="530"/>
                    <a:pt x="1" y="642"/>
                    <a:pt x="15" y="740"/>
                  </a:cubicBezTo>
                  <a:cubicBezTo>
                    <a:pt x="29" y="782"/>
                    <a:pt x="29" y="823"/>
                    <a:pt x="43" y="879"/>
                  </a:cubicBezTo>
                  <a:cubicBezTo>
                    <a:pt x="43" y="879"/>
                    <a:pt x="57" y="823"/>
                    <a:pt x="57" y="740"/>
                  </a:cubicBezTo>
                  <a:cubicBezTo>
                    <a:pt x="71" y="642"/>
                    <a:pt x="71" y="530"/>
                    <a:pt x="71" y="433"/>
                  </a:cubicBezTo>
                  <a:cubicBezTo>
                    <a:pt x="71" y="335"/>
                    <a:pt x="71" y="238"/>
                    <a:pt x="57" y="140"/>
                  </a:cubicBezTo>
                  <a:cubicBezTo>
                    <a:pt x="43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5275445" y="4833775"/>
              <a:ext cx="56591" cy="46531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0" y="0"/>
                  </a:moveTo>
                  <a:cubicBezTo>
                    <a:pt x="0" y="1"/>
                    <a:pt x="42" y="56"/>
                    <a:pt x="112" y="112"/>
                  </a:cubicBezTo>
                  <a:cubicBezTo>
                    <a:pt x="182" y="182"/>
                    <a:pt x="265" y="266"/>
                    <a:pt x="363" y="349"/>
                  </a:cubicBezTo>
                  <a:cubicBezTo>
                    <a:pt x="461" y="433"/>
                    <a:pt x="572" y="503"/>
                    <a:pt x="642" y="558"/>
                  </a:cubicBezTo>
                  <a:cubicBezTo>
                    <a:pt x="684" y="586"/>
                    <a:pt x="740" y="614"/>
                    <a:pt x="781" y="642"/>
                  </a:cubicBezTo>
                  <a:cubicBezTo>
                    <a:pt x="781" y="642"/>
                    <a:pt x="740" y="586"/>
                    <a:pt x="670" y="517"/>
                  </a:cubicBezTo>
                  <a:cubicBezTo>
                    <a:pt x="586" y="447"/>
                    <a:pt x="502" y="363"/>
                    <a:pt x="419" y="293"/>
                  </a:cubicBezTo>
                  <a:cubicBezTo>
                    <a:pt x="307" y="210"/>
                    <a:pt x="210" y="140"/>
                    <a:pt x="140" y="84"/>
                  </a:cubicBezTo>
                  <a:cubicBezTo>
                    <a:pt x="84" y="56"/>
                    <a:pt x="42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5265314" y="4849913"/>
              <a:ext cx="57605" cy="46531"/>
            </a:xfrm>
            <a:custGeom>
              <a:avLst/>
              <a:gdLst/>
              <a:ahLst/>
              <a:cxnLst/>
              <a:rect l="l" t="t" r="r" b="b"/>
              <a:pathLst>
                <a:path w="796" h="643" extrusionOk="0">
                  <a:moveTo>
                    <a:pt x="1" y="1"/>
                  </a:moveTo>
                  <a:cubicBezTo>
                    <a:pt x="1" y="1"/>
                    <a:pt x="43" y="56"/>
                    <a:pt x="112" y="126"/>
                  </a:cubicBezTo>
                  <a:cubicBezTo>
                    <a:pt x="182" y="196"/>
                    <a:pt x="280" y="280"/>
                    <a:pt x="377" y="349"/>
                  </a:cubicBezTo>
                  <a:cubicBezTo>
                    <a:pt x="475" y="433"/>
                    <a:pt x="573" y="503"/>
                    <a:pt x="656" y="559"/>
                  </a:cubicBezTo>
                  <a:cubicBezTo>
                    <a:pt x="698" y="587"/>
                    <a:pt x="740" y="614"/>
                    <a:pt x="796" y="642"/>
                  </a:cubicBezTo>
                  <a:cubicBezTo>
                    <a:pt x="796" y="642"/>
                    <a:pt x="754" y="587"/>
                    <a:pt x="684" y="531"/>
                  </a:cubicBezTo>
                  <a:cubicBezTo>
                    <a:pt x="615" y="461"/>
                    <a:pt x="531" y="363"/>
                    <a:pt x="419" y="294"/>
                  </a:cubicBezTo>
                  <a:cubicBezTo>
                    <a:pt x="322" y="210"/>
                    <a:pt x="224" y="140"/>
                    <a:pt x="140" y="84"/>
                  </a:cubicBezTo>
                  <a:cubicBezTo>
                    <a:pt x="98" y="56"/>
                    <a:pt x="57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5121016" y="4829723"/>
              <a:ext cx="71716" cy="64694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28" y="43"/>
                  </a:lnTo>
                  <a:cubicBezTo>
                    <a:pt x="56" y="70"/>
                    <a:pt x="98" y="112"/>
                    <a:pt x="140" y="154"/>
                  </a:cubicBezTo>
                  <a:cubicBezTo>
                    <a:pt x="223" y="252"/>
                    <a:pt x="349" y="363"/>
                    <a:pt x="474" y="475"/>
                  </a:cubicBezTo>
                  <a:cubicBezTo>
                    <a:pt x="600" y="587"/>
                    <a:pt x="725" y="698"/>
                    <a:pt x="823" y="768"/>
                  </a:cubicBezTo>
                  <a:cubicBezTo>
                    <a:pt x="865" y="810"/>
                    <a:pt x="907" y="838"/>
                    <a:pt x="935" y="866"/>
                  </a:cubicBezTo>
                  <a:lnTo>
                    <a:pt x="991" y="893"/>
                  </a:lnTo>
                  <a:lnTo>
                    <a:pt x="949" y="852"/>
                  </a:lnTo>
                  <a:lnTo>
                    <a:pt x="851" y="740"/>
                  </a:lnTo>
                  <a:cubicBezTo>
                    <a:pt x="753" y="656"/>
                    <a:pt x="642" y="531"/>
                    <a:pt x="516" y="419"/>
                  </a:cubicBezTo>
                  <a:cubicBezTo>
                    <a:pt x="391" y="308"/>
                    <a:pt x="265" y="210"/>
                    <a:pt x="168" y="126"/>
                  </a:cubicBezTo>
                  <a:cubicBezTo>
                    <a:pt x="112" y="84"/>
                    <a:pt x="70" y="56"/>
                    <a:pt x="42" y="43"/>
                  </a:cubicBezTo>
                  <a:cubicBezTo>
                    <a:pt x="28" y="29"/>
                    <a:pt x="1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5113924" y="4665234"/>
              <a:ext cx="72729" cy="64622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5" y="0"/>
                  </a:moveTo>
                  <a:lnTo>
                    <a:pt x="949" y="42"/>
                  </a:lnTo>
                  <a:lnTo>
                    <a:pt x="837" y="126"/>
                  </a:lnTo>
                  <a:cubicBezTo>
                    <a:pt x="726" y="209"/>
                    <a:pt x="600" y="307"/>
                    <a:pt x="489" y="419"/>
                  </a:cubicBezTo>
                  <a:cubicBezTo>
                    <a:pt x="363" y="530"/>
                    <a:pt x="238" y="656"/>
                    <a:pt x="154" y="739"/>
                  </a:cubicBezTo>
                  <a:cubicBezTo>
                    <a:pt x="112" y="781"/>
                    <a:pt x="70" y="823"/>
                    <a:pt x="42" y="851"/>
                  </a:cubicBezTo>
                  <a:lnTo>
                    <a:pt x="1" y="893"/>
                  </a:lnTo>
                  <a:lnTo>
                    <a:pt x="56" y="865"/>
                  </a:lnTo>
                  <a:cubicBezTo>
                    <a:pt x="84" y="837"/>
                    <a:pt x="126" y="809"/>
                    <a:pt x="182" y="781"/>
                  </a:cubicBezTo>
                  <a:cubicBezTo>
                    <a:pt x="266" y="698"/>
                    <a:pt x="405" y="586"/>
                    <a:pt x="531" y="474"/>
                  </a:cubicBezTo>
                  <a:cubicBezTo>
                    <a:pt x="656" y="363"/>
                    <a:pt x="768" y="251"/>
                    <a:pt x="865" y="167"/>
                  </a:cubicBezTo>
                  <a:cubicBezTo>
                    <a:pt x="907" y="112"/>
                    <a:pt x="935" y="70"/>
                    <a:pt x="963" y="42"/>
                  </a:cubicBezTo>
                  <a:lnTo>
                    <a:pt x="10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5190632" y="4665234"/>
              <a:ext cx="71716" cy="64622"/>
            </a:xfrm>
            <a:custGeom>
              <a:avLst/>
              <a:gdLst/>
              <a:ahLst/>
              <a:cxnLst/>
              <a:rect l="l" t="t" r="r" b="b"/>
              <a:pathLst>
                <a:path w="991" h="893" extrusionOk="0">
                  <a:moveTo>
                    <a:pt x="1" y="0"/>
                  </a:moveTo>
                  <a:lnTo>
                    <a:pt x="29" y="42"/>
                  </a:lnTo>
                  <a:lnTo>
                    <a:pt x="140" y="154"/>
                  </a:lnTo>
                  <a:cubicBezTo>
                    <a:pt x="224" y="251"/>
                    <a:pt x="349" y="363"/>
                    <a:pt x="475" y="474"/>
                  </a:cubicBezTo>
                  <a:cubicBezTo>
                    <a:pt x="600" y="586"/>
                    <a:pt x="726" y="698"/>
                    <a:pt x="824" y="767"/>
                  </a:cubicBezTo>
                  <a:lnTo>
                    <a:pt x="949" y="865"/>
                  </a:lnTo>
                  <a:lnTo>
                    <a:pt x="991" y="893"/>
                  </a:lnTo>
                  <a:lnTo>
                    <a:pt x="949" y="851"/>
                  </a:lnTo>
                  <a:cubicBezTo>
                    <a:pt x="935" y="823"/>
                    <a:pt x="893" y="781"/>
                    <a:pt x="851" y="739"/>
                  </a:cubicBezTo>
                  <a:cubicBezTo>
                    <a:pt x="768" y="656"/>
                    <a:pt x="642" y="530"/>
                    <a:pt x="517" y="419"/>
                  </a:cubicBezTo>
                  <a:cubicBezTo>
                    <a:pt x="391" y="307"/>
                    <a:pt x="266" y="209"/>
                    <a:pt x="168" y="126"/>
                  </a:cubicBezTo>
                  <a:cubicBezTo>
                    <a:pt x="112" y="84"/>
                    <a:pt x="70" y="56"/>
                    <a:pt x="42" y="42"/>
                  </a:cubicBezTo>
                  <a:cubicBezTo>
                    <a:pt x="29" y="28"/>
                    <a:pt x="15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5193671" y="4732824"/>
              <a:ext cx="72729" cy="161591"/>
            </a:xfrm>
            <a:custGeom>
              <a:avLst/>
              <a:gdLst/>
              <a:ahLst/>
              <a:cxnLst/>
              <a:rect l="l" t="t" r="r" b="b"/>
              <a:pathLst>
                <a:path w="1005" h="2233" extrusionOk="0">
                  <a:moveTo>
                    <a:pt x="963" y="1"/>
                  </a:moveTo>
                  <a:cubicBezTo>
                    <a:pt x="963" y="1"/>
                    <a:pt x="949" y="29"/>
                    <a:pt x="963" y="56"/>
                  </a:cubicBezTo>
                  <a:lnTo>
                    <a:pt x="963" y="1"/>
                  </a:lnTo>
                  <a:close/>
                  <a:moveTo>
                    <a:pt x="963" y="56"/>
                  </a:moveTo>
                  <a:cubicBezTo>
                    <a:pt x="963" y="98"/>
                    <a:pt x="949" y="154"/>
                    <a:pt x="949" y="210"/>
                  </a:cubicBezTo>
                  <a:lnTo>
                    <a:pt x="949" y="670"/>
                  </a:lnTo>
                  <a:cubicBezTo>
                    <a:pt x="949" y="838"/>
                    <a:pt x="963" y="1005"/>
                    <a:pt x="963" y="1130"/>
                  </a:cubicBezTo>
                  <a:cubicBezTo>
                    <a:pt x="963" y="1200"/>
                    <a:pt x="977" y="1256"/>
                    <a:pt x="991" y="1284"/>
                  </a:cubicBezTo>
                  <a:cubicBezTo>
                    <a:pt x="991" y="1242"/>
                    <a:pt x="991" y="1200"/>
                    <a:pt x="991" y="1130"/>
                  </a:cubicBezTo>
                  <a:cubicBezTo>
                    <a:pt x="991" y="1005"/>
                    <a:pt x="1005" y="838"/>
                    <a:pt x="991" y="670"/>
                  </a:cubicBezTo>
                  <a:cubicBezTo>
                    <a:pt x="991" y="503"/>
                    <a:pt x="991" y="335"/>
                    <a:pt x="977" y="210"/>
                  </a:cubicBezTo>
                  <a:cubicBezTo>
                    <a:pt x="977" y="154"/>
                    <a:pt x="963" y="98"/>
                    <a:pt x="963" y="56"/>
                  </a:cubicBezTo>
                  <a:close/>
                  <a:moveTo>
                    <a:pt x="991" y="1340"/>
                  </a:moveTo>
                  <a:cubicBezTo>
                    <a:pt x="977" y="1354"/>
                    <a:pt x="949" y="1368"/>
                    <a:pt x="935" y="1382"/>
                  </a:cubicBezTo>
                  <a:cubicBezTo>
                    <a:pt x="907" y="1395"/>
                    <a:pt x="865" y="1423"/>
                    <a:pt x="823" y="1465"/>
                  </a:cubicBezTo>
                  <a:cubicBezTo>
                    <a:pt x="712" y="1549"/>
                    <a:pt x="586" y="1647"/>
                    <a:pt x="475" y="1758"/>
                  </a:cubicBezTo>
                  <a:cubicBezTo>
                    <a:pt x="349" y="1884"/>
                    <a:pt x="224" y="1995"/>
                    <a:pt x="140" y="2079"/>
                  </a:cubicBezTo>
                  <a:cubicBezTo>
                    <a:pt x="98" y="2121"/>
                    <a:pt x="56" y="2163"/>
                    <a:pt x="28" y="2191"/>
                  </a:cubicBezTo>
                  <a:cubicBezTo>
                    <a:pt x="14" y="2218"/>
                    <a:pt x="0" y="2232"/>
                    <a:pt x="0" y="2232"/>
                  </a:cubicBezTo>
                  <a:lnTo>
                    <a:pt x="42" y="2205"/>
                  </a:lnTo>
                  <a:cubicBezTo>
                    <a:pt x="70" y="2177"/>
                    <a:pt x="112" y="2149"/>
                    <a:pt x="168" y="2107"/>
                  </a:cubicBezTo>
                  <a:cubicBezTo>
                    <a:pt x="265" y="2037"/>
                    <a:pt x="391" y="1939"/>
                    <a:pt x="517" y="1814"/>
                  </a:cubicBezTo>
                  <a:cubicBezTo>
                    <a:pt x="628" y="1702"/>
                    <a:pt x="754" y="1591"/>
                    <a:pt x="851" y="1493"/>
                  </a:cubicBezTo>
                  <a:lnTo>
                    <a:pt x="949" y="1382"/>
                  </a:lnTo>
                  <a:lnTo>
                    <a:pt x="991" y="134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5111898" y="4727759"/>
              <a:ext cx="5138" cy="96969"/>
            </a:xfrm>
            <a:custGeom>
              <a:avLst/>
              <a:gdLst/>
              <a:ahLst/>
              <a:cxnLst/>
              <a:rect l="l" t="t" r="r" b="b"/>
              <a:pathLst>
                <a:path w="71" h="1340" extrusionOk="0">
                  <a:moveTo>
                    <a:pt x="15" y="1"/>
                  </a:moveTo>
                  <a:lnTo>
                    <a:pt x="15" y="57"/>
                  </a:lnTo>
                  <a:cubicBezTo>
                    <a:pt x="15" y="99"/>
                    <a:pt x="15" y="154"/>
                    <a:pt x="1" y="210"/>
                  </a:cubicBezTo>
                  <a:cubicBezTo>
                    <a:pt x="1" y="336"/>
                    <a:pt x="1" y="503"/>
                    <a:pt x="1" y="670"/>
                  </a:cubicBezTo>
                  <a:cubicBezTo>
                    <a:pt x="15" y="838"/>
                    <a:pt x="15" y="1005"/>
                    <a:pt x="29" y="1131"/>
                  </a:cubicBezTo>
                  <a:cubicBezTo>
                    <a:pt x="29" y="1200"/>
                    <a:pt x="42" y="1256"/>
                    <a:pt x="42" y="1284"/>
                  </a:cubicBezTo>
                  <a:cubicBezTo>
                    <a:pt x="42" y="1256"/>
                    <a:pt x="42" y="1200"/>
                    <a:pt x="56" y="1131"/>
                  </a:cubicBezTo>
                  <a:cubicBezTo>
                    <a:pt x="56" y="1005"/>
                    <a:pt x="70" y="838"/>
                    <a:pt x="56" y="670"/>
                  </a:cubicBezTo>
                  <a:cubicBezTo>
                    <a:pt x="56" y="503"/>
                    <a:pt x="56" y="336"/>
                    <a:pt x="42" y="210"/>
                  </a:cubicBezTo>
                  <a:cubicBezTo>
                    <a:pt x="42" y="154"/>
                    <a:pt x="29" y="99"/>
                    <a:pt x="29" y="57"/>
                  </a:cubicBezTo>
                  <a:cubicBezTo>
                    <a:pt x="15" y="29"/>
                    <a:pt x="15" y="1"/>
                    <a:pt x="15" y="1"/>
                  </a:cubicBezTo>
                  <a:close/>
                  <a:moveTo>
                    <a:pt x="42" y="1284"/>
                  </a:moveTo>
                  <a:cubicBezTo>
                    <a:pt x="42" y="1312"/>
                    <a:pt x="42" y="1326"/>
                    <a:pt x="42" y="1340"/>
                  </a:cubicBezTo>
                  <a:cubicBezTo>
                    <a:pt x="42" y="1340"/>
                    <a:pt x="56" y="1326"/>
                    <a:pt x="42" y="1284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5135127" y="4724792"/>
              <a:ext cx="111084" cy="99936"/>
            </a:xfrm>
            <a:custGeom>
              <a:avLst/>
              <a:gdLst/>
              <a:ahLst/>
              <a:cxnLst/>
              <a:rect l="l" t="t" r="r" b="b"/>
              <a:pathLst>
                <a:path w="1535" h="1381" extrusionOk="0">
                  <a:moveTo>
                    <a:pt x="740" y="0"/>
                  </a:moveTo>
                  <a:cubicBezTo>
                    <a:pt x="670" y="0"/>
                    <a:pt x="586" y="14"/>
                    <a:pt x="517" y="28"/>
                  </a:cubicBezTo>
                  <a:cubicBezTo>
                    <a:pt x="447" y="56"/>
                    <a:pt x="377" y="84"/>
                    <a:pt x="321" y="126"/>
                  </a:cubicBezTo>
                  <a:cubicBezTo>
                    <a:pt x="196" y="209"/>
                    <a:pt x="98" y="321"/>
                    <a:pt x="56" y="460"/>
                  </a:cubicBezTo>
                  <a:cubicBezTo>
                    <a:pt x="28" y="516"/>
                    <a:pt x="0" y="586"/>
                    <a:pt x="0" y="656"/>
                  </a:cubicBezTo>
                  <a:cubicBezTo>
                    <a:pt x="0" y="684"/>
                    <a:pt x="0" y="725"/>
                    <a:pt x="0" y="753"/>
                  </a:cubicBezTo>
                  <a:cubicBezTo>
                    <a:pt x="0" y="781"/>
                    <a:pt x="0" y="809"/>
                    <a:pt x="0" y="851"/>
                  </a:cubicBezTo>
                  <a:cubicBezTo>
                    <a:pt x="14" y="963"/>
                    <a:pt x="56" y="1074"/>
                    <a:pt x="126" y="1172"/>
                  </a:cubicBezTo>
                  <a:cubicBezTo>
                    <a:pt x="182" y="1255"/>
                    <a:pt x="252" y="1325"/>
                    <a:pt x="335" y="1381"/>
                  </a:cubicBezTo>
                  <a:cubicBezTo>
                    <a:pt x="265" y="1325"/>
                    <a:pt x="196" y="1255"/>
                    <a:pt x="140" y="1172"/>
                  </a:cubicBezTo>
                  <a:cubicBezTo>
                    <a:pt x="84" y="1074"/>
                    <a:pt x="42" y="963"/>
                    <a:pt x="28" y="851"/>
                  </a:cubicBezTo>
                  <a:lnTo>
                    <a:pt x="28" y="753"/>
                  </a:lnTo>
                  <a:cubicBezTo>
                    <a:pt x="28" y="725"/>
                    <a:pt x="28" y="697"/>
                    <a:pt x="42" y="656"/>
                  </a:cubicBezTo>
                  <a:cubicBezTo>
                    <a:pt x="56" y="600"/>
                    <a:pt x="70" y="544"/>
                    <a:pt x="98" y="488"/>
                  </a:cubicBezTo>
                  <a:cubicBezTo>
                    <a:pt x="154" y="363"/>
                    <a:pt x="238" y="265"/>
                    <a:pt x="349" y="195"/>
                  </a:cubicBezTo>
                  <a:cubicBezTo>
                    <a:pt x="419" y="153"/>
                    <a:pt x="475" y="126"/>
                    <a:pt x="544" y="112"/>
                  </a:cubicBezTo>
                  <a:cubicBezTo>
                    <a:pt x="600" y="84"/>
                    <a:pt x="670" y="84"/>
                    <a:pt x="740" y="84"/>
                  </a:cubicBezTo>
                  <a:cubicBezTo>
                    <a:pt x="809" y="84"/>
                    <a:pt x="879" y="84"/>
                    <a:pt x="949" y="112"/>
                  </a:cubicBezTo>
                  <a:cubicBezTo>
                    <a:pt x="1005" y="126"/>
                    <a:pt x="1074" y="153"/>
                    <a:pt x="1130" y="195"/>
                  </a:cubicBezTo>
                  <a:cubicBezTo>
                    <a:pt x="1242" y="265"/>
                    <a:pt x="1326" y="363"/>
                    <a:pt x="1381" y="488"/>
                  </a:cubicBezTo>
                  <a:cubicBezTo>
                    <a:pt x="1437" y="600"/>
                    <a:pt x="1465" y="725"/>
                    <a:pt x="1451" y="851"/>
                  </a:cubicBezTo>
                  <a:cubicBezTo>
                    <a:pt x="1437" y="963"/>
                    <a:pt x="1395" y="1074"/>
                    <a:pt x="1340" y="1172"/>
                  </a:cubicBezTo>
                  <a:cubicBezTo>
                    <a:pt x="1284" y="1255"/>
                    <a:pt x="1214" y="1325"/>
                    <a:pt x="1144" y="1381"/>
                  </a:cubicBezTo>
                  <a:cubicBezTo>
                    <a:pt x="1228" y="1325"/>
                    <a:pt x="1298" y="1255"/>
                    <a:pt x="1353" y="1186"/>
                  </a:cubicBezTo>
                  <a:cubicBezTo>
                    <a:pt x="1507" y="976"/>
                    <a:pt x="1535" y="697"/>
                    <a:pt x="1437" y="460"/>
                  </a:cubicBezTo>
                  <a:cubicBezTo>
                    <a:pt x="1395" y="405"/>
                    <a:pt x="1367" y="349"/>
                    <a:pt x="1326" y="293"/>
                  </a:cubicBezTo>
                  <a:cubicBezTo>
                    <a:pt x="1284" y="223"/>
                    <a:pt x="1228" y="167"/>
                    <a:pt x="1158" y="126"/>
                  </a:cubicBezTo>
                  <a:cubicBezTo>
                    <a:pt x="1102" y="84"/>
                    <a:pt x="1033" y="56"/>
                    <a:pt x="963" y="28"/>
                  </a:cubicBezTo>
                  <a:cubicBezTo>
                    <a:pt x="893" y="14"/>
                    <a:pt x="823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5325885" y="4883201"/>
              <a:ext cx="38427" cy="37847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503" y="127"/>
                  </a:moveTo>
                  <a:cubicBezTo>
                    <a:pt x="503" y="133"/>
                    <a:pt x="506" y="137"/>
                    <a:pt x="510" y="140"/>
                  </a:cubicBezTo>
                  <a:lnTo>
                    <a:pt x="503" y="127"/>
                  </a:lnTo>
                  <a:close/>
                  <a:moveTo>
                    <a:pt x="510" y="140"/>
                  </a:moveTo>
                  <a:lnTo>
                    <a:pt x="517" y="154"/>
                  </a:lnTo>
                  <a:cubicBezTo>
                    <a:pt x="517" y="147"/>
                    <a:pt x="513" y="144"/>
                    <a:pt x="510" y="140"/>
                  </a:cubicBezTo>
                  <a:close/>
                  <a:moveTo>
                    <a:pt x="238" y="1"/>
                  </a:moveTo>
                  <a:cubicBezTo>
                    <a:pt x="196" y="1"/>
                    <a:pt x="168" y="15"/>
                    <a:pt x="126" y="43"/>
                  </a:cubicBezTo>
                  <a:cubicBezTo>
                    <a:pt x="84" y="71"/>
                    <a:pt x="57" y="99"/>
                    <a:pt x="43" y="140"/>
                  </a:cubicBezTo>
                  <a:cubicBezTo>
                    <a:pt x="1" y="224"/>
                    <a:pt x="1" y="308"/>
                    <a:pt x="43" y="378"/>
                  </a:cubicBezTo>
                  <a:cubicBezTo>
                    <a:pt x="57" y="405"/>
                    <a:pt x="70" y="419"/>
                    <a:pt x="84" y="447"/>
                  </a:cubicBezTo>
                  <a:cubicBezTo>
                    <a:pt x="126" y="475"/>
                    <a:pt x="182" y="503"/>
                    <a:pt x="238" y="517"/>
                  </a:cubicBezTo>
                  <a:cubicBezTo>
                    <a:pt x="250" y="521"/>
                    <a:pt x="264" y="523"/>
                    <a:pt x="278" y="523"/>
                  </a:cubicBezTo>
                  <a:cubicBezTo>
                    <a:pt x="312" y="523"/>
                    <a:pt x="352" y="513"/>
                    <a:pt x="391" y="503"/>
                  </a:cubicBezTo>
                  <a:cubicBezTo>
                    <a:pt x="405" y="489"/>
                    <a:pt x="433" y="475"/>
                    <a:pt x="447" y="461"/>
                  </a:cubicBezTo>
                  <a:lnTo>
                    <a:pt x="475" y="433"/>
                  </a:lnTo>
                  <a:cubicBezTo>
                    <a:pt x="475" y="419"/>
                    <a:pt x="489" y="419"/>
                    <a:pt x="489" y="405"/>
                  </a:cubicBezTo>
                  <a:cubicBezTo>
                    <a:pt x="517" y="378"/>
                    <a:pt x="531" y="336"/>
                    <a:pt x="531" y="294"/>
                  </a:cubicBezTo>
                  <a:lnTo>
                    <a:pt x="531" y="294"/>
                  </a:lnTo>
                  <a:cubicBezTo>
                    <a:pt x="517" y="322"/>
                    <a:pt x="503" y="364"/>
                    <a:pt x="475" y="392"/>
                  </a:cubicBezTo>
                  <a:lnTo>
                    <a:pt x="461" y="405"/>
                  </a:lnTo>
                  <a:lnTo>
                    <a:pt x="433" y="419"/>
                  </a:lnTo>
                  <a:cubicBezTo>
                    <a:pt x="405" y="433"/>
                    <a:pt x="391" y="447"/>
                    <a:pt x="377" y="447"/>
                  </a:cubicBezTo>
                  <a:cubicBezTo>
                    <a:pt x="356" y="454"/>
                    <a:pt x="336" y="458"/>
                    <a:pt x="315" y="458"/>
                  </a:cubicBezTo>
                  <a:cubicBezTo>
                    <a:pt x="294" y="458"/>
                    <a:pt x="273" y="454"/>
                    <a:pt x="252" y="447"/>
                  </a:cubicBezTo>
                  <a:cubicBezTo>
                    <a:pt x="210" y="433"/>
                    <a:pt x="182" y="419"/>
                    <a:pt x="154" y="392"/>
                  </a:cubicBezTo>
                  <a:cubicBezTo>
                    <a:pt x="126" y="378"/>
                    <a:pt x="126" y="364"/>
                    <a:pt x="112" y="336"/>
                  </a:cubicBezTo>
                  <a:cubicBezTo>
                    <a:pt x="98" y="322"/>
                    <a:pt x="98" y="308"/>
                    <a:pt x="84" y="280"/>
                  </a:cubicBezTo>
                  <a:cubicBezTo>
                    <a:pt x="84" y="252"/>
                    <a:pt x="84" y="210"/>
                    <a:pt x="84" y="168"/>
                  </a:cubicBezTo>
                  <a:cubicBezTo>
                    <a:pt x="98" y="127"/>
                    <a:pt x="126" y="99"/>
                    <a:pt x="154" y="71"/>
                  </a:cubicBezTo>
                  <a:cubicBezTo>
                    <a:pt x="182" y="43"/>
                    <a:pt x="210" y="15"/>
                    <a:pt x="252" y="15"/>
                  </a:cubicBezTo>
                  <a:lnTo>
                    <a:pt x="377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4984750" y="4724792"/>
              <a:ext cx="77795" cy="113106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558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0" y="84"/>
                  </a:lnTo>
                  <a:cubicBezTo>
                    <a:pt x="14" y="572"/>
                    <a:pt x="42" y="1046"/>
                    <a:pt x="70" y="1520"/>
                  </a:cubicBezTo>
                  <a:lnTo>
                    <a:pt x="70" y="1562"/>
                  </a:lnTo>
                  <a:lnTo>
                    <a:pt x="112" y="1562"/>
                  </a:lnTo>
                  <a:lnTo>
                    <a:pt x="586" y="1534"/>
                  </a:lnTo>
                  <a:lnTo>
                    <a:pt x="837" y="1520"/>
                  </a:lnTo>
                  <a:cubicBezTo>
                    <a:pt x="907" y="1520"/>
                    <a:pt x="990" y="1520"/>
                    <a:pt x="1074" y="1506"/>
                  </a:cubicBezTo>
                  <a:cubicBezTo>
                    <a:pt x="990" y="1506"/>
                    <a:pt x="907" y="1493"/>
                    <a:pt x="837" y="1493"/>
                  </a:cubicBezTo>
                  <a:lnTo>
                    <a:pt x="154" y="1493"/>
                  </a:lnTo>
                  <a:cubicBezTo>
                    <a:pt x="140" y="1046"/>
                    <a:pt x="126" y="600"/>
                    <a:pt x="98" y="140"/>
                  </a:cubicBezTo>
                  <a:lnTo>
                    <a:pt x="572" y="70"/>
                  </a:lnTo>
                  <a:cubicBezTo>
                    <a:pt x="656" y="70"/>
                    <a:pt x="739" y="42"/>
                    <a:pt x="823" y="42"/>
                  </a:cubicBezTo>
                  <a:lnTo>
                    <a:pt x="107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21"/>
          <p:cNvGrpSpPr/>
          <p:nvPr/>
        </p:nvGrpSpPr>
        <p:grpSpPr>
          <a:xfrm rot="2934683">
            <a:off x="3548705" y="3599400"/>
            <a:ext cx="1298604" cy="1891559"/>
            <a:chOff x="6997534" y="1264110"/>
            <a:chExt cx="654858" cy="953840"/>
          </a:xfrm>
        </p:grpSpPr>
        <p:sp>
          <p:nvSpPr>
            <p:cNvPr id="1465" name="Google Shape;1465;p21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1"/>
          <p:cNvGrpSpPr/>
          <p:nvPr/>
        </p:nvGrpSpPr>
        <p:grpSpPr>
          <a:xfrm>
            <a:off x="8101471" y="372085"/>
            <a:ext cx="654858" cy="953840"/>
            <a:chOff x="6997534" y="1264110"/>
            <a:chExt cx="654858" cy="953840"/>
          </a:xfrm>
        </p:grpSpPr>
        <p:sp>
          <p:nvSpPr>
            <p:cNvPr id="1483" name="Google Shape;1483;p21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32"/>
          <p:cNvSpPr txBox="1">
            <a:spLocks noGrp="1"/>
          </p:cNvSpPr>
          <p:nvPr>
            <p:ph type="title" hasCustomPrompt="1"/>
          </p:nvPr>
        </p:nvSpPr>
        <p:spPr>
          <a:xfrm>
            <a:off x="1285825" y="2611300"/>
            <a:ext cx="11949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0" name="Google Shape;2140;p32"/>
          <p:cNvSpPr txBox="1">
            <a:spLocks noGrp="1"/>
          </p:cNvSpPr>
          <p:nvPr>
            <p:ph type="subTitle" idx="1"/>
          </p:nvPr>
        </p:nvSpPr>
        <p:spPr>
          <a:xfrm>
            <a:off x="715100" y="3751600"/>
            <a:ext cx="23364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1" name="Google Shape;2141;p32"/>
          <p:cNvSpPr txBox="1">
            <a:spLocks noGrp="1"/>
          </p:cNvSpPr>
          <p:nvPr>
            <p:ph type="title" idx="2" hasCustomPrompt="1"/>
          </p:nvPr>
        </p:nvSpPr>
        <p:spPr>
          <a:xfrm>
            <a:off x="3974550" y="2611300"/>
            <a:ext cx="11949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2" name="Google Shape;2142;p32"/>
          <p:cNvSpPr txBox="1">
            <a:spLocks noGrp="1"/>
          </p:cNvSpPr>
          <p:nvPr>
            <p:ph type="subTitle" idx="3"/>
          </p:nvPr>
        </p:nvSpPr>
        <p:spPr>
          <a:xfrm>
            <a:off x="3403800" y="3751600"/>
            <a:ext cx="23364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3" name="Google Shape;2143;p32"/>
          <p:cNvSpPr txBox="1">
            <a:spLocks noGrp="1"/>
          </p:cNvSpPr>
          <p:nvPr>
            <p:ph type="title" idx="4" hasCustomPrompt="1"/>
          </p:nvPr>
        </p:nvSpPr>
        <p:spPr>
          <a:xfrm>
            <a:off x="6639000" y="2611300"/>
            <a:ext cx="11949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4" name="Google Shape;2144;p32"/>
          <p:cNvSpPr txBox="1">
            <a:spLocks noGrp="1"/>
          </p:cNvSpPr>
          <p:nvPr>
            <p:ph type="subTitle" idx="5"/>
          </p:nvPr>
        </p:nvSpPr>
        <p:spPr>
          <a:xfrm>
            <a:off x="6068250" y="3751600"/>
            <a:ext cx="23364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5" name="Google Shape;2145;p32"/>
          <p:cNvSpPr txBox="1">
            <a:spLocks noGrp="1"/>
          </p:cNvSpPr>
          <p:nvPr>
            <p:ph type="title" idx="6"/>
          </p:nvPr>
        </p:nvSpPr>
        <p:spPr>
          <a:xfrm>
            <a:off x="720000" y="3223888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46" name="Google Shape;2146;p32"/>
          <p:cNvSpPr txBox="1">
            <a:spLocks noGrp="1"/>
          </p:cNvSpPr>
          <p:nvPr>
            <p:ph type="title" idx="7"/>
          </p:nvPr>
        </p:nvSpPr>
        <p:spPr>
          <a:xfrm>
            <a:off x="3403800" y="3223888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47" name="Google Shape;2147;p32"/>
          <p:cNvSpPr txBox="1">
            <a:spLocks noGrp="1"/>
          </p:cNvSpPr>
          <p:nvPr>
            <p:ph type="title" idx="8"/>
          </p:nvPr>
        </p:nvSpPr>
        <p:spPr>
          <a:xfrm>
            <a:off x="6087600" y="3223888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148" name="Google Shape;2148;p3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49" name="Google Shape;2149;p32"/>
          <p:cNvGrpSpPr/>
          <p:nvPr/>
        </p:nvGrpSpPr>
        <p:grpSpPr>
          <a:xfrm>
            <a:off x="-261028" y="138705"/>
            <a:ext cx="1861135" cy="1075967"/>
            <a:chOff x="5535892" y="4738903"/>
            <a:chExt cx="691461" cy="399750"/>
          </a:xfrm>
        </p:grpSpPr>
        <p:sp>
          <p:nvSpPr>
            <p:cNvPr id="2150" name="Google Shape;2150;p32"/>
            <p:cNvSpPr/>
            <p:nvPr/>
          </p:nvSpPr>
          <p:spPr>
            <a:xfrm>
              <a:off x="5775062" y="4791369"/>
              <a:ext cx="108117" cy="69760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2"/>
            <p:cNvSpPr/>
            <p:nvPr/>
          </p:nvSpPr>
          <p:spPr>
            <a:xfrm>
              <a:off x="6109177" y="5007382"/>
              <a:ext cx="74828" cy="60642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6097092" y="5028585"/>
              <a:ext cx="75769" cy="61655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5829626" y="5020480"/>
              <a:ext cx="60572" cy="75839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5807410" y="5008395"/>
              <a:ext cx="61657" cy="75766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5901269" y="5001303"/>
              <a:ext cx="95959" cy="86910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5894177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5995128" y="4783336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5999180" y="4872129"/>
              <a:ext cx="97986" cy="216082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5891138" y="4866051"/>
              <a:ext cx="7164" cy="12931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5921459" y="4861057"/>
              <a:ext cx="148426" cy="144368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6175826" y="5072005"/>
              <a:ext cx="51526" cy="50511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5777088" y="5089155"/>
              <a:ext cx="50585" cy="49498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5535892" y="4745923"/>
              <a:ext cx="71716" cy="106087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5674183" y="4738903"/>
              <a:ext cx="72729" cy="105002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5574246" y="4753015"/>
              <a:ext cx="45447" cy="70701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5624685" y="4768790"/>
              <a:ext cx="42480" cy="48919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5672157" y="4793105"/>
              <a:ext cx="29309" cy="36110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2"/>
          <p:cNvGrpSpPr/>
          <p:nvPr/>
        </p:nvGrpSpPr>
        <p:grpSpPr>
          <a:xfrm>
            <a:off x="7975890" y="307861"/>
            <a:ext cx="818527" cy="558875"/>
            <a:chOff x="314533" y="4706402"/>
            <a:chExt cx="347069" cy="236982"/>
          </a:xfrm>
        </p:grpSpPr>
        <p:sp>
          <p:nvSpPr>
            <p:cNvPr id="2169" name="Google Shape;2169;p32"/>
            <p:cNvSpPr/>
            <p:nvPr/>
          </p:nvSpPr>
          <p:spPr>
            <a:xfrm>
              <a:off x="314533" y="4706402"/>
              <a:ext cx="126727" cy="236982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438738" y="4841364"/>
              <a:ext cx="70590" cy="83196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513866" y="4762706"/>
              <a:ext cx="147736" cy="16286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2"/>
          <p:cNvGrpSpPr/>
          <p:nvPr/>
        </p:nvGrpSpPr>
        <p:grpSpPr>
          <a:xfrm>
            <a:off x="-531152" y="1838495"/>
            <a:ext cx="1532541" cy="1092327"/>
            <a:chOff x="5724623" y="4011117"/>
            <a:chExt cx="569379" cy="405828"/>
          </a:xfrm>
        </p:grpSpPr>
        <p:sp>
          <p:nvSpPr>
            <p:cNvPr id="2173" name="Google Shape;2173;p32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32"/>
          <p:cNvGrpSpPr/>
          <p:nvPr/>
        </p:nvGrpSpPr>
        <p:grpSpPr>
          <a:xfrm>
            <a:off x="8404651" y="4478711"/>
            <a:ext cx="1322388" cy="942549"/>
            <a:chOff x="1447164" y="1023861"/>
            <a:chExt cx="1322388" cy="942549"/>
          </a:xfrm>
        </p:grpSpPr>
        <p:sp>
          <p:nvSpPr>
            <p:cNvPr id="2184" name="Google Shape;2184;p32"/>
            <p:cNvSpPr/>
            <p:nvPr/>
          </p:nvSpPr>
          <p:spPr>
            <a:xfrm>
              <a:off x="1873898" y="126302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1447164" y="1117645"/>
              <a:ext cx="178325" cy="270261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1653388" y="1023861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2401306" y="1455134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607530" y="1361349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1925328" y="1773126"/>
              <a:ext cx="157316" cy="193283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1510527" y="1661526"/>
              <a:ext cx="180678" cy="268076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1716751" y="1567742"/>
              <a:ext cx="161854" cy="330767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2075416" y="1394292"/>
              <a:ext cx="260344" cy="152442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2108189" y="1708418"/>
              <a:ext cx="269924" cy="131433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_1"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33"/>
          <p:cNvSpPr txBox="1">
            <a:spLocks noGrp="1"/>
          </p:cNvSpPr>
          <p:nvPr>
            <p:ph type="title" hasCustomPrompt="1"/>
          </p:nvPr>
        </p:nvSpPr>
        <p:spPr>
          <a:xfrm>
            <a:off x="2012575" y="1859500"/>
            <a:ext cx="23364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6" name="Google Shape;2196;p33"/>
          <p:cNvSpPr txBox="1">
            <a:spLocks noGrp="1"/>
          </p:cNvSpPr>
          <p:nvPr>
            <p:ph type="subTitle" idx="1"/>
          </p:nvPr>
        </p:nvSpPr>
        <p:spPr>
          <a:xfrm>
            <a:off x="2012575" y="3210328"/>
            <a:ext cx="2336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7" name="Google Shape;2197;p33"/>
          <p:cNvSpPr txBox="1">
            <a:spLocks noGrp="1"/>
          </p:cNvSpPr>
          <p:nvPr>
            <p:ph type="title" idx="2" hasCustomPrompt="1"/>
          </p:nvPr>
        </p:nvSpPr>
        <p:spPr>
          <a:xfrm>
            <a:off x="5871300" y="1859500"/>
            <a:ext cx="2336400" cy="6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8" name="Google Shape;2198;p33"/>
          <p:cNvSpPr txBox="1">
            <a:spLocks noGrp="1"/>
          </p:cNvSpPr>
          <p:nvPr>
            <p:ph type="subTitle" idx="3"/>
          </p:nvPr>
        </p:nvSpPr>
        <p:spPr>
          <a:xfrm>
            <a:off x="5871300" y="3210324"/>
            <a:ext cx="2336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9" name="Google Shape;2199;p33"/>
          <p:cNvSpPr txBox="1">
            <a:spLocks noGrp="1"/>
          </p:cNvSpPr>
          <p:nvPr>
            <p:ph type="title" idx="4"/>
          </p:nvPr>
        </p:nvSpPr>
        <p:spPr>
          <a:xfrm>
            <a:off x="2017475" y="2682613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00" name="Google Shape;2200;p33"/>
          <p:cNvSpPr txBox="1">
            <a:spLocks noGrp="1"/>
          </p:cNvSpPr>
          <p:nvPr>
            <p:ph type="title" idx="5"/>
          </p:nvPr>
        </p:nvSpPr>
        <p:spPr>
          <a:xfrm>
            <a:off x="5871300" y="2682613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25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01" name="Google Shape;2201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02" name="Google Shape;2202;p33"/>
          <p:cNvGrpSpPr/>
          <p:nvPr/>
        </p:nvGrpSpPr>
        <p:grpSpPr>
          <a:xfrm rot="-321522">
            <a:off x="7779594" y="-88524"/>
            <a:ext cx="1298626" cy="1891529"/>
            <a:chOff x="6997534" y="1264110"/>
            <a:chExt cx="654858" cy="953840"/>
          </a:xfrm>
        </p:grpSpPr>
        <p:sp>
          <p:nvSpPr>
            <p:cNvPr id="2203" name="Google Shape;2203;p33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33"/>
          <p:cNvGrpSpPr/>
          <p:nvPr/>
        </p:nvGrpSpPr>
        <p:grpSpPr>
          <a:xfrm>
            <a:off x="512927" y="445018"/>
            <a:ext cx="1064486" cy="713396"/>
            <a:chOff x="181096" y="315758"/>
            <a:chExt cx="654303" cy="438500"/>
          </a:xfrm>
        </p:grpSpPr>
        <p:sp>
          <p:nvSpPr>
            <p:cNvPr id="2221" name="Google Shape;2221;p33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7945327" y="4251793"/>
            <a:ext cx="1064486" cy="713396"/>
            <a:chOff x="181096" y="315758"/>
            <a:chExt cx="654303" cy="438500"/>
          </a:xfrm>
        </p:grpSpPr>
        <p:sp>
          <p:nvSpPr>
            <p:cNvPr id="2226" name="Google Shape;2226;p33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33"/>
          <p:cNvGrpSpPr/>
          <p:nvPr/>
        </p:nvGrpSpPr>
        <p:grpSpPr>
          <a:xfrm>
            <a:off x="254696" y="3971431"/>
            <a:ext cx="1244207" cy="886816"/>
            <a:chOff x="5724623" y="4011117"/>
            <a:chExt cx="569379" cy="405828"/>
          </a:xfrm>
        </p:grpSpPr>
        <p:sp>
          <p:nvSpPr>
            <p:cNvPr id="2231" name="Google Shape;2231;p33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1" name="Google Shape;2321;p35"/>
          <p:cNvGrpSpPr/>
          <p:nvPr/>
        </p:nvGrpSpPr>
        <p:grpSpPr>
          <a:xfrm rot="-321522">
            <a:off x="7779594" y="-88524"/>
            <a:ext cx="1298626" cy="1891529"/>
            <a:chOff x="6997534" y="1264110"/>
            <a:chExt cx="654858" cy="953840"/>
          </a:xfrm>
        </p:grpSpPr>
        <p:sp>
          <p:nvSpPr>
            <p:cNvPr id="2322" name="Google Shape;2322;p35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35"/>
          <p:cNvGrpSpPr/>
          <p:nvPr/>
        </p:nvGrpSpPr>
        <p:grpSpPr>
          <a:xfrm>
            <a:off x="512927" y="445018"/>
            <a:ext cx="1064486" cy="713396"/>
            <a:chOff x="181096" y="315758"/>
            <a:chExt cx="654303" cy="438500"/>
          </a:xfrm>
        </p:grpSpPr>
        <p:sp>
          <p:nvSpPr>
            <p:cNvPr id="2340" name="Google Shape;2340;p35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35"/>
          <p:cNvGrpSpPr/>
          <p:nvPr/>
        </p:nvGrpSpPr>
        <p:grpSpPr>
          <a:xfrm>
            <a:off x="7945327" y="4251793"/>
            <a:ext cx="1064486" cy="713396"/>
            <a:chOff x="181096" y="315758"/>
            <a:chExt cx="654303" cy="438500"/>
          </a:xfrm>
        </p:grpSpPr>
        <p:sp>
          <p:nvSpPr>
            <p:cNvPr id="2345" name="Google Shape;2345;p35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35"/>
          <p:cNvGrpSpPr/>
          <p:nvPr/>
        </p:nvGrpSpPr>
        <p:grpSpPr>
          <a:xfrm>
            <a:off x="254696" y="3971431"/>
            <a:ext cx="1244207" cy="886816"/>
            <a:chOff x="5724623" y="4011117"/>
            <a:chExt cx="569379" cy="405828"/>
          </a:xfrm>
        </p:grpSpPr>
        <p:sp>
          <p:nvSpPr>
            <p:cNvPr id="2350" name="Google Shape;2350;p35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Google Shape;2361;p36"/>
          <p:cNvGrpSpPr/>
          <p:nvPr/>
        </p:nvGrpSpPr>
        <p:grpSpPr>
          <a:xfrm>
            <a:off x="8285496" y="212945"/>
            <a:ext cx="1018655" cy="695529"/>
            <a:chOff x="5467216" y="5440421"/>
            <a:chExt cx="149437" cy="102035"/>
          </a:xfrm>
        </p:grpSpPr>
        <p:sp>
          <p:nvSpPr>
            <p:cNvPr id="2362" name="Google Shape;2362;p36"/>
            <p:cNvSpPr/>
            <p:nvPr/>
          </p:nvSpPr>
          <p:spPr>
            <a:xfrm>
              <a:off x="5467216" y="5440421"/>
              <a:ext cx="54565" cy="102035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5520695" y="5498531"/>
              <a:ext cx="30394" cy="35821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5553042" y="5464663"/>
              <a:ext cx="63611" cy="7012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36"/>
          <p:cNvGrpSpPr/>
          <p:nvPr/>
        </p:nvGrpSpPr>
        <p:grpSpPr>
          <a:xfrm>
            <a:off x="319811" y="3759770"/>
            <a:ext cx="1532541" cy="1092327"/>
            <a:chOff x="5724623" y="4011117"/>
            <a:chExt cx="569379" cy="405828"/>
          </a:xfrm>
        </p:grpSpPr>
        <p:sp>
          <p:nvSpPr>
            <p:cNvPr id="2366" name="Google Shape;2366;p36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6" name="Google Shape;2376;p36"/>
          <p:cNvGrpSpPr/>
          <p:nvPr/>
        </p:nvGrpSpPr>
        <p:grpSpPr>
          <a:xfrm>
            <a:off x="287809" y="393110"/>
            <a:ext cx="854586" cy="572682"/>
            <a:chOff x="181096" y="315758"/>
            <a:chExt cx="654303" cy="438500"/>
          </a:xfrm>
        </p:grpSpPr>
        <p:sp>
          <p:nvSpPr>
            <p:cNvPr id="2377" name="Google Shape;2377;p36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36"/>
          <p:cNvGrpSpPr/>
          <p:nvPr/>
        </p:nvGrpSpPr>
        <p:grpSpPr>
          <a:xfrm>
            <a:off x="7975550" y="2825889"/>
            <a:ext cx="1298606" cy="2151921"/>
            <a:chOff x="6559512" y="4669794"/>
            <a:chExt cx="482466" cy="799495"/>
          </a:xfrm>
        </p:grpSpPr>
        <p:sp>
          <p:nvSpPr>
            <p:cNvPr id="2382" name="Google Shape;2382;p36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25744" y="3119925"/>
            <a:ext cx="3801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>
            <a:off x="3665635" y="1103207"/>
            <a:ext cx="363540" cy="333120"/>
            <a:chOff x="3665635" y="1103207"/>
            <a:chExt cx="363540" cy="333120"/>
          </a:xfrm>
        </p:grpSpPr>
        <p:sp>
          <p:nvSpPr>
            <p:cNvPr id="173" name="Google Shape;173;p3"/>
            <p:cNvSpPr/>
            <p:nvPr/>
          </p:nvSpPr>
          <p:spPr>
            <a:xfrm>
              <a:off x="3665635" y="1152452"/>
              <a:ext cx="171266" cy="257991"/>
            </a:xfrm>
            <a:custGeom>
              <a:avLst/>
              <a:gdLst/>
              <a:ahLst/>
              <a:cxnLst/>
              <a:rect l="l" t="t" r="r" b="b"/>
              <a:pathLst>
                <a:path w="1019" h="1535" extrusionOk="0">
                  <a:moveTo>
                    <a:pt x="991" y="0"/>
                  </a:moveTo>
                  <a:cubicBezTo>
                    <a:pt x="935" y="0"/>
                    <a:pt x="879" y="28"/>
                    <a:pt x="823" y="42"/>
                  </a:cubicBezTo>
                  <a:cubicBezTo>
                    <a:pt x="726" y="84"/>
                    <a:pt x="642" y="126"/>
                    <a:pt x="558" y="182"/>
                  </a:cubicBezTo>
                  <a:cubicBezTo>
                    <a:pt x="447" y="265"/>
                    <a:pt x="349" y="363"/>
                    <a:pt x="252" y="475"/>
                  </a:cubicBezTo>
                  <a:cubicBezTo>
                    <a:pt x="196" y="544"/>
                    <a:pt x="140" y="628"/>
                    <a:pt x="98" y="712"/>
                  </a:cubicBezTo>
                  <a:cubicBezTo>
                    <a:pt x="28" y="851"/>
                    <a:pt x="0" y="1005"/>
                    <a:pt x="14" y="1172"/>
                  </a:cubicBezTo>
                  <a:cubicBezTo>
                    <a:pt x="28" y="1228"/>
                    <a:pt x="42" y="1270"/>
                    <a:pt x="70" y="1326"/>
                  </a:cubicBezTo>
                  <a:cubicBezTo>
                    <a:pt x="98" y="1353"/>
                    <a:pt x="126" y="1381"/>
                    <a:pt x="154" y="1409"/>
                  </a:cubicBezTo>
                  <a:cubicBezTo>
                    <a:pt x="238" y="1479"/>
                    <a:pt x="349" y="1521"/>
                    <a:pt x="475" y="1535"/>
                  </a:cubicBezTo>
                  <a:cubicBezTo>
                    <a:pt x="572" y="1535"/>
                    <a:pt x="684" y="1507"/>
                    <a:pt x="782" y="1465"/>
                  </a:cubicBezTo>
                  <a:cubicBezTo>
                    <a:pt x="865" y="1437"/>
                    <a:pt x="949" y="1381"/>
                    <a:pt x="1019" y="1326"/>
                  </a:cubicBezTo>
                  <a:lnTo>
                    <a:pt x="893" y="977"/>
                  </a:lnTo>
                  <a:cubicBezTo>
                    <a:pt x="893" y="977"/>
                    <a:pt x="865" y="1005"/>
                    <a:pt x="837" y="1033"/>
                  </a:cubicBezTo>
                  <a:cubicBezTo>
                    <a:pt x="768" y="1102"/>
                    <a:pt x="684" y="1144"/>
                    <a:pt x="586" y="1144"/>
                  </a:cubicBezTo>
                  <a:lnTo>
                    <a:pt x="517" y="1144"/>
                  </a:lnTo>
                  <a:cubicBezTo>
                    <a:pt x="447" y="1088"/>
                    <a:pt x="433" y="991"/>
                    <a:pt x="475" y="851"/>
                  </a:cubicBezTo>
                  <a:cubicBezTo>
                    <a:pt x="517" y="768"/>
                    <a:pt x="586" y="698"/>
                    <a:pt x="670" y="642"/>
                  </a:cubicBezTo>
                  <a:cubicBezTo>
                    <a:pt x="740" y="586"/>
                    <a:pt x="823" y="558"/>
                    <a:pt x="921" y="558"/>
                  </a:cubicBezTo>
                  <a:lnTo>
                    <a:pt x="9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848497" y="1103207"/>
              <a:ext cx="180678" cy="333120"/>
            </a:xfrm>
            <a:custGeom>
              <a:avLst/>
              <a:gdLst/>
              <a:ahLst/>
              <a:cxnLst/>
              <a:rect l="l" t="t" r="r" b="b"/>
              <a:pathLst>
                <a:path w="1075" h="1982" extrusionOk="0">
                  <a:moveTo>
                    <a:pt x="544" y="1"/>
                  </a:moveTo>
                  <a:lnTo>
                    <a:pt x="544" y="1"/>
                  </a:lnTo>
                  <a:cubicBezTo>
                    <a:pt x="419" y="42"/>
                    <a:pt x="279" y="84"/>
                    <a:pt x="154" y="112"/>
                  </a:cubicBezTo>
                  <a:cubicBezTo>
                    <a:pt x="126" y="670"/>
                    <a:pt x="70" y="1256"/>
                    <a:pt x="0" y="1870"/>
                  </a:cubicBezTo>
                  <a:lnTo>
                    <a:pt x="182" y="1814"/>
                  </a:lnTo>
                  <a:lnTo>
                    <a:pt x="363" y="1730"/>
                  </a:lnTo>
                  <a:cubicBezTo>
                    <a:pt x="391" y="1507"/>
                    <a:pt x="405" y="1368"/>
                    <a:pt x="405" y="1326"/>
                  </a:cubicBezTo>
                  <a:lnTo>
                    <a:pt x="600" y="1256"/>
                  </a:lnTo>
                  <a:lnTo>
                    <a:pt x="600" y="1256"/>
                  </a:lnTo>
                  <a:cubicBezTo>
                    <a:pt x="558" y="1605"/>
                    <a:pt x="544" y="1842"/>
                    <a:pt x="544" y="1981"/>
                  </a:cubicBezTo>
                  <a:cubicBezTo>
                    <a:pt x="586" y="1939"/>
                    <a:pt x="642" y="1912"/>
                    <a:pt x="698" y="1884"/>
                  </a:cubicBezTo>
                  <a:cubicBezTo>
                    <a:pt x="740" y="1856"/>
                    <a:pt x="796" y="1828"/>
                    <a:pt x="837" y="1814"/>
                  </a:cubicBezTo>
                  <a:lnTo>
                    <a:pt x="879" y="1800"/>
                  </a:lnTo>
                  <a:cubicBezTo>
                    <a:pt x="893" y="1451"/>
                    <a:pt x="963" y="879"/>
                    <a:pt x="1075" y="70"/>
                  </a:cubicBezTo>
                  <a:lnTo>
                    <a:pt x="1075" y="70"/>
                  </a:lnTo>
                  <a:cubicBezTo>
                    <a:pt x="949" y="126"/>
                    <a:pt x="823" y="182"/>
                    <a:pt x="684" y="210"/>
                  </a:cubicBezTo>
                  <a:cubicBezTo>
                    <a:pt x="670" y="489"/>
                    <a:pt x="656" y="698"/>
                    <a:pt x="642" y="851"/>
                  </a:cubicBezTo>
                  <a:lnTo>
                    <a:pt x="531" y="893"/>
                  </a:lnTo>
                  <a:lnTo>
                    <a:pt x="447" y="935"/>
                  </a:lnTo>
                  <a:cubicBezTo>
                    <a:pt x="475" y="614"/>
                    <a:pt x="503" y="307"/>
                    <a:pt x="54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181096" y="315758"/>
            <a:ext cx="654303" cy="438500"/>
            <a:chOff x="181096" y="315758"/>
            <a:chExt cx="654303" cy="438500"/>
          </a:xfrm>
        </p:grpSpPr>
        <p:sp>
          <p:nvSpPr>
            <p:cNvPr id="176" name="Google Shape;176;p3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7914639" y="4361691"/>
            <a:ext cx="879353" cy="602708"/>
            <a:chOff x="7914639" y="4361691"/>
            <a:chExt cx="879353" cy="602708"/>
          </a:xfrm>
        </p:grpSpPr>
        <p:sp>
          <p:nvSpPr>
            <p:cNvPr id="181" name="Google Shape;181;p3"/>
            <p:cNvSpPr/>
            <p:nvPr/>
          </p:nvSpPr>
          <p:spPr>
            <a:xfrm>
              <a:off x="7914639" y="4361691"/>
              <a:ext cx="323708" cy="602708"/>
            </a:xfrm>
            <a:custGeom>
              <a:avLst/>
              <a:gdLst/>
              <a:ahLst/>
              <a:cxnLst/>
              <a:rect l="l" t="t" r="r" b="b"/>
              <a:pathLst>
                <a:path w="1926" h="3586" extrusionOk="0">
                  <a:moveTo>
                    <a:pt x="963" y="1"/>
                  </a:moveTo>
                  <a:lnTo>
                    <a:pt x="963" y="1"/>
                  </a:lnTo>
                  <a:cubicBezTo>
                    <a:pt x="740" y="84"/>
                    <a:pt x="503" y="154"/>
                    <a:pt x="252" y="196"/>
                  </a:cubicBezTo>
                  <a:cubicBezTo>
                    <a:pt x="210" y="1214"/>
                    <a:pt x="112" y="2274"/>
                    <a:pt x="1" y="3404"/>
                  </a:cubicBezTo>
                  <a:lnTo>
                    <a:pt x="307" y="3293"/>
                  </a:lnTo>
                  <a:cubicBezTo>
                    <a:pt x="391" y="3251"/>
                    <a:pt x="517" y="3209"/>
                    <a:pt x="656" y="3153"/>
                  </a:cubicBezTo>
                  <a:cubicBezTo>
                    <a:pt x="684" y="2721"/>
                    <a:pt x="698" y="2484"/>
                    <a:pt x="712" y="2400"/>
                  </a:cubicBezTo>
                  <a:lnTo>
                    <a:pt x="1061" y="2274"/>
                  </a:lnTo>
                  <a:lnTo>
                    <a:pt x="1061" y="2274"/>
                  </a:lnTo>
                  <a:cubicBezTo>
                    <a:pt x="991" y="2888"/>
                    <a:pt x="963" y="3334"/>
                    <a:pt x="963" y="3586"/>
                  </a:cubicBezTo>
                  <a:cubicBezTo>
                    <a:pt x="1047" y="3530"/>
                    <a:pt x="1130" y="3474"/>
                    <a:pt x="1228" y="3418"/>
                  </a:cubicBezTo>
                  <a:cubicBezTo>
                    <a:pt x="1326" y="3362"/>
                    <a:pt x="1409" y="3321"/>
                    <a:pt x="1507" y="3279"/>
                  </a:cubicBezTo>
                  <a:lnTo>
                    <a:pt x="1563" y="3251"/>
                  </a:lnTo>
                  <a:cubicBezTo>
                    <a:pt x="1591" y="2623"/>
                    <a:pt x="1716" y="1591"/>
                    <a:pt x="1925" y="140"/>
                  </a:cubicBezTo>
                  <a:lnTo>
                    <a:pt x="1925" y="140"/>
                  </a:lnTo>
                  <a:cubicBezTo>
                    <a:pt x="1702" y="252"/>
                    <a:pt x="1451" y="322"/>
                    <a:pt x="1214" y="377"/>
                  </a:cubicBezTo>
                  <a:cubicBezTo>
                    <a:pt x="1186" y="880"/>
                    <a:pt x="1144" y="1270"/>
                    <a:pt x="1130" y="1535"/>
                  </a:cubicBezTo>
                  <a:cubicBezTo>
                    <a:pt x="1061" y="1577"/>
                    <a:pt x="991" y="1605"/>
                    <a:pt x="949" y="1619"/>
                  </a:cubicBezTo>
                  <a:cubicBezTo>
                    <a:pt x="949" y="1619"/>
                    <a:pt x="893" y="1647"/>
                    <a:pt x="796" y="1702"/>
                  </a:cubicBezTo>
                  <a:cubicBezTo>
                    <a:pt x="824" y="1131"/>
                    <a:pt x="879" y="559"/>
                    <a:pt x="96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228765" y="4706407"/>
              <a:ext cx="175972" cy="208746"/>
            </a:xfrm>
            <a:custGeom>
              <a:avLst/>
              <a:gdLst/>
              <a:ahLst/>
              <a:cxnLst/>
              <a:rect l="l" t="t" r="r" b="b"/>
              <a:pathLst>
                <a:path w="1047" h="1242" extrusionOk="0">
                  <a:moveTo>
                    <a:pt x="503" y="0"/>
                  </a:moveTo>
                  <a:cubicBezTo>
                    <a:pt x="308" y="0"/>
                    <a:pt x="126" y="126"/>
                    <a:pt x="43" y="307"/>
                  </a:cubicBezTo>
                  <a:cubicBezTo>
                    <a:pt x="1" y="405"/>
                    <a:pt x="15" y="516"/>
                    <a:pt x="56" y="614"/>
                  </a:cubicBezTo>
                  <a:cubicBezTo>
                    <a:pt x="148" y="580"/>
                    <a:pt x="250" y="555"/>
                    <a:pt x="345" y="555"/>
                  </a:cubicBezTo>
                  <a:cubicBezTo>
                    <a:pt x="365" y="555"/>
                    <a:pt x="385" y="556"/>
                    <a:pt x="405" y="558"/>
                  </a:cubicBezTo>
                  <a:cubicBezTo>
                    <a:pt x="405" y="516"/>
                    <a:pt x="405" y="488"/>
                    <a:pt x="391" y="461"/>
                  </a:cubicBezTo>
                  <a:cubicBezTo>
                    <a:pt x="377" y="419"/>
                    <a:pt x="405" y="377"/>
                    <a:pt x="447" y="349"/>
                  </a:cubicBezTo>
                  <a:cubicBezTo>
                    <a:pt x="503" y="349"/>
                    <a:pt x="545" y="377"/>
                    <a:pt x="545" y="419"/>
                  </a:cubicBezTo>
                  <a:cubicBezTo>
                    <a:pt x="545" y="447"/>
                    <a:pt x="531" y="474"/>
                    <a:pt x="531" y="502"/>
                  </a:cubicBezTo>
                  <a:cubicBezTo>
                    <a:pt x="447" y="642"/>
                    <a:pt x="349" y="781"/>
                    <a:pt x="238" y="893"/>
                  </a:cubicBezTo>
                  <a:cubicBezTo>
                    <a:pt x="140" y="977"/>
                    <a:pt x="98" y="1116"/>
                    <a:pt x="140" y="1242"/>
                  </a:cubicBezTo>
                  <a:cubicBezTo>
                    <a:pt x="203" y="1194"/>
                    <a:pt x="312" y="1169"/>
                    <a:pt x="468" y="1169"/>
                  </a:cubicBezTo>
                  <a:cubicBezTo>
                    <a:pt x="586" y="1169"/>
                    <a:pt x="732" y="1184"/>
                    <a:pt x="907" y="1214"/>
                  </a:cubicBezTo>
                  <a:cubicBezTo>
                    <a:pt x="921" y="1088"/>
                    <a:pt x="963" y="977"/>
                    <a:pt x="1047" y="879"/>
                  </a:cubicBezTo>
                  <a:cubicBezTo>
                    <a:pt x="961" y="862"/>
                    <a:pt x="880" y="850"/>
                    <a:pt x="798" y="850"/>
                  </a:cubicBezTo>
                  <a:cubicBezTo>
                    <a:pt x="747" y="850"/>
                    <a:pt x="696" y="854"/>
                    <a:pt x="642" y="865"/>
                  </a:cubicBezTo>
                  <a:cubicBezTo>
                    <a:pt x="852" y="670"/>
                    <a:pt x="949" y="502"/>
                    <a:pt x="935" y="349"/>
                  </a:cubicBezTo>
                  <a:cubicBezTo>
                    <a:pt x="935" y="209"/>
                    <a:pt x="852" y="98"/>
                    <a:pt x="740" y="42"/>
                  </a:cubicBezTo>
                  <a:cubicBezTo>
                    <a:pt x="670" y="0"/>
                    <a:pt x="586" y="0"/>
                    <a:pt x="50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21039" y="4507074"/>
              <a:ext cx="372953" cy="413626"/>
            </a:xfrm>
            <a:custGeom>
              <a:avLst/>
              <a:gdLst/>
              <a:ahLst/>
              <a:cxnLst/>
              <a:rect l="l" t="t" r="r" b="b"/>
              <a:pathLst>
                <a:path w="2219" h="2461" extrusionOk="0">
                  <a:moveTo>
                    <a:pt x="1298" y="977"/>
                  </a:moveTo>
                  <a:cubicBezTo>
                    <a:pt x="1493" y="977"/>
                    <a:pt x="1577" y="1061"/>
                    <a:pt x="1563" y="1228"/>
                  </a:cubicBezTo>
                  <a:cubicBezTo>
                    <a:pt x="1549" y="1340"/>
                    <a:pt x="1493" y="1465"/>
                    <a:pt x="1423" y="1563"/>
                  </a:cubicBezTo>
                  <a:cubicBezTo>
                    <a:pt x="1284" y="1786"/>
                    <a:pt x="1061" y="1925"/>
                    <a:pt x="809" y="1967"/>
                  </a:cubicBezTo>
                  <a:cubicBezTo>
                    <a:pt x="712" y="1953"/>
                    <a:pt x="656" y="1870"/>
                    <a:pt x="642" y="1730"/>
                  </a:cubicBezTo>
                  <a:cubicBezTo>
                    <a:pt x="642" y="1535"/>
                    <a:pt x="726" y="1354"/>
                    <a:pt x="865" y="1200"/>
                  </a:cubicBezTo>
                  <a:cubicBezTo>
                    <a:pt x="991" y="1089"/>
                    <a:pt x="1144" y="1005"/>
                    <a:pt x="1298" y="977"/>
                  </a:cubicBezTo>
                  <a:close/>
                  <a:moveTo>
                    <a:pt x="1591" y="1"/>
                  </a:moveTo>
                  <a:cubicBezTo>
                    <a:pt x="1437" y="1"/>
                    <a:pt x="1298" y="28"/>
                    <a:pt x="1158" y="84"/>
                  </a:cubicBezTo>
                  <a:cubicBezTo>
                    <a:pt x="963" y="168"/>
                    <a:pt x="782" y="266"/>
                    <a:pt x="614" y="391"/>
                  </a:cubicBezTo>
                  <a:cubicBezTo>
                    <a:pt x="447" y="572"/>
                    <a:pt x="293" y="768"/>
                    <a:pt x="168" y="991"/>
                  </a:cubicBezTo>
                  <a:cubicBezTo>
                    <a:pt x="56" y="1242"/>
                    <a:pt x="0" y="1507"/>
                    <a:pt x="14" y="1772"/>
                  </a:cubicBezTo>
                  <a:cubicBezTo>
                    <a:pt x="56" y="1953"/>
                    <a:pt x="140" y="2135"/>
                    <a:pt x="265" y="2274"/>
                  </a:cubicBezTo>
                  <a:cubicBezTo>
                    <a:pt x="377" y="2372"/>
                    <a:pt x="503" y="2428"/>
                    <a:pt x="656" y="2456"/>
                  </a:cubicBezTo>
                  <a:cubicBezTo>
                    <a:pt x="694" y="2459"/>
                    <a:pt x="732" y="2460"/>
                    <a:pt x="771" y="2460"/>
                  </a:cubicBezTo>
                  <a:cubicBezTo>
                    <a:pt x="904" y="2460"/>
                    <a:pt x="1042" y="2440"/>
                    <a:pt x="1172" y="2386"/>
                  </a:cubicBezTo>
                  <a:cubicBezTo>
                    <a:pt x="1367" y="2302"/>
                    <a:pt x="1535" y="2177"/>
                    <a:pt x="1688" y="2037"/>
                  </a:cubicBezTo>
                  <a:cubicBezTo>
                    <a:pt x="1758" y="1967"/>
                    <a:pt x="1814" y="1898"/>
                    <a:pt x="1856" y="1814"/>
                  </a:cubicBezTo>
                  <a:cubicBezTo>
                    <a:pt x="1953" y="1688"/>
                    <a:pt x="2023" y="1563"/>
                    <a:pt x="2079" y="1423"/>
                  </a:cubicBezTo>
                  <a:cubicBezTo>
                    <a:pt x="2162" y="1228"/>
                    <a:pt x="2204" y="1019"/>
                    <a:pt x="2218" y="810"/>
                  </a:cubicBezTo>
                  <a:cubicBezTo>
                    <a:pt x="2218" y="628"/>
                    <a:pt x="2176" y="461"/>
                    <a:pt x="2093" y="321"/>
                  </a:cubicBezTo>
                  <a:cubicBezTo>
                    <a:pt x="1981" y="140"/>
                    <a:pt x="1800" y="15"/>
                    <a:pt x="159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181108" y="3550677"/>
            <a:ext cx="347069" cy="236982"/>
            <a:chOff x="314533" y="4706402"/>
            <a:chExt cx="347069" cy="236982"/>
          </a:xfrm>
        </p:grpSpPr>
        <p:sp>
          <p:nvSpPr>
            <p:cNvPr id="185" name="Google Shape;185;p3"/>
            <p:cNvSpPr/>
            <p:nvPr/>
          </p:nvSpPr>
          <p:spPr>
            <a:xfrm>
              <a:off x="314533" y="4706402"/>
              <a:ext cx="126727" cy="236982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38738" y="4841364"/>
              <a:ext cx="70590" cy="83196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3866" y="4762706"/>
              <a:ext cx="147736" cy="16286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"/>
          <p:cNvGrpSpPr/>
          <p:nvPr/>
        </p:nvGrpSpPr>
        <p:grpSpPr>
          <a:xfrm>
            <a:off x="6033807" y="4288675"/>
            <a:ext cx="944899" cy="1381049"/>
            <a:chOff x="7527282" y="2376150"/>
            <a:chExt cx="944899" cy="1381049"/>
          </a:xfrm>
        </p:grpSpPr>
        <p:sp>
          <p:nvSpPr>
            <p:cNvPr id="189" name="Google Shape;189;p3"/>
            <p:cNvSpPr/>
            <p:nvPr/>
          </p:nvSpPr>
          <p:spPr>
            <a:xfrm>
              <a:off x="7707791" y="2920031"/>
              <a:ext cx="169081" cy="150257"/>
            </a:xfrm>
            <a:custGeom>
              <a:avLst/>
              <a:gdLst/>
              <a:ahLst/>
              <a:cxnLst/>
              <a:rect l="l" t="t" r="r" b="b"/>
              <a:pathLst>
                <a:path w="1006" h="894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1005" y="1"/>
                    <a:pt x="935" y="42"/>
                    <a:pt x="824" y="126"/>
                  </a:cubicBezTo>
                  <a:cubicBezTo>
                    <a:pt x="726" y="196"/>
                    <a:pt x="601" y="293"/>
                    <a:pt x="475" y="419"/>
                  </a:cubicBezTo>
                  <a:cubicBezTo>
                    <a:pt x="349" y="531"/>
                    <a:pt x="224" y="642"/>
                    <a:pt x="140" y="740"/>
                  </a:cubicBezTo>
                  <a:cubicBezTo>
                    <a:pt x="84" y="782"/>
                    <a:pt x="43" y="837"/>
                    <a:pt x="1" y="893"/>
                  </a:cubicBezTo>
                  <a:cubicBezTo>
                    <a:pt x="1" y="893"/>
                    <a:pt x="71" y="851"/>
                    <a:pt x="182" y="782"/>
                  </a:cubicBezTo>
                  <a:cubicBezTo>
                    <a:pt x="294" y="684"/>
                    <a:pt x="419" y="586"/>
                    <a:pt x="531" y="489"/>
                  </a:cubicBezTo>
                  <a:cubicBezTo>
                    <a:pt x="656" y="377"/>
                    <a:pt x="782" y="252"/>
                    <a:pt x="866" y="168"/>
                  </a:cubicBezTo>
                  <a:cubicBezTo>
                    <a:pt x="949" y="70"/>
                    <a:pt x="1005" y="1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893006" y="2863727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" y="1"/>
                  </a:moveTo>
                  <a:cubicBezTo>
                    <a:pt x="1" y="1"/>
                    <a:pt x="29" y="29"/>
                    <a:pt x="56" y="57"/>
                  </a:cubicBezTo>
                  <a:cubicBezTo>
                    <a:pt x="84" y="98"/>
                    <a:pt x="140" y="154"/>
                    <a:pt x="196" y="210"/>
                  </a:cubicBezTo>
                  <a:cubicBezTo>
                    <a:pt x="308" y="335"/>
                    <a:pt x="475" y="489"/>
                    <a:pt x="642" y="628"/>
                  </a:cubicBezTo>
                  <a:cubicBezTo>
                    <a:pt x="810" y="782"/>
                    <a:pt x="977" y="921"/>
                    <a:pt x="1117" y="1033"/>
                  </a:cubicBezTo>
                  <a:cubicBezTo>
                    <a:pt x="1172" y="1075"/>
                    <a:pt x="1242" y="1117"/>
                    <a:pt x="1270" y="1145"/>
                  </a:cubicBezTo>
                  <a:lnTo>
                    <a:pt x="1340" y="1186"/>
                  </a:lnTo>
                  <a:cubicBezTo>
                    <a:pt x="1340" y="1186"/>
                    <a:pt x="1326" y="1172"/>
                    <a:pt x="1284" y="1131"/>
                  </a:cubicBezTo>
                  <a:cubicBezTo>
                    <a:pt x="1256" y="1103"/>
                    <a:pt x="1214" y="1047"/>
                    <a:pt x="1144" y="991"/>
                  </a:cubicBezTo>
                  <a:cubicBezTo>
                    <a:pt x="1033" y="866"/>
                    <a:pt x="866" y="712"/>
                    <a:pt x="712" y="559"/>
                  </a:cubicBezTo>
                  <a:cubicBezTo>
                    <a:pt x="545" y="419"/>
                    <a:pt x="363" y="266"/>
                    <a:pt x="238" y="168"/>
                  </a:cubicBez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7893006" y="3363069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40" y="1"/>
                  </a:moveTo>
                  <a:lnTo>
                    <a:pt x="1270" y="43"/>
                  </a:lnTo>
                  <a:lnTo>
                    <a:pt x="1117" y="168"/>
                  </a:lnTo>
                  <a:cubicBezTo>
                    <a:pt x="977" y="266"/>
                    <a:pt x="810" y="405"/>
                    <a:pt x="642" y="559"/>
                  </a:cubicBezTo>
                  <a:cubicBezTo>
                    <a:pt x="475" y="712"/>
                    <a:pt x="308" y="866"/>
                    <a:pt x="196" y="977"/>
                  </a:cubicBezTo>
                  <a:cubicBezTo>
                    <a:pt x="140" y="1047"/>
                    <a:pt x="98" y="1103"/>
                    <a:pt x="56" y="1131"/>
                  </a:cubicBezTo>
                  <a:cubicBezTo>
                    <a:pt x="29" y="1159"/>
                    <a:pt x="1" y="1186"/>
                    <a:pt x="1" y="1186"/>
                  </a:cubicBezTo>
                  <a:lnTo>
                    <a:pt x="70" y="1145"/>
                  </a:lnTo>
                  <a:cubicBezTo>
                    <a:pt x="112" y="1117"/>
                    <a:pt x="168" y="1075"/>
                    <a:pt x="238" y="1019"/>
                  </a:cubicBezTo>
                  <a:cubicBezTo>
                    <a:pt x="363" y="921"/>
                    <a:pt x="545" y="782"/>
                    <a:pt x="712" y="628"/>
                  </a:cubicBezTo>
                  <a:cubicBezTo>
                    <a:pt x="879" y="489"/>
                    <a:pt x="1033" y="322"/>
                    <a:pt x="1144" y="210"/>
                  </a:cubicBezTo>
                  <a:cubicBezTo>
                    <a:pt x="1214" y="154"/>
                    <a:pt x="1256" y="98"/>
                    <a:pt x="1284" y="57"/>
                  </a:cubicBezTo>
                  <a:cubicBezTo>
                    <a:pt x="1326" y="29"/>
                    <a:pt x="1340" y="1"/>
                    <a:pt x="134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670311" y="3363069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1" y="1"/>
                  </a:moveTo>
                  <a:cubicBezTo>
                    <a:pt x="1" y="1"/>
                    <a:pt x="15" y="29"/>
                    <a:pt x="56" y="57"/>
                  </a:cubicBezTo>
                  <a:cubicBezTo>
                    <a:pt x="84" y="98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28"/>
                  </a:cubicBezTo>
                  <a:cubicBezTo>
                    <a:pt x="796" y="782"/>
                    <a:pt x="977" y="921"/>
                    <a:pt x="1103" y="1033"/>
                  </a:cubicBezTo>
                  <a:cubicBezTo>
                    <a:pt x="1172" y="1075"/>
                    <a:pt x="1228" y="1117"/>
                    <a:pt x="1270" y="1145"/>
                  </a:cubicBezTo>
                  <a:lnTo>
                    <a:pt x="1326" y="1200"/>
                  </a:lnTo>
                  <a:cubicBezTo>
                    <a:pt x="1326" y="1200"/>
                    <a:pt x="1312" y="1172"/>
                    <a:pt x="1284" y="1131"/>
                  </a:cubicBezTo>
                  <a:cubicBezTo>
                    <a:pt x="1242" y="1103"/>
                    <a:pt x="1200" y="1047"/>
                    <a:pt x="1144" y="991"/>
                  </a:cubicBezTo>
                  <a:cubicBezTo>
                    <a:pt x="1019" y="866"/>
                    <a:pt x="865" y="712"/>
                    <a:pt x="698" y="559"/>
                  </a:cubicBezTo>
                  <a:cubicBezTo>
                    <a:pt x="531" y="419"/>
                    <a:pt x="363" y="266"/>
                    <a:pt x="224" y="168"/>
                  </a:cubicBezTo>
                  <a:cubicBezTo>
                    <a:pt x="154" y="112"/>
                    <a:pt x="98" y="84"/>
                    <a:pt x="56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714850" y="3365422"/>
              <a:ext cx="162022" cy="140845"/>
            </a:xfrm>
            <a:custGeom>
              <a:avLst/>
              <a:gdLst/>
              <a:ahLst/>
              <a:cxnLst/>
              <a:rect l="l" t="t" r="r" b="b"/>
              <a:pathLst>
                <a:path w="96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6" y="57"/>
                    <a:pt x="140" y="154"/>
                  </a:cubicBezTo>
                  <a:cubicBezTo>
                    <a:pt x="210" y="238"/>
                    <a:pt x="321" y="349"/>
                    <a:pt x="447" y="461"/>
                  </a:cubicBezTo>
                  <a:cubicBezTo>
                    <a:pt x="559" y="559"/>
                    <a:pt x="670" y="642"/>
                    <a:pt x="796" y="726"/>
                  </a:cubicBezTo>
                  <a:cubicBezTo>
                    <a:pt x="893" y="796"/>
                    <a:pt x="963" y="838"/>
                    <a:pt x="963" y="838"/>
                  </a:cubicBezTo>
                  <a:cubicBezTo>
                    <a:pt x="921" y="796"/>
                    <a:pt x="879" y="740"/>
                    <a:pt x="838" y="684"/>
                  </a:cubicBezTo>
                  <a:cubicBezTo>
                    <a:pt x="740" y="587"/>
                    <a:pt x="628" y="475"/>
                    <a:pt x="517" y="377"/>
                  </a:cubicBezTo>
                  <a:cubicBezTo>
                    <a:pt x="405" y="280"/>
                    <a:pt x="294" y="196"/>
                    <a:pt x="182" y="112"/>
                  </a:cubicBezTo>
                  <a:cubicBezTo>
                    <a:pt x="126" y="70"/>
                    <a:pt x="70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110994" y="3063060"/>
              <a:ext cx="150257" cy="433795"/>
            </a:xfrm>
            <a:custGeom>
              <a:avLst/>
              <a:gdLst/>
              <a:ahLst/>
              <a:cxnLst/>
              <a:rect l="l" t="t" r="r" b="b"/>
              <a:pathLst>
                <a:path w="894" h="2581" extrusionOk="0">
                  <a:moveTo>
                    <a:pt x="29" y="0"/>
                  </a:moveTo>
                  <a:cubicBezTo>
                    <a:pt x="29" y="0"/>
                    <a:pt x="15" y="28"/>
                    <a:pt x="29" y="70"/>
                  </a:cubicBezTo>
                  <a:lnTo>
                    <a:pt x="29" y="0"/>
                  </a:lnTo>
                  <a:close/>
                  <a:moveTo>
                    <a:pt x="29" y="70"/>
                  </a:moveTo>
                  <a:lnTo>
                    <a:pt x="29" y="84"/>
                  </a:lnTo>
                  <a:cubicBezTo>
                    <a:pt x="29" y="126"/>
                    <a:pt x="15" y="196"/>
                    <a:pt x="15" y="279"/>
                  </a:cubicBezTo>
                  <a:cubicBezTo>
                    <a:pt x="1" y="461"/>
                    <a:pt x="1" y="670"/>
                    <a:pt x="1" y="893"/>
                  </a:cubicBezTo>
                  <a:cubicBezTo>
                    <a:pt x="1" y="1116"/>
                    <a:pt x="15" y="1339"/>
                    <a:pt x="29" y="1507"/>
                  </a:cubicBezTo>
                  <a:cubicBezTo>
                    <a:pt x="29" y="1591"/>
                    <a:pt x="57" y="1660"/>
                    <a:pt x="57" y="1716"/>
                  </a:cubicBezTo>
                  <a:cubicBezTo>
                    <a:pt x="57" y="1711"/>
                    <a:pt x="57" y="1707"/>
                    <a:pt x="57" y="1702"/>
                  </a:cubicBezTo>
                  <a:cubicBezTo>
                    <a:pt x="57" y="1660"/>
                    <a:pt x="71" y="1591"/>
                    <a:pt x="71" y="1507"/>
                  </a:cubicBezTo>
                  <a:cubicBezTo>
                    <a:pt x="85" y="1325"/>
                    <a:pt x="85" y="1116"/>
                    <a:pt x="85" y="893"/>
                  </a:cubicBezTo>
                  <a:cubicBezTo>
                    <a:pt x="71" y="670"/>
                    <a:pt x="57" y="447"/>
                    <a:pt x="43" y="279"/>
                  </a:cubicBezTo>
                  <a:cubicBezTo>
                    <a:pt x="43" y="196"/>
                    <a:pt x="29" y="126"/>
                    <a:pt x="29" y="70"/>
                  </a:cubicBezTo>
                  <a:close/>
                  <a:moveTo>
                    <a:pt x="57" y="1772"/>
                  </a:moveTo>
                  <a:cubicBezTo>
                    <a:pt x="57" y="1777"/>
                    <a:pt x="57" y="1781"/>
                    <a:pt x="57" y="1786"/>
                  </a:cubicBezTo>
                  <a:cubicBezTo>
                    <a:pt x="71" y="1800"/>
                    <a:pt x="113" y="1856"/>
                    <a:pt x="168" y="1925"/>
                  </a:cubicBezTo>
                  <a:cubicBezTo>
                    <a:pt x="252" y="2023"/>
                    <a:pt x="336" y="2121"/>
                    <a:pt x="433" y="2218"/>
                  </a:cubicBezTo>
                  <a:cubicBezTo>
                    <a:pt x="531" y="2302"/>
                    <a:pt x="629" y="2386"/>
                    <a:pt x="740" y="2469"/>
                  </a:cubicBezTo>
                  <a:cubicBezTo>
                    <a:pt x="824" y="2539"/>
                    <a:pt x="894" y="2581"/>
                    <a:pt x="894" y="2581"/>
                  </a:cubicBezTo>
                  <a:cubicBezTo>
                    <a:pt x="852" y="2525"/>
                    <a:pt x="824" y="2483"/>
                    <a:pt x="782" y="2427"/>
                  </a:cubicBezTo>
                  <a:cubicBezTo>
                    <a:pt x="698" y="2330"/>
                    <a:pt x="601" y="2232"/>
                    <a:pt x="503" y="2148"/>
                  </a:cubicBezTo>
                  <a:cubicBezTo>
                    <a:pt x="405" y="2051"/>
                    <a:pt x="308" y="1967"/>
                    <a:pt x="210" y="1883"/>
                  </a:cubicBezTo>
                  <a:cubicBezTo>
                    <a:pt x="154" y="1842"/>
                    <a:pt x="113" y="1814"/>
                    <a:pt x="57" y="17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8085279" y="3119365"/>
              <a:ext cx="16639" cy="192275"/>
            </a:xfrm>
            <a:custGeom>
              <a:avLst/>
              <a:gdLst/>
              <a:ahLst/>
              <a:cxnLst/>
              <a:rect l="l" t="t" r="r" b="b"/>
              <a:pathLst>
                <a:path w="99" h="1144" extrusionOk="0">
                  <a:moveTo>
                    <a:pt x="42" y="0"/>
                  </a:moveTo>
                  <a:cubicBezTo>
                    <a:pt x="42" y="0"/>
                    <a:pt x="28" y="70"/>
                    <a:pt x="14" y="168"/>
                  </a:cubicBezTo>
                  <a:cubicBezTo>
                    <a:pt x="0" y="307"/>
                    <a:pt x="0" y="433"/>
                    <a:pt x="0" y="572"/>
                  </a:cubicBezTo>
                  <a:cubicBezTo>
                    <a:pt x="0" y="712"/>
                    <a:pt x="14" y="865"/>
                    <a:pt x="28" y="963"/>
                  </a:cubicBezTo>
                  <a:cubicBezTo>
                    <a:pt x="42" y="1032"/>
                    <a:pt x="42" y="1088"/>
                    <a:pt x="56" y="1144"/>
                  </a:cubicBezTo>
                  <a:cubicBezTo>
                    <a:pt x="70" y="1088"/>
                    <a:pt x="84" y="1032"/>
                    <a:pt x="84" y="963"/>
                  </a:cubicBezTo>
                  <a:cubicBezTo>
                    <a:pt x="84" y="851"/>
                    <a:pt x="98" y="712"/>
                    <a:pt x="98" y="572"/>
                  </a:cubicBezTo>
                  <a:cubicBezTo>
                    <a:pt x="98" y="419"/>
                    <a:pt x="84" y="279"/>
                    <a:pt x="70" y="168"/>
                  </a:cubicBezTo>
                  <a:cubicBezTo>
                    <a:pt x="56" y="112"/>
                    <a:pt x="56" y="56"/>
                    <a:pt x="4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885947" y="2652797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3" y="0"/>
                  </a:moveTo>
                  <a:cubicBezTo>
                    <a:pt x="29" y="56"/>
                    <a:pt x="15" y="112"/>
                    <a:pt x="15" y="182"/>
                  </a:cubicBezTo>
                  <a:cubicBezTo>
                    <a:pt x="1" y="307"/>
                    <a:pt x="1" y="447"/>
                    <a:pt x="1" y="572"/>
                  </a:cubicBezTo>
                  <a:cubicBezTo>
                    <a:pt x="1" y="712"/>
                    <a:pt x="15" y="851"/>
                    <a:pt x="29" y="977"/>
                  </a:cubicBezTo>
                  <a:cubicBezTo>
                    <a:pt x="43" y="1033"/>
                    <a:pt x="43" y="1088"/>
                    <a:pt x="57" y="1144"/>
                  </a:cubicBezTo>
                  <a:cubicBezTo>
                    <a:pt x="57" y="1144"/>
                    <a:pt x="71" y="1074"/>
                    <a:pt x="85" y="977"/>
                  </a:cubicBezTo>
                  <a:cubicBezTo>
                    <a:pt x="98" y="837"/>
                    <a:pt x="98" y="712"/>
                    <a:pt x="98" y="572"/>
                  </a:cubicBezTo>
                  <a:cubicBezTo>
                    <a:pt x="98" y="433"/>
                    <a:pt x="85" y="279"/>
                    <a:pt x="71" y="182"/>
                  </a:cubicBezTo>
                  <a:cubicBezTo>
                    <a:pt x="57" y="70"/>
                    <a:pt x="43" y="0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7881241" y="3564756"/>
              <a:ext cx="18992" cy="192443"/>
            </a:xfrm>
            <a:custGeom>
              <a:avLst/>
              <a:gdLst/>
              <a:ahLst/>
              <a:cxnLst/>
              <a:rect l="l" t="t" r="r" b="b"/>
              <a:pathLst>
                <a:path w="113" h="1145" extrusionOk="0">
                  <a:moveTo>
                    <a:pt x="43" y="0"/>
                  </a:moveTo>
                  <a:cubicBezTo>
                    <a:pt x="43" y="0"/>
                    <a:pt x="29" y="70"/>
                    <a:pt x="15" y="168"/>
                  </a:cubicBezTo>
                  <a:cubicBezTo>
                    <a:pt x="1" y="307"/>
                    <a:pt x="1" y="433"/>
                    <a:pt x="1" y="572"/>
                  </a:cubicBezTo>
                  <a:cubicBezTo>
                    <a:pt x="1" y="712"/>
                    <a:pt x="15" y="865"/>
                    <a:pt x="29" y="977"/>
                  </a:cubicBezTo>
                  <a:cubicBezTo>
                    <a:pt x="43" y="1033"/>
                    <a:pt x="57" y="1088"/>
                    <a:pt x="71" y="1144"/>
                  </a:cubicBezTo>
                  <a:cubicBezTo>
                    <a:pt x="71" y="1144"/>
                    <a:pt x="85" y="1074"/>
                    <a:pt x="85" y="977"/>
                  </a:cubicBezTo>
                  <a:cubicBezTo>
                    <a:pt x="113" y="712"/>
                    <a:pt x="113" y="433"/>
                    <a:pt x="71" y="168"/>
                  </a:cubicBezTo>
                  <a:cubicBezTo>
                    <a:pt x="71" y="112"/>
                    <a:pt x="57" y="56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122759" y="2920031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0"/>
                  </a:moveTo>
                  <a:cubicBezTo>
                    <a:pt x="810" y="1"/>
                    <a:pt x="740" y="42"/>
                    <a:pt x="656" y="112"/>
                  </a:cubicBezTo>
                  <a:cubicBezTo>
                    <a:pt x="559" y="196"/>
                    <a:pt x="461" y="293"/>
                    <a:pt x="363" y="391"/>
                  </a:cubicBezTo>
                  <a:cubicBezTo>
                    <a:pt x="280" y="489"/>
                    <a:pt x="182" y="586"/>
                    <a:pt x="112" y="684"/>
                  </a:cubicBezTo>
                  <a:cubicBezTo>
                    <a:pt x="70" y="740"/>
                    <a:pt x="29" y="782"/>
                    <a:pt x="1" y="837"/>
                  </a:cubicBezTo>
                  <a:cubicBezTo>
                    <a:pt x="1" y="837"/>
                    <a:pt x="56" y="796"/>
                    <a:pt x="140" y="726"/>
                  </a:cubicBezTo>
                  <a:cubicBezTo>
                    <a:pt x="252" y="642"/>
                    <a:pt x="349" y="558"/>
                    <a:pt x="433" y="461"/>
                  </a:cubicBezTo>
                  <a:cubicBezTo>
                    <a:pt x="531" y="363"/>
                    <a:pt x="614" y="266"/>
                    <a:pt x="698" y="154"/>
                  </a:cubicBezTo>
                  <a:cubicBezTo>
                    <a:pt x="740" y="112"/>
                    <a:pt x="768" y="56"/>
                    <a:pt x="81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7529635" y="3360716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1"/>
                  </a:moveTo>
                  <a:cubicBezTo>
                    <a:pt x="810" y="1"/>
                    <a:pt x="740" y="43"/>
                    <a:pt x="656" y="112"/>
                  </a:cubicBezTo>
                  <a:cubicBezTo>
                    <a:pt x="559" y="196"/>
                    <a:pt x="461" y="294"/>
                    <a:pt x="363" y="391"/>
                  </a:cubicBezTo>
                  <a:cubicBezTo>
                    <a:pt x="266" y="489"/>
                    <a:pt x="168" y="601"/>
                    <a:pt x="98" y="698"/>
                  </a:cubicBezTo>
                  <a:cubicBezTo>
                    <a:pt x="29" y="782"/>
                    <a:pt x="1" y="838"/>
                    <a:pt x="1" y="838"/>
                  </a:cubicBezTo>
                  <a:cubicBezTo>
                    <a:pt x="56" y="810"/>
                    <a:pt x="98" y="768"/>
                    <a:pt x="140" y="726"/>
                  </a:cubicBezTo>
                  <a:cubicBezTo>
                    <a:pt x="252" y="642"/>
                    <a:pt x="349" y="559"/>
                    <a:pt x="433" y="461"/>
                  </a:cubicBezTo>
                  <a:cubicBezTo>
                    <a:pt x="531" y="364"/>
                    <a:pt x="614" y="266"/>
                    <a:pt x="698" y="154"/>
                  </a:cubicBezTo>
                  <a:cubicBezTo>
                    <a:pt x="740" y="112"/>
                    <a:pt x="768" y="57"/>
                    <a:pt x="81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7527282" y="2924737"/>
              <a:ext cx="140845" cy="136139"/>
            </a:xfrm>
            <a:custGeom>
              <a:avLst/>
              <a:gdLst/>
              <a:ahLst/>
              <a:cxnLst/>
              <a:rect l="l" t="t" r="r" b="b"/>
              <a:pathLst>
                <a:path w="838" h="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56"/>
                    <a:pt x="70" y="98"/>
                    <a:pt x="112" y="154"/>
                  </a:cubicBezTo>
                  <a:cubicBezTo>
                    <a:pt x="196" y="251"/>
                    <a:pt x="280" y="349"/>
                    <a:pt x="377" y="447"/>
                  </a:cubicBezTo>
                  <a:cubicBezTo>
                    <a:pt x="475" y="530"/>
                    <a:pt x="573" y="628"/>
                    <a:pt x="684" y="698"/>
                  </a:cubicBezTo>
                  <a:cubicBezTo>
                    <a:pt x="726" y="740"/>
                    <a:pt x="782" y="782"/>
                    <a:pt x="838" y="809"/>
                  </a:cubicBezTo>
                  <a:cubicBezTo>
                    <a:pt x="838" y="809"/>
                    <a:pt x="796" y="754"/>
                    <a:pt x="726" y="670"/>
                  </a:cubicBezTo>
                  <a:cubicBezTo>
                    <a:pt x="642" y="558"/>
                    <a:pt x="545" y="461"/>
                    <a:pt x="447" y="363"/>
                  </a:cubicBezTo>
                  <a:cubicBezTo>
                    <a:pt x="349" y="279"/>
                    <a:pt x="252" y="196"/>
                    <a:pt x="154" y="112"/>
                  </a:cubicBezTo>
                  <a:cubicBezTo>
                    <a:pt x="57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663252" y="2863727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1"/>
                  </a:moveTo>
                  <a:lnTo>
                    <a:pt x="1298" y="43"/>
                  </a:lnTo>
                  <a:cubicBezTo>
                    <a:pt x="1256" y="70"/>
                    <a:pt x="1200" y="112"/>
                    <a:pt x="1131" y="154"/>
                  </a:cubicBezTo>
                  <a:cubicBezTo>
                    <a:pt x="1005" y="266"/>
                    <a:pt x="824" y="405"/>
                    <a:pt x="656" y="559"/>
                  </a:cubicBezTo>
                  <a:cubicBezTo>
                    <a:pt x="489" y="698"/>
                    <a:pt x="336" y="852"/>
                    <a:pt x="210" y="977"/>
                  </a:cubicBezTo>
                  <a:cubicBezTo>
                    <a:pt x="154" y="1033"/>
                    <a:pt x="112" y="1089"/>
                    <a:pt x="84" y="1131"/>
                  </a:cubicBezTo>
                  <a:cubicBezTo>
                    <a:pt x="43" y="1158"/>
                    <a:pt x="29" y="1186"/>
                    <a:pt x="29" y="1186"/>
                  </a:cubicBezTo>
                  <a:lnTo>
                    <a:pt x="84" y="1145"/>
                  </a:lnTo>
                  <a:cubicBezTo>
                    <a:pt x="126" y="1117"/>
                    <a:pt x="182" y="1075"/>
                    <a:pt x="252" y="1019"/>
                  </a:cubicBezTo>
                  <a:cubicBezTo>
                    <a:pt x="391" y="921"/>
                    <a:pt x="559" y="768"/>
                    <a:pt x="726" y="628"/>
                  </a:cubicBezTo>
                  <a:cubicBezTo>
                    <a:pt x="893" y="475"/>
                    <a:pt x="1047" y="322"/>
                    <a:pt x="1172" y="196"/>
                  </a:cubicBezTo>
                  <a:lnTo>
                    <a:pt x="1312" y="57"/>
                  </a:lnTo>
                  <a:cubicBezTo>
                    <a:pt x="1340" y="15"/>
                    <a:pt x="1354" y="1"/>
                    <a:pt x="1354" y="1"/>
                  </a:cubicBezTo>
                  <a:close/>
                  <a:moveTo>
                    <a:pt x="29" y="1186"/>
                  </a:moveTo>
                  <a:cubicBezTo>
                    <a:pt x="29" y="1214"/>
                    <a:pt x="29" y="1242"/>
                    <a:pt x="29" y="1256"/>
                  </a:cubicBezTo>
                  <a:cubicBezTo>
                    <a:pt x="29" y="1312"/>
                    <a:pt x="15" y="1382"/>
                    <a:pt x="15" y="1465"/>
                  </a:cubicBezTo>
                  <a:cubicBezTo>
                    <a:pt x="15" y="1633"/>
                    <a:pt x="1" y="1856"/>
                    <a:pt x="15" y="2079"/>
                  </a:cubicBezTo>
                  <a:cubicBezTo>
                    <a:pt x="15" y="2302"/>
                    <a:pt x="29" y="2525"/>
                    <a:pt x="43" y="2693"/>
                  </a:cubicBezTo>
                  <a:cubicBezTo>
                    <a:pt x="57" y="2777"/>
                    <a:pt x="57" y="2846"/>
                    <a:pt x="70" y="2888"/>
                  </a:cubicBezTo>
                  <a:cubicBezTo>
                    <a:pt x="70" y="2944"/>
                    <a:pt x="84" y="2972"/>
                    <a:pt x="84" y="2972"/>
                  </a:cubicBezTo>
                  <a:lnTo>
                    <a:pt x="84" y="2888"/>
                  </a:lnTo>
                  <a:cubicBezTo>
                    <a:pt x="84" y="2846"/>
                    <a:pt x="84" y="2777"/>
                    <a:pt x="98" y="2693"/>
                  </a:cubicBezTo>
                  <a:cubicBezTo>
                    <a:pt x="98" y="2511"/>
                    <a:pt x="112" y="2302"/>
                    <a:pt x="98" y="2079"/>
                  </a:cubicBezTo>
                  <a:cubicBezTo>
                    <a:pt x="84" y="1856"/>
                    <a:pt x="70" y="1633"/>
                    <a:pt x="57" y="1465"/>
                  </a:cubicBezTo>
                  <a:cubicBezTo>
                    <a:pt x="57" y="1382"/>
                    <a:pt x="43" y="1312"/>
                    <a:pt x="43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771154" y="2457161"/>
              <a:ext cx="129080" cy="144206"/>
            </a:xfrm>
            <a:custGeom>
              <a:avLst/>
              <a:gdLst/>
              <a:ahLst/>
              <a:cxnLst/>
              <a:rect l="l" t="t" r="r" b="b"/>
              <a:pathLst>
                <a:path w="768" h="858" extrusionOk="0">
                  <a:moveTo>
                    <a:pt x="489" y="272"/>
                  </a:moveTo>
                  <a:cubicBezTo>
                    <a:pt x="516" y="272"/>
                    <a:pt x="544" y="313"/>
                    <a:pt x="544" y="355"/>
                  </a:cubicBezTo>
                  <a:cubicBezTo>
                    <a:pt x="544" y="425"/>
                    <a:pt x="516" y="481"/>
                    <a:pt x="461" y="537"/>
                  </a:cubicBezTo>
                  <a:cubicBezTo>
                    <a:pt x="433" y="579"/>
                    <a:pt x="377" y="606"/>
                    <a:pt x="321" y="620"/>
                  </a:cubicBezTo>
                  <a:cubicBezTo>
                    <a:pt x="251" y="620"/>
                    <a:pt x="224" y="579"/>
                    <a:pt x="224" y="523"/>
                  </a:cubicBezTo>
                  <a:cubicBezTo>
                    <a:pt x="238" y="495"/>
                    <a:pt x="251" y="453"/>
                    <a:pt x="279" y="411"/>
                  </a:cubicBezTo>
                  <a:cubicBezTo>
                    <a:pt x="321" y="341"/>
                    <a:pt x="405" y="286"/>
                    <a:pt x="489" y="272"/>
                  </a:cubicBezTo>
                  <a:close/>
                  <a:moveTo>
                    <a:pt x="486" y="1"/>
                  </a:moveTo>
                  <a:cubicBezTo>
                    <a:pt x="442" y="1"/>
                    <a:pt x="402" y="11"/>
                    <a:pt x="363" y="21"/>
                  </a:cubicBezTo>
                  <a:cubicBezTo>
                    <a:pt x="293" y="62"/>
                    <a:pt x="238" y="104"/>
                    <a:pt x="196" y="146"/>
                  </a:cubicBezTo>
                  <a:cubicBezTo>
                    <a:pt x="168" y="174"/>
                    <a:pt x="140" y="202"/>
                    <a:pt x="126" y="230"/>
                  </a:cubicBezTo>
                  <a:cubicBezTo>
                    <a:pt x="98" y="272"/>
                    <a:pt x="70" y="313"/>
                    <a:pt x="56" y="369"/>
                  </a:cubicBezTo>
                  <a:cubicBezTo>
                    <a:pt x="28" y="425"/>
                    <a:pt x="0" y="509"/>
                    <a:pt x="0" y="579"/>
                  </a:cubicBezTo>
                  <a:cubicBezTo>
                    <a:pt x="0" y="634"/>
                    <a:pt x="14" y="690"/>
                    <a:pt x="42" y="746"/>
                  </a:cubicBezTo>
                  <a:cubicBezTo>
                    <a:pt x="84" y="802"/>
                    <a:pt x="140" y="844"/>
                    <a:pt x="210" y="857"/>
                  </a:cubicBezTo>
                  <a:cubicBezTo>
                    <a:pt x="265" y="857"/>
                    <a:pt x="321" y="844"/>
                    <a:pt x="363" y="830"/>
                  </a:cubicBezTo>
                  <a:cubicBezTo>
                    <a:pt x="433" y="802"/>
                    <a:pt x="489" y="760"/>
                    <a:pt x="544" y="718"/>
                  </a:cubicBezTo>
                  <a:cubicBezTo>
                    <a:pt x="628" y="676"/>
                    <a:pt x="684" y="606"/>
                    <a:pt x="726" y="523"/>
                  </a:cubicBezTo>
                  <a:cubicBezTo>
                    <a:pt x="740" y="481"/>
                    <a:pt x="754" y="439"/>
                    <a:pt x="768" y="397"/>
                  </a:cubicBezTo>
                  <a:cubicBezTo>
                    <a:pt x="768" y="355"/>
                    <a:pt x="768" y="313"/>
                    <a:pt x="768" y="258"/>
                  </a:cubicBezTo>
                  <a:cubicBezTo>
                    <a:pt x="754" y="188"/>
                    <a:pt x="726" y="118"/>
                    <a:pt x="670" y="62"/>
                  </a:cubicBezTo>
                  <a:cubicBezTo>
                    <a:pt x="628" y="35"/>
                    <a:pt x="586" y="7"/>
                    <a:pt x="544" y="7"/>
                  </a:cubicBezTo>
                  <a:cubicBezTo>
                    <a:pt x="524" y="3"/>
                    <a:pt x="505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909477" y="2376150"/>
              <a:ext cx="140845" cy="260344"/>
            </a:xfrm>
            <a:custGeom>
              <a:avLst/>
              <a:gdLst/>
              <a:ahLst/>
              <a:cxnLst/>
              <a:rect l="l" t="t" r="r" b="b"/>
              <a:pathLst>
                <a:path w="838" h="1549" extrusionOk="0">
                  <a:moveTo>
                    <a:pt x="419" y="0"/>
                  </a:moveTo>
                  <a:lnTo>
                    <a:pt x="419" y="0"/>
                  </a:lnTo>
                  <a:cubicBezTo>
                    <a:pt x="321" y="28"/>
                    <a:pt x="224" y="70"/>
                    <a:pt x="112" y="84"/>
                  </a:cubicBezTo>
                  <a:cubicBezTo>
                    <a:pt x="98" y="530"/>
                    <a:pt x="56" y="991"/>
                    <a:pt x="0" y="1479"/>
                  </a:cubicBezTo>
                  <a:lnTo>
                    <a:pt x="140" y="1437"/>
                  </a:lnTo>
                  <a:lnTo>
                    <a:pt x="279" y="1367"/>
                  </a:lnTo>
                  <a:cubicBezTo>
                    <a:pt x="293" y="1186"/>
                    <a:pt x="307" y="1074"/>
                    <a:pt x="307" y="1047"/>
                  </a:cubicBezTo>
                  <a:lnTo>
                    <a:pt x="461" y="991"/>
                  </a:lnTo>
                  <a:lnTo>
                    <a:pt x="461" y="991"/>
                  </a:lnTo>
                  <a:cubicBezTo>
                    <a:pt x="433" y="1256"/>
                    <a:pt x="419" y="1437"/>
                    <a:pt x="419" y="1549"/>
                  </a:cubicBezTo>
                  <a:cubicBezTo>
                    <a:pt x="461" y="1521"/>
                    <a:pt x="489" y="1507"/>
                    <a:pt x="530" y="1479"/>
                  </a:cubicBezTo>
                  <a:cubicBezTo>
                    <a:pt x="558" y="1465"/>
                    <a:pt x="600" y="1451"/>
                    <a:pt x="656" y="1423"/>
                  </a:cubicBezTo>
                  <a:lnTo>
                    <a:pt x="684" y="1409"/>
                  </a:lnTo>
                  <a:cubicBezTo>
                    <a:pt x="698" y="1144"/>
                    <a:pt x="740" y="684"/>
                    <a:pt x="837" y="56"/>
                  </a:cubicBezTo>
                  <a:lnTo>
                    <a:pt x="837" y="56"/>
                  </a:lnTo>
                  <a:cubicBezTo>
                    <a:pt x="740" y="98"/>
                    <a:pt x="642" y="140"/>
                    <a:pt x="530" y="168"/>
                  </a:cubicBezTo>
                  <a:cubicBezTo>
                    <a:pt x="516" y="377"/>
                    <a:pt x="502" y="544"/>
                    <a:pt x="502" y="670"/>
                  </a:cubicBezTo>
                  <a:lnTo>
                    <a:pt x="419" y="698"/>
                  </a:lnTo>
                  <a:lnTo>
                    <a:pt x="349" y="740"/>
                  </a:lnTo>
                  <a:cubicBezTo>
                    <a:pt x="363" y="489"/>
                    <a:pt x="391" y="238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296209" y="2748934"/>
              <a:ext cx="175972" cy="168913"/>
            </a:xfrm>
            <a:custGeom>
              <a:avLst/>
              <a:gdLst/>
              <a:ahLst/>
              <a:cxnLst/>
              <a:rect l="l" t="t" r="r" b="b"/>
              <a:pathLst>
                <a:path w="1047" h="1005" extrusionOk="0">
                  <a:moveTo>
                    <a:pt x="461" y="0"/>
                  </a:moveTo>
                  <a:lnTo>
                    <a:pt x="182" y="56"/>
                  </a:lnTo>
                  <a:cubicBezTo>
                    <a:pt x="140" y="279"/>
                    <a:pt x="112" y="447"/>
                    <a:pt x="85" y="558"/>
                  </a:cubicBezTo>
                  <a:cubicBezTo>
                    <a:pt x="71" y="656"/>
                    <a:pt x="43" y="809"/>
                    <a:pt x="1" y="977"/>
                  </a:cubicBezTo>
                  <a:cubicBezTo>
                    <a:pt x="126" y="963"/>
                    <a:pt x="224" y="949"/>
                    <a:pt x="294" y="935"/>
                  </a:cubicBezTo>
                  <a:lnTo>
                    <a:pt x="322" y="712"/>
                  </a:lnTo>
                  <a:lnTo>
                    <a:pt x="364" y="530"/>
                  </a:lnTo>
                  <a:cubicBezTo>
                    <a:pt x="419" y="698"/>
                    <a:pt x="475" y="851"/>
                    <a:pt x="559" y="1005"/>
                  </a:cubicBezTo>
                  <a:cubicBezTo>
                    <a:pt x="615" y="977"/>
                    <a:pt x="684" y="963"/>
                    <a:pt x="754" y="963"/>
                  </a:cubicBezTo>
                  <a:cubicBezTo>
                    <a:pt x="838" y="684"/>
                    <a:pt x="935" y="391"/>
                    <a:pt x="1047" y="98"/>
                  </a:cubicBezTo>
                  <a:lnTo>
                    <a:pt x="1047" y="98"/>
                  </a:lnTo>
                  <a:cubicBezTo>
                    <a:pt x="935" y="126"/>
                    <a:pt x="838" y="140"/>
                    <a:pt x="726" y="154"/>
                  </a:cubicBezTo>
                  <a:cubicBezTo>
                    <a:pt x="698" y="307"/>
                    <a:pt x="656" y="419"/>
                    <a:pt x="629" y="516"/>
                  </a:cubicBezTo>
                  <a:cubicBezTo>
                    <a:pt x="615" y="475"/>
                    <a:pt x="601" y="433"/>
                    <a:pt x="587" y="391"/>
                  </a:cubicBezTo>
                  <a:cubicBezTo>
                    <a:pt x="531" y="251"/>
                    <a:pt x="489" y="126"/>
                    <a:pt x="46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298562" y="3374330"/>
              <a:ext cx="126895" cy="198157"/>
            </a:xfrm>
            <a:custGeom>
              <a:avLst/>
              <a:gdLst/>
              <a:ahLst/>
              <a:cxnLst/>
              <a:rect l="l" t="t" r="r" b="b"/>
              <a:pathLst>
                <a:path w="755" h="1179" extrusionOk="0">
                  <a:moveTo>
                    <a:pt x="611" y="1"/>
                  </a:moveTo>
                  <a:cubicBezTo>
                    <a:pt x="475" y="1"/>
                    <a:pt x="334" y="42"/>
                    <a:pt x="224" y="115"/>
                  </a:cubicBezTo>
                  <a:cubicBezTo>
                    <a:pt x="168" y="143"/>
                    <a:pt x="126" y="199"/>
                    <a:pt x="85" y="255"/>
                  </a:cubicBezTo>
                  <a:cubicBezTo>
                    <a:pt x="71" y="296"/>
                    <a:pt x="57" y="352"/>
                    <a:pt x="43" y="394"/>
                  </a:cubicBezTo>
                  <a:cubicBezTo>
                    <a:pt x="15" y="478"/>
                    <a:pt x="1" y="561"/>
                    <a:pt x="15" y="631"/>
                  </a:cubicBezTo>
                  <a:cubicBezTo>
                    <a:pt x="29" y="659"/>
                    <a:pt x="43" y="687"/>
                    <a:pt x="57" y="715"/>
                  </a:cubicBezTo>
                  <a:cubicBezTo>
                    <a:pt x="85" y="743"/>
                    <a:pt x="98" y="757"/>
                    <a:pt x="140" y="771"/>
                  </a:cubicBezTo>
                  <a:cubicBezTo>
                    <a:pt x="159" y="771"/>
                    <a:pt x="184" y="777"/>
                    <a:pt x="206" y="777"/>
                  </a:cubicBezTo>
                  <a:cubicBezTo>
                    <a:pt x="218" y="777"/>
                    <a:pt x="229" y="775"/>
                    <a:pt x="238" y="771"/>
                  </a:cubicBezTo>
                  <a:cubicBezTo>
                    <a:pt x="252" y="778"/>
                    <a:pt x="262" y="781"/>
                    <a:pt x="273" y="781"/>
                  </a:cubicBezTo>
                  <a:cubicBezTo>
                    <a:pt x="283" y="781"/>
                    <a:pt x="294" y="778"/>
                    <a:pt x="308" y="771"/>
                  </a:cubicBezTo>
                  <a:cubicBezTo>
                    <a:pt x="336" y="771"/>
                    <a:pt x="377" y="757"/>
                    <a:pt x="405" y="743"/>
                  </a:cubicBezTo>
                  <a:cubicBezTo>
                    <a:pt x="433" y="729"/>
                    <a:pt x="475" y="715"/>
                    <a:pt x="503" y="701"/>
                  </a:cubicBezTo>
                  <a:cubicBezTo>
                    <a:pt x="517" y="701"/>
                    <a:pt x="531" y="701"/>
                    <a:pt x="531" y="715"/>
                  </a:cubicBezTo>
                  <a:cubicBezTo>
                    <a:pt x="545" y="729"/>
                    <a:pt x="545" y="757"/>
                    <a:pt x="531" y="771"/>
                  </a:cubicBezTo>
                  <a:cubicBezTo>
                    <a:pt x="517" y="799"/>
                    <a:pt x="489" y="840"/>
                    <a:pt x="461" y="868"/>
                  </a:cubicBezTo>
                  <a:cubicBezTo>
                    <a:pt x="405" y="896"/>
                    <a:pt x="336" y="924"/>
                    <a:pt x="280" y="924"/>
                  </a:cubicBezTo>
                  <a:cubicBezTo>
                    <a:pt x="252" y="931"/>
                    <a:pt x="224" y="935"/>
                    <a:pt x="196" y="935"/>
                  </a:cubicBezTo>
                  <a:cubicBezTo>
                    <a:pt x="168" y="935"/>
                    <a:pt x="140" y="931"/>
                    <a:pt x="112" y="924"/>
                  </a:cubicBezTo>
                  <a:cubicBezTo>
                    <a:pt x="98" y="1008"/>
                    <a:pt x="85" y="1092"/>
                    <a:pt x="43" y="1161"/>
                  </a:cubicBezTo>
                  <a:cubicBezTo>
                    <a:pt x="85" y="1175"/>
                    <a:pt x="112" y="1175"/>
                    <a:pt x="154" y="1175"/>
                  </a:cubicBezTo>
                  <a:cubicBezTo>
                    <a:pt x="176" y="1178"/>
                    <a:pt x="197" y="1179"/>
                    <a:pt x="219" y="1179"/>
                  </a:cubicBezTo>
                  <a:cubicBezTo>
                    <a:pt x="322" y="1179"/>
                    <a:pt x="424" y="1152"/>
                    <a:pt x="517" y="1105"/>
                  </a:cubicBezTo>
                  <a:cubicBezTo>
                    <a:pt x="573" y="1078"/>
                    <a:pt x="628" y="1022"/>
                    <a:pt x="656" y="966"/>
                  </a:cubicBezTo>
                  <a:cubicBezTo>
                    <a:pt x="684" y="924"/>
                    <a:pt x="698" y="896"/>
                    <a:pt x="726" y="854"/>
                  </a:cubicBezTo>
                  <a:cubicBezTo>
                    <a:pt x="740" y="785"/>
                    <a:pt x="754" y="715"/>
                    <a:pt x="740" y="631"/>
                  </a:cubicBezTo>
                  <a:cubicBezTo>
                    <a:pt x="726" y="603"/>
                    <a:pt x="712" y="575"/>
                    <a:pt x="698" y="548"/>
                  </a:cubicBezTo>
                  <a:cubicBezTo>
                    <a:pt x="698" y="548"/>
                    <a:pt x="684" y="534"/>
                    <a:pt x="670" y="520"/>
                  </a:cubicBezTo>
                  <a:cubicBezTo>
                    <a:pt x="642" y="506"/>
                    <a:pt x="615" y="492"/>
                    <a:pt x="587" y="478"/>
                  </a:cubicBezTo>
                  <a:lnTo>
                    <a:pt x="489" y="478"/>
                  </a:lnTo>
                  <a:cubicBezTo>
                    <a:pt x="447" y="492"/>
                    <a:pt x="405" y="506"/>
                    <a:pt x="377" y="534"/>
                  </a:cubicBezTo>
                  <a:cubicBezTo>
                    <a:pt x="354" y="538"/>
                    <a:pt x="336" y="541"/>
                    <a:pt x="321" y="541"/>
                  </a:cubicBezTo>
                  <a:cubicBezTo>
                    <a:pt x="291" y="541"/>
                    <a:pt x="275" y="529"/>
                    <a:pt x="266" y="492"/>
                  </a:cubicBezTo>
                  <a:cubicBezTo>
                    <a:pt x="266" y="408"/>
                    <a:pt x="308" y="338"/>
                    <a:pt x="391" y="310"/>
                  </a:cubicBezTo>
                  <a:cubicBezTo>
                    <a:pt x="433" y="296"/>
                    <a:pt x="479" y="289"/>
                    <a:pt x="524" y="289"/>
                  </a:cubicBezTo>
                  <a:cubicBezTo>
                    <a:pt x="569" y="289"/>
                    <a:pt x="615" y="296"/>
                    <a:pt x="656" y="310"/>
                  </a:cubicBezTo>
                  <a:lnTo>
                    <a:pt x="670" y="4"/>
                  </a:lnTo>
                  <a:cubicBezTo>
                    <a:pt x="651" y="2"/>
                    <a:pt x="631" y="1"/>
                    <a:pt x="61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8357393" y="315752"/>
            <a:ext cx="565057" cy="823049"/>
            <a:chOff x="8357393" y="315752"/>
            <a:chExt cx="565057" cy="823049"/>
          </a:xfrm>
        </p:grpSpPr>
        <p:sp>
          <p:nvSpPr>
            <p:cNvPr id="207" name="Google Shape;207;p3"/>
            <p:cNvSpPr/>
            <p:nvPr/>
          </p:nvSpPr>
          <p:spPr>
            <a:xfrm>
              <a:off x="8465127" y="639291"/>
              <a:ext cx="101012" cy="89246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577735" y="606516"/>
              <a:ext cx="131433" cy="11731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577735" y="908878"/>
              <a:ext cx="126727" cy="115130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448824" y="908878"/>
              <a:ext cx="129080" cy="115130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2186" y="904172"/>
              <a:ext cx="93953" cy="84540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690175" y="756605"/>
              <a:ext cx="11933" cy="114962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573029" y="479958"/>
              <a:ext cx="11933" cy="114962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570676" y="1023839"/>
              <a:ext cx="7227" cy="114962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713705" y="639291"/>
              <a:ext cx="79834" cy="84540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706646" y="733075"/>
              <a:ext cx="89246" cy="251100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359746" y="901819"/>
              <a:ext cx="79834" cy="84709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57393" y="641644"/>
              <a:ext cx="84540" cy="82187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439412" y="604163"/>
              <a:ext cx="133786" cy="290933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502607" y="362644"/>
              <a:ext cx="77649" cy="84540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587147" y="315752"/>
              <a:ext cx="82187" cy="154963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8816901" y="536094"/>
              <a:ext cx="105550" cy="101012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8819086" y="910727"/>
              <a:ext cx="75296" cy="117987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1617851" y="115336"/>
            <a:ext cx="1322388" cy="942549"/>
            <a:chOff x="1447164" y="1023861"/>
            <a:chExt cx="1322388" cy="942549"/>
          </a:xfrm>
        </p:grpSpPr>
        <p:sp>
          <p:nvSpPr>
            <p:cNvPr id="225" name="Google Shape;225;p3"/>
            <p:cNvSpPr/>
            <p:nvPr/>
          </p:nvSpPr>
          <p:spPr>
            <a:xfrm>
              <a:off x="1873898" y="126302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447164" y="1117645"/>
              <a:ext cx="178325" cy="270261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653388" y="1023861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01306" y="1455134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607530" y="1361349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925328" y="1773126"/>
              <a:ext cx="157316" cy="193283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510527" y="1661526"/>
              <a:ext cx="180678" cy="268076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716751" y="1567742"/>
              <a:ext cx="161854" cy="330767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075416" y="1394292"/>
              <a:ext cx="260344" cy="152442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108189" y="1708418"/>
              <a:ext cx="269924" cy="131433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2851254" y="3935230"/>
            <a:ext cx="1856862" cy="1120533"/>
            <a:chOff x="2851254" y="3935230"/>
            <a:chExt cx="1856862" cy="1120533"/>
          </a:xfrm>
        </p:grpSpPr>
        <p:sp>
          <p:nvSpPr>
            <p:cNvPr id="236" name="Google Shape;236;p3"/>
            <p:cNvSpPr/>
            <p:nvPr/>
          </p:nvSpPr>
          <p:spPr>
            <a:xfrm rot="5400000">
              <a:off x="4090282" y="3995903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>
              <a:off x="3982464" y="4333475"/>
              <a:ext cx="445560" cy="497158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>
              <a:off x="4237934" y="4181202"/>
              <a:ext cx="169081" cy="150089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>
              <a:off x="4242724" y="4816429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>
              <a:off x="3743382" y="4373392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>
              <a:off x="3732794" y="4834076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>
              <a:off x="3743382" y="4148344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>
              <a:off x="3732794" y="4599617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 rot="5400000">
              <a:off x="3803048" y="4189354"/>
              <a:ext cx="159669" cy="143198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 rot="5400000">
              <a:off x="4080871" y="4896094"/>
              <a:ext cx="18992" cy="30034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 rot="5400000">
              <a:off x="3195971" y="3987667"/>
              <a:ext cx="229923" cy="499511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 rot="5400000">
              <a:off x="3349505" y="4363896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 rot="5400000">
              <a:off x="2839575" y="4381544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 rot="5400000">
              <a:off x="2840751" y="4145907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 rot="5400000">
              <a:off x="4096166" y="4463646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 rot="5400000">
              <a:off x="3649598" y="4258431"/>
              <a:ext cx="16639" cy="194796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 rot="5400000">
              <a:off x="3766744" y="3941952"/>
              <a:ext cx="196813" cy="183367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 rot="5400000">
              <a:off x="3180088" y="4257841"/>
              <a:ext cx="236982" cy="894650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 rot="5400000">
              <a:off x="4544834" y="4235321"/>
              <a:ext cx="93280" cy="233285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"/>
          <p:cNvGrpSpPr/>
          <p:nvPr/>
        </p:nvGrpSpPr>
        <p:grpSpPr>
          <a:xfrm>
            <a:off x="302883" y="4127336"/>
            <a:ext cx="1605925" cy="928430"/>
            <a:chOff x="1062633" y="3663211"/>
            <a:chExt cx="1605925" cy="928430"/>
          </a:xfrm>
        </p:grpSpPr>
        <p:sp>
          <p:nvSpPr>
            <p:cNvPr id="256" name="Google Shape;256;p3"/>
            <p:cNvSpPr/>
            <p:nvPr/>
          </p:nvSpPr>
          <p:spPr>
            <a:xfrm>
              <a:off x="1618110" y="3785064"/>
              <a:ext cx="251100" cy="162022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394096" y="4286759"/>
              <a:ext cx="173787" cy="140845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366028" y="4336004"/>
              <a:ext cx="175972" cy="143198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744836" y="4317180"/>
              <a:ext cx="140677" cy="176140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693238" y="4289112"/>
              <a:ext cx="143198" cy="175972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911227" y="4272641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89475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12921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138628" y="3972632"/>
              <a:ext cx="227570" cy="501864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887697" y="3958514"/>
              <a:ext cx="16639" cy="30034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958119" y="3946917"/>
              <a:ext cx="344717" cy="335305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548890" y="4436847"/>
              <a:ext cx="119668" cy="117315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622816" y="4476680"/>
              <a:ext cx="117483" cy="114962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062633" y="3679514"/>
              <a:ext cx="166560" cy="246394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383818" y="3663211"/>
              <a:ext cx="168913" cy="243873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151711" y="3695985"/>
              <a:ext cx="105550" cy="164207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268857" y="3732625"/>
              <a:ext cx="98659" cy="113617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379112" y="3789097"/>
              <a:ext cx="68069" cy="83868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"/>
          <p:cNvGrpSpPr/>
          <p:nvPr/>
        </p:nvGrpSpPr>
        <p:grpSpPr>
          <a:xfrm>
            <a:off x="8269596" y="1499534"/>
            <a:ext cx="382363" cy="301185"/>
            <a:chOff x="8269596" y="1499534"/>
            <a:chExt cx="382363" cy="301185"/>
          </a:xfrm>
        </p:grpSpPr>
        <p:sp>
          <p:nvSpPr>
            <p:cNvPr id="275" name="Google Shape;275;p3"/>
            <p:cNvSpPr/>
            <p:nvPr/>
          </p:nvSpPr>
          <p:spPr>
            <a:xfrm>
              <a:off x="8269596" y="1539367"/>
              <a:ext cx="140845" cy="211267"/>
            </a:xfrm>
            <a:custGeom>
              <a:avLst/>
              <a:gdLst/>
              <a:ahLst/>
              <a:cxnLst/>
              <a:rect l="l" t="t" r="r" b="b"/>
              <a:pathLst>
                <a:path w="838" h="1257" extrusionOk="0">
                  <a:moveTo>
                    <a:pt x="810" y="1"/>
                  </a:moveTo>
                  <a:lnTo>
                    <a:pt x="810" y="1"/>
                  </a:lnTo>
                  <a:cubicBezTo>
                    <a:pt x="768" y="15"/>
                    <a:pt x="712" y="29"/>
                    <a:pt x="670" y="43"/>
                  </a:cubicBezTo>
                  <a:cubicBezTo>
                    <a:pt x="587" y="70"/>
                    <a:pt x="517" y="112"/>
                    <a:pt x="461" y="154"/>
                  </a:cubicBezTo>
                  <a:cubicBezTo>
                    <a:pt x="363" y="224"/>
                    <a:pt x="280" y="308"/>
                    <a:pt x="210" y="391"/>
                  </a:cubicBezTo>
                  <a:cubicBezTo>
                    <a:pt x="154" y="447"/>
                    <a:pt x="112" y="517"/>
                    <a:pt x="70" y="587"/>
                  </a:cubicBezTo>
                  <a:cubicBezTo>
                    <a:pt x="15" y="698"/>
                    <a:pt x="1" y="838"/>
                    <a:pt x="15" y="963"/>
                  </a:cubicBezTo>
                  <a:cubicBezTo>
                    <a:pt x="15" y="1005"/>
                    <a:pt x="29" y="1047"/>
                    <a:pt x="57" y="1089"/>
                  </a:cubicBezTo>
                  <a:cubicBezTo>
                    <a:pt x="70" y="1117"/>
                    <a:pt x="98" y="1144"/>
                    <a:pt x="112" y="1158"/>
                  </a:cubicBezTo>
                  <a:cubicBezTo>
                    <a:pt x="196" y="1214"/>
                    <a:pt x="280" y="1256"/>
                    <a:pt x="377" y="1256"/>
                  </a:cubicBezTo>
                  <a:cubicBezTo>
                    <a:pt x="461" y="1256"/>
                    <a:pt x="559" y="1242"/>
                    <a:pt x="628" y="1200"/>
                  </a:cubicBezTo>
                  <a:cubicBezTo>
                    <a:pt x="698" y="1172"/>
                    <a:pt x="768" y="1131"/>
                    <a:pt x="838" y="1089"/>
                  </a:cubicBezTo>
                  <a:lnTo>
                    <a:pt x="726" y="796"/>
                  </a:lnTo>
                  <a:cubicBezTo>
                    <a:pt x="726" y="796"/>
                    <a:pt x="712" y="824"/>
                    <a:pt x="684" y="852"/>
                  </a:cubicBezTo>
                  <a:cubicBezTo>
                    <a:pt x="628" y="893"/>
                    <a:pt x="559" y="935"/>
                    <a:pt x="475" y="935"/>
                  </a:cubicBezTo>
                  <a:lnTo>
                    <a:pt x="419" y="935"/>
                  </a:lnTo>
                  <a:cubicBezTo>
                    <a:pt x="363" y="893"/>
                    <a:pt x="349" y="824"/>
                    <a:pt x="391" y="712"/>
                  </a:cubicBezTo>
                  <a:cubicBezTo>
                    <a:pt x="419" y="642"/>
                    <a:pt x="475" y="573"/>
                    <a:pt x="545" y="531"/>
                  </a:cubicBezTo>
                  <a:cubicBezTo>
                    <a:pt x="601" y="489"/>
                    <a:pt x="670" y="475"/>
                    <a:pt x="754" y="461"/>
                  </a:cubicBezTo>
                  <a:lnTo>
                    <a:pt x="81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419684" y="1499534"/>
              <a:ext cx="147904" cy="272109"/>
            </a:xfrm>
            <a:custGeom>
              <a:avLst/>
              <a:gdLst/>
              <a:ahLst/>
              <a:cxnLst/>
              <a:rect l="l" t="t" r="r" b="b"/>
              <a:pathLst>
                <a:path w="880" h="1619" extrusionOk="0">
                  <a:moveTo>
                    <a:pt x="447" y="1"/>
                  </a:moveTo>
                  <a:cubicBezTo>
                    <a:pt x="335" y="42"/>
                    <a:pt x="238" y="70"/>
                    <a:pt x="126" y="98"/>
                  </a:cubicBezTo>
                  <a:cubicBezTo>
                    <a:pt x="98" y="545"/>
                    <a:pt x="56" y="1033"/>
                    <a:pt x="0" y="1535"/>
                  </a:cubicBezTo>
                  <a:lnTo>
                    <a:pt x="140" y="1493"/>
                  </a:lnTo>
                  <a:lnTo>
                    <a:pt x="293" y="1409"/>
                  </a:lnTo>
                  <a:cubicBezTo>
                    <a:pt x="307" y="1228"/>
                    <a:pt x="307" y="1116"/>
                    <a:pt x="321" y="1075"/>
                  </a:cubicBezTo>
                  <a:lnTo>
                    <a:pt x="475" y="1019"/>
                  </a:lnTo>
                  <a:lnTo>
                    <a:pt x="475" y="1019"/>
                  </a:lnTo>
                  <a:cubicBezTo>
                    <a:pt x="447" y="1298"/>
                    <a:pt x="433" y="1493"/>
                    <a:pt x="433" y="1619"/>
                  </a:cubicBezTo>
                  <a:cubicBezTo>
                    <a:pt x="475" y="1591"/>
                    <a:pt x="517" y="1563"/>
                    <a:pt x="558" y="1535"/>
                  </a:cubicBezTo>
                  <a:cubicBezTo>
                    <a:pt x="600" y="1521"/>
                    <a:pt x="628" y="1493"/>
                    <a:pt x="684" y="1479"/>
                  </a:cubicBezTo>
                  <a:lnTo>
                    <a:pt x="698" y="1479"/>
                  </a:lnTo>
                  <a:cubicBezTo>
                    <a:pt x="712" y="1186"/>
                    <a:pt x="768" y="726"/>
                    <a:pt x="879" y="70"/>
                  </a:cubicBezTo>
                  <a:lnTo>
                    <a:pt x="879" y="70"/>
                  </a:lnTo>
                  <a:cubicBezTo>
                    <a:pt x="768" y="112"/>
                    <a:pt x="670" y="154"/>
                    <a:pt x="558" y="182"/>
                  </a:cubicBezTo>
                  <a:cubicBezTo>
                    <a:pt x="544" y="405"/>
                    <a:pt x="531" y="572"/>
                    <a:pt x="517" y="698"/>
                  </a:cubicBezTo>
                  <a:cubicBezTo>
                    <a:pt x="489" y="712"/>
                    <a:pt x="461" y="726"/>
                    <a:pt x="433" y="740"/>
                  </a:cubicBezTo>
                  <a:lnTo>
                    <a:pt x="363" y="768"/>
                  </a:lnTo>
                  <a:cubicBezTo>
                    <a:pt x="377" y="517"/>
                    <a:pt x="405" y="252"/>
                    <a:pt x="44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8567419" y="1696515"/>
              <a:ext cx="84540" cy="104205"/>
            </a:xfrm>
            <a:custGeom>
              <a:avLst/>
              <a:gdLst/>
              <a:ahLst/>
              <a:cxnLst/>
              <a:rect l="l" t="t" r="r" b="b"/>
              <a:pathLst>
                <a:path w="503" h="620" extrusionOk="0">
                  <a:moveTo>
                    <a:pt x="349" y="0"/>
                  </a:moveTo>
                  <a:cubicBezTo>
                    <a:pt x="251" y="0"/>
                    <a:pt x="140" y="14"/>
                    <a:pt x="56" y="84"/>
                  </a:cubicBezTo>
                  <a:cubicBezTo>
                    <a:pt x="56" y="126"/>
                    <a:pt x="84" y="182"/>
                    <a:pt x="112" y="223"/>
                  </a:cubicBezTo>
                  <a:cubicBezTo>
                    <a:pt x="165" y="181"/>
                    <a:pt x="202" y="163"/>
                    <a:pt x="229" y="163"/>
                  </a:cubicBezTo>
                  <a:cubicBezTo>
                    <a:pt x="237" y="163"/>
                    <a:pt x="245" y="164"/>
                    <a:pt x="251" y="168"/>
                  </a:cubicBezTo>
                  <a:cubicBezTo>
                    <a:pt x="279" y="168"/>
                    <a:pt x="293" y="209"/>
                    <a:pt x="265" y="223"/>
                  </a:cubicBezTo>
                  <a:cubicBezTo>
                    <a:pt x="237" y="237"/>
                    <a:pt x="209" y="251"/>
                    <a:pt x="168" y="251"/>
                  </a:cubicBezTo>
                  <a:cubicBezTo>
                    <a:pt x="168" y="279"/>
                    <a:pt x="168" y="321"/>
                    <a:pt x="168" y="349"/>
                  </a:cubicBezTo>
                  <a:cubicBezTo>
                    <a:pt x="265" y="349"/>
                    <a:pt x="307" y="363"/>
                    <a:pt x="307" y="405"/>
                  </a:cubicBezTo>
                  <a:cubicBezTo>
                    <a:pt x="318" y="437"/>
                    <a:pt x="287" y="470"/>
                    <a:pt x="240" y="470"/>
                  </a:cubicBezTo>
                  <a:cubicBezTo>
                    <a:pt x="226" y="470"/>
                    <a:pt x="211" y="467"/>
                    <a:pt x="196" y="461"/>
                  </a:cubicBezTo>
                  <a:cubicBezTo>
                    <a:pt x="154" y="447"/>
                    <a:pt x="112" y="405"/>
                    <a:pt x="98" y="363"/>
                  </a:cubicBezTo>
                  <a:cubicBezTo>
                    <a:pt x="56" y="391"/>
                    <a:pt x="28" y="433"/>
                    <a:pt x="0" y="474"/>
                  </a:cubicBezTo>
                  <a:cubicBezTo>
                    <a:pt x="56" y="544"/>
                    <a:pt x="140" y="600"/>
                    <a:pt x="237" y="614"/>
                  </a:cubicBezTo>
                  <a:cubicBezTo>
                    <a:pt x="251" y="617"/>
                    <a:pt x="266" y="619"/>
                    <a:pt x="281" y="619"/>
                  </a:cubicBezTo>
                  <a:cubicBezTo>
                    <a:pt x="327" y="619"/>
                    <a:pt x="377" y="604"/>
                    <a:pt x="419" y="572"/>
                  </a:cubicBezTo>
                  <a:cubicBezTo>
                    <a:pt x="488" y="530"/>
                    <a:pt x="502" y="433"/>
                    <a:pt x="474" y="363"/>
                  </a:cubicBezTo>
                  <a:cubicBezTo>
                    <a:pt x="447" y="335"/>
                    <a:pt x="419" y="307"/>
                    <a:pt x="391" y="279"/>
                  </a:cubicBezTo>
                  <a:cubicBezTo>
                    <a:pt x="433" y="265"/>
                    <a:pt x="461" y="223"/>
                    <a:pt x="474" y="182"/>
                  </a:cubicBezTo>
                  <a:cubicBezTo>
                    <a:pt x="488" y="84"/>
                    <a:pt x="447" y="28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6204890" y="226667"/>
            <a:ext cx="1184784" cy="798517"/>
            <a:chOff x="6205000" y="728514"/>
            <a:chExt cx="881536" cy="594135"/>
          </a:xfrm>
        </p:grpSpPr>
        <p:sp>
          <p:nvSpPr>
            <p:cNvPr id="279" name="Google Shape;279;p3"/>
            <p:cNvSpPr/>
            <p:nvPr/>
          </p:nvSpPr>
          <p:spPr>
            <a:xfrm>
              <a:off x="6401812" y="805827"/>
              <a:ext cx="14286" cy="147904"/>
            </a:xfrm>
            <a:custGeom>
              <a:avLst/>
              <a:gdLst/>
              <a:ahLst/>
              <a:cxnLst/>
              <a:rect l="l" t="t" r="r" b="b"/>
              <a:pathLst>
                <a:path w="85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5" y="433"/>
                  </a:cubicBezTo>
                  <a:cubicBezTo>
                    <a:pt x="15" y="530"/>
                    <a:pt x="15" y="642"/>
                    <a:pt x="29" y="740"/>
                  </a:cubicBezTo>
                  <a:cubicBezTo>
                    <a:pt x="43" y="782"/>
                    <a:pt x="43" y="823"/>
                    <a:pt x="57" y="879"/>
                  </a:cubicBezTo>
                  <a:cubicBezTo>
                    <a:pt x="57" y="879"/>
                    <a:pt x="71" y="823"/>
                    <a:pt x="71" y="740"/>
                  </a:cubicBezTo>
                  <a:cubicBezTo>
                    <a:pt x="84" y="642"/>
                    <a:pt x="84" y="530"/>
                    <a:pt x="84" y="433"/>
                  </a:cubicBezTo>
                  <a:cubicBezTo>
                    <a:pt x="84" y="335"/>
                    <a:pt x="71" y="238"/>
                    <a:pt x="57" y="140"/>
                  </a:cubicBezTo>
                  <a:cubicBezTo>
                    <a:pt x="57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448704" y="805827"/>
              <a:ext cx="11933" cy="147904"/>
            </a:xfrm>
            <a:custGeom>
              <a:avLst/>
              <a:gdLst/>
              <a:ahLst/>
              <a:cxnLst/>
              <a:rect l="l" t="t" r="r" b="b"/>
              <a:pathLst>
                <a:path w="71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" y="433"/>
                  </a:cubicBezTo>
                  <a:cubicBezTo>
                    <a:pt x="1" y="530"/>
                    <a:pt x="1" y="642"/>
                    <a:pt x="15" y="740"/>
                  </a:cubicBezTo>
                  <a:cubicBezTo>
                    <a:pt x="29" y="782"/>
                    <a:pt x="29" y="823"/>
                    <a:pt x="43" y="879"/>
                  </a:cubicBezTo>
                  <a:cubicBezTo>
                    <a:pt x="43" y="879"/>
                    <a:pt x="57" y="823"/>
                    <a:pt x="57" y="740"/>
                  </a:cubicBezTo>
                  <a:cubicBezTo>
                    <a:pt x="71" y="642"/>
                    <a:pt x="71" y="530"/>
                    <a:pt x="71" y="433"/>
                  </a:cubicBezTo>
                  <a:cubicBezTo>
                    <a:pt x="71" y="335"/>
                    <a:pt x="71" y="238"/>
                    <a:pt x="57" y="140"/>
                  </a:cubicBezTo>
                  <a:cubicBezTo>
                    <a:pt x="43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880144" y="1119954"/>
              <a:ext cx="131433" cy="108071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0" y="0"/>
                  </a:moveTo>
                  <a:cubicBezTo>
                    <a:pt x="0" y="1"/>
                    <a:pt x="42" y="56"/>
                    <a:pt x="112" y="112"/>
                  </a:cubicBezTo>
                  <a:cubicBezTo>
                    <a:pt x="182" y="182"/>
                    <a:pt x="265" y="266"/>
                    <a:pt x="363" y="349"/>
                  </a:cubicBezTo>
                  <a:cubicBezTo>
                    <a:pt x="461" y="433"/>
                    <a:pt x="572" y="503"/>
                    <a:pt x="642" y="558"/>
                  </a:cubicBezTo>
                  <a:cubicBezTo>
                    <a:pt x="684" y="586"/>
                    <a:pt x="740" y="614"/>
                    <a:pt x="781" y="642"/>
                  </a:cubicBezTo>
                  <a:cubicBezTo>
                    <a:pt x="781" y="642"/>
                    <a:pt x="740" y="586"/>
                    <a:pt x="670" y="517"/>
                  </a:cubicBezTo>
                  <a:cubicBezTo>
                    <a:pt x="586" y="447"/>
                    <a:pt x="502" y="363"/>
                    <a:pt x="419" y="293"/>
                  </a:cubicBezTo>
                  <a:cubicBezTo>
                    <a:pt x="307" y="210"/>
                    <a:pt x="210" y="140"/>
                    <a:pt x="140" y="84"/>
                  </a:cubicBezTo>
                  <a:cubicBezTo>
                    <a:pt x="84" y="56"/>
                    <a:pt x="42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856614" y="1157434"/>
              <a:ext cx="133786" cy="108071"/>
            </a:xfrm>
            <a:custGeom>
              <a:avLst/>
              <a:gdLst/>
              <a:ahLst/>
              <a:cxnLst/>
              <a:rect l="l" t="t" r="r" b="b"/>
              <a:pathLst>
                <a:path w="796" h="643" extrusionOk="0">
                  <a:moveTo>
                    <a:pt x="1" y="1"/>
                  </a:moveTo>
                  <a:cubicBezTo>
                    <a:pt x="1" y="1"/>
                    <a:pt x="43" y="56"/>
                    <a:pt x="112" y="126"/>
                  </a:cubicBezTo>
                  <a:cubicBezTo>
                    <a:pt x="182" y="196"/>
                    <a:pt x="280" y="280"/>
                    <a:pt x="377" y="349"/>
                  </a:cubicBezTo>
                  <a:cubicBezTo>
                    <a:pt x="475" y="433"/>
                    <a:pt x="573" y="503"/>
                    <a:pt x="656" y="559"/>
                  </a:cubicBezTo>
                  <a:cubicBezTo>
                    <a:pt x="698" y="587"/>
                    <a:pt x="740" y="614"/>
                    <a:pt x="796" y="642"/>
                  </a:cubicBezTo>
                  <a:cubicBezTo>
                    <a:pt x="796" y="642"/>
                    <a:pt x="754" y="587"/>
                    <a:pt x="684" y="531"/>
                  </a:cubicBezTo>
                  <a:cubicBezTo>
                    <a:pt x="615" y="461"/>
                    <a:pt x="531" y="363"/>
                    <a:pt x="419" y="294"/>
                  </a:cubicBezTo>
                  <a:cubicBezTo>
                    <a:pt x="322" y="210"/>
                    <a:pt x="224" y="140"/>
                    <a:pt x="140" y="84"/>
                  </a:cubicBezTo>
                  <a:cubicBezTo>
                    <a:pt x="98" y="56"/>
                    <a:pt x="57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521479" y="1110542"/>
              <a:ext cx="166560" cy="150257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28" y="43"/>
                  </a:lnTo>
                  <a:cubicBezTo>
                    <a:pt x="56" y="70"/>
                    <a:pt x="98" y="112"/>
                    <a:pt x="140" y="154"/>
                  </a:cubicBezTo>
                  <a:cubicBezTo>
                    <a:pt x="223" y="252"/>
                    <a:pt x="349" y="363"/>
                    <a:pt x="474" y="475"/>
                  </a:cubicBezTo>
                  <a:cubicBezTo>
                    <a:pt x="600" y="587"/>
                    <a:pt x="725" y="698"/>
                    <a:pt x="823" y="768"/>
                  </a:cubicBezTo>
                  <a:cubicBezTo>
                    <a:pt x="865" y="810"/>
                    <a:pt x="907" y="838"/>
                    <a:pt x="935" y="866"/>
                  </a:cubicBezTo>
                  <a:lnTo>
                    <a:pt x="991" y="893"/>
                  </a:lnTo>
                  <a:lnTo>
                    <a:pt x="949" y="852"/>
                  </a:lnTo>
                  <a:lnTo>
                    <a:pt x="851" y="740"/>
                  </a:lnTo>
                  <a:cubicBezTo>
                    <a:pt x="753" y="656"/>
                    <a:pt x="642" y="531"/>
                    <a:pt x="516" y="419"/>
                  </a:cubicBezTo>
                  <a:cubicBezTo>
                    <a:pt x="391" y="308"/>
                    <a:pt x="265" y="210"/>
                    <a:pt x="168" y="126"/>
                  </a:cubicBezTo>
                  <a:cubicBezTo>
                    <a:pt x="112" y="84"/>
                    <a:pt x="70" y="56"/>
                    <a:pt x="42" y="43"/>
                  </a:cubicBezTo>
                  <a:cubicBezTo>
                    <a:pt x="28" y="29"/>
                    <a:pt x="1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505008" y="728514"/>
              <a:ext cx="168913" cy="150089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5" y="0"/>
                  </a:moveTo>
                  <a:lnTo>
                    <a:pt x="949" y="42"/>
                  </a:lnTo>
                  <a:lnTo>
                    <a:pt x="837" y="126"/>
                  </a:lnTo>
                  <a:cubicBezTo>
                    <a:pt x="726" y="209"/>
                    <a:pt x="600" y="307"/>
                    <a:pt x="489" y="419"/>
                  </a:cubicBezTo>
                  <a:cubicBezTo>
                    <a:pt x="363" y="530"/>
                    <a:pt x="238" y="656"/>
                    <a:pt x="154" y="739"/>
                  </a:cubicBezTo>
                  <a:cubicBezTo>
                    <a:pt x="112" y="781"/>
                    <a:pt x="70" y="823"/>
                    <a:pt x="42" y="851"/>
                  </a:cubicBezTo>
                  <a:lnTo>
                    <a:pt x="1" y="893"/>
                  </a:lnTo>
                  <a:lnTo>
                    <a:pt x="56" y="865"/>
                  </a:lnTo>
                  <a:cubicBezTo>
                    <a:pt x="84" y="837"/>
                    <a:pt x="126" y="809"/>
                    <a:pt x="182" y="781"/>
                  </a:cubicBezTo>
                  <a:cubicBezTo>
                    <a:pt x="266" y="698"/>
                    <a:pt x="405" y="586"/>
                    <a:pt x="531" y="474"/>
                  </a:cubicBezTo>
                  <a:cubicBezTo>
                    <a:pt x="656" y="363"/>
                    <a:pt x="768" y="251"/>
                    <a:pt x="865" y="167"/>
                  </a:cubicBezTo>
                  <a:cubicBezTo>
                    <a:pt x="907" y="112"/>
                    <a:pt x="935" y="70"/>
                    <a:pt x="963" y="42"/>
                  </a:cubicBezTo>
                  <a:lnTo>
                    <a:pt x="10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683164" y="728514"/>
              <a:ext cx="166560" cy="150089"/>
            </a:xfrm>
            <a:custGeom>
              <a:avLst/>
              <a:gdLst/>
              <a:ahLst/>
              <a:cxnLst/>
              <a:rect l="l" t="t" r="r" b="b"/>
              <a:pathLst>
                <a:path w="991" h="893" extrusionOk="0">
                  <a:moveTo>
                    <a:pt x="1" y="0"/>
                  </a:moveTo>
                  <a:lnTo>
                    <a:pt x="29" y="42"/>
                  </a:lnTo>
                  <a:lnTo>
                    <a:pt x="140" y="154"/>
                  </a:lnTo>
                  <a:cubicBezTo>
                    <a:pt x="224" y="251"/>
                    <a:pt x="349" y="363"/>
                    <a:pt x="475" y="474"/>
                  </a:cubicBezTo>
                  <a:cubicBezTo>
                    <a:pt x="600" y="586"/>
                    <a:pt x="726" y="698"/>
                    <a:pt x="824" y="767"/>
                  </a:cubicBezTo>
                  <a:lnTo>
                    <a:pt x="949" y="865"/>
                  </a:lnTo>
                  <a:lnTo>
                    <a:pt x="991" y="893"/>
                  </a:lnTo>
                  <a:lnTo>
                    <a:pt x="949" y="851"/>
                  </a:lnTo>
                  <a:cubicBezTo>
                    <a:pt x="935" y="823"/>
                    <a:pt x="893" y="781"/>
                    <a:pt x="851" y="739"/>
                  </a:cubicBezTo>
                  <a:cubicBezTo>
                    <a:pt x="768" y="656"/>
                    <a:pt x="642" y="530"/>
                    <a:pt x="517" y="419"/>
                  </a:cubicBezTo>
                  <a:cubicBezTo>
                    <a:pt x="391" y="307"/>
                    <a:pt x="266" y="209"/>
                    <a:pt x="168" y="126"/>
                  </a:cubicBezTo>
                  <a:cubicBezTo>
                    <a:pt x="112" y="84"/>
                    <a:pt x="70" y="56"/>
                    <a:pt x="42" y="42"/>
                  </a:cubicBezTo>
                  <a:cubicBezTo>
                    <a:pt x="29" y="28"/>
                    <a:pt x="15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690223" y="885493"/>
              <a:ext cx="168913" cy="375306"/>
            </a:xfrm>
            <a:custGeom>
              <a:avLst/>
              <a:gdLst/>
              <a:ahLst/>
              <a:cxnLst/>
              <a:rect l="l" t="t" r="r" b="b"/>
              <a:pathLst>
                <a:path w="1005" h="2233" extrusionOk="0">
                  <a:moveTo>
                    <a:pt x="963" y="1"/>
                  </a:moveTo>
                  <a:cubicBezTo>
                    <a:pt x="963" y="1"/>
                    <a:pt x="949" y="29"/>
                    <a:pt x="963" y="56"/>
                  </a:cubicBezTo>
                  <a:lnTo>
                    <a:pt x="963" y="1"/>
                  </a:lnTo>
                  <a:close/>
                  <a:moveTo>
                    <a:pt x="963" y="56"/>
                  </a:moveTo>
                  <a:cubicBezTo>
                    <a:pt x="963" y="98"/>
                    <a:pt x="949" y="154"/>
                    <a:pt x="949" y="210"/>
                  </a:cubicBezTo>
                  <a:lnTo>
                    <a:pt x="949" y="670"/>
                  </a:lnTo>
                  <a:cubicBezTo>
                    <a:pt x="949" y="838"/>
                    <a:pt x="963" y="1005"/>
                    <a:pt x="963" y="1130"/>
                  </a:cubicBezTo>
                  <a:cubicBezTo>
                    <a:pt x="963" y="1200"/>
                    <a:pt x="977" y="1256"/>
                    <a:pt x="991" y="1284"/>
                  </a:cubicBezTo>
                  <a:cubicBezTo>
                    <a:pt x="991" y="1242"/>
                    <a:pt x="991" y="1200"/>
                    <a:pt x="991" y="1130"/>
                  </a:cubicBezTo>
                  <a:cubicBezTo>
                    <a:pt x="991" y="1005"/>
                    <a:pt x="1005" y="838"/>
                    <a:pt x="991" y="670"/>
                  </a:cubicBezTo>
                  <a:cubicBezTo>
                    <a:pt x="991" y="503"/>
                    <a:pt x="991" y="335"/>
                    <a:pt x="977" y="210"/>
                  </a:cubicBezTo>
                  <a:cubicBezTo>
                    <a:pt x="977" y="154"/>
                    <a:pt x="963" y="98"/>
                    <a:pt x="963" y="56"/>
                  </a:cubicBezTo>
                  <a:close/>
                  <a:moveTo>
                    <a:pt x="991" y="1340"/>
                  </a:moveTo>
                  <a:cubicBezTo>
                    <a:pt x="977" y="1354"/>
                    <a:pt x="949" y="1368"/>
                    <a:pt x="935" y="1382"/>
                  </a:cubicBezTo>
                  <a:cubicBezTo>
                    <a:pt x="907" y="1395"/>
                    <a:pt x="865" y="1423"/>
                    <a:pt x="823" y="1465"/>
                  </a:cubicBezTo>
                  <a:cubicBezTo>
                    <a:pt x="712" y="1549"/>
                    <a:pt x="586" y="1647"/>
                    <a:pt x="475" y="1758"/>
                  </a:cubicBezTo>
                  <a:cubicBezTo>
                    <a:pt x="349" y="1884"/>
                    <a:pt x="224" y="1995"/>
                    <a:pt x="140" y="2079"/>
                  </a:cubicBezTo>
                  <a:cubicBezTo>
                    <a:pt x="98" y="2121"/>
                    <a:pt x="56" y="2163"/>
                    <a:pt x="28" y="2191"/>
                  </a:cubicBezTo>
                  <a:cubicBezTo>
                    <a:pt x="14" y="2218"/>
                    <a:pt x="0" y="2232"/>
                    <a:pt x="0" y="2232"/>
                  </a:cubicBezTo>
                  <a:lnTo>
                    <a:pt x="42" y="2205"/>
                  </a:lnTo>
                  <a:cubicBezTo>
                    <a:pt x="70" y="2177"/>
                    <a:pt x="112" y="2149"/>
                    <a:pt x="168" y="2107"/>
                  </a:cubicBezTo>
                  <a:cubicBezTo>
                    <a:pt x="265" y="2037"/>
                    <a:pt x="391" y="1939"/>
                    <a:pt x="517" y="1814"/>
                  </a:cubicBezTo>
                  <a:cubicBezTo>
                    <a:pt x="628" y="1702"/>
                    <a:pt x="754" y="1591"/>
                    <a:pt x="851" y="1493"/>
                  </a:cubicBezTo>
                  <a:lnTo>
                    <a:pt x="949" y="1382"/>
                  </a:lnTo>
                  <a:lnTo>
                    <a:pt x="991" y="134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500302" y="873728"/>
              <a:ext cx="11933" cy="225217"/>
            </a:xfrm>
            <a:custGeom>
              <a:avLst/>
              <a:gdLst/>
              <a:ahLst/>
              <a:cxnLst/>
              <a:rect l="l" t="t" r="r" b="b"/>
              <a:pathLst>
                <a:path w="71" h="1340" extrusionOk="0">
                  <a:moveTo>
                    <a:pt x="15" y="1"/>
                  </a:moveTo>
                  <a:lnTo>
                    <a:pt x="15" y="57"/>
                  </a:lnTo>
                  <a:cubicBezTo>
                    <a:pt x="15" y="99"/>
                    <a:pt x="15" y="154"/>
                    <a:pt x="1" y="210"/>
                  </a:cubicBezTo>
                  <a:cubicBezTo>
                    <a:pt x="1" y="336"/>
                    <a:pt x="1" y="503"/>
                    <a:pt x="1" y="670"/>
                  </a:cubicBezTo>
                  <a:cubicBezTo>
                    <a:pt x="15" y="838"/>
                    <a:pt x="15" y="1005"/>
                    <a:pt x="29" y="1131"/>
                  </a:cubicBezTo>
                  <a:cubicBezTo>
                    <a:pt x="29" y="1200"/>
                    <a:pt x="42" y="1256"/>
                    <a:pt x="42" y="1284"/>
                  </a:cubicBezTo>
                  <a:cubicBezTo>
                    <a:pt x="42" y="1256"/>
                    <a:pt x="42" y="1200"/>
                    <a:pt x="56" y="1131"/>
                  </a:cubicBezTo>
                  <a:cubicBezTo>
                    <a:pt x="56" y="1005"/>
                    <a:pt x="70" y="838"/>
                    <a:pt x="56" y="670"/>
                  </a:cubicBezTo>
                  <a:cubicBezTo>
                    <a:pt x="56" y="503"/>
                    <a:pt x="56" y="336"/>
                    <a:pt x="42" y="210"/>
                  </a:cubicBezTo>
                  <a:cubicBezTo>
                    <a:pt x="42" y="154"/>
                    <a:pt x="29" y="99"/>
                    <a:pt x="29" y="57"/>
                  </a:cubicBezTo>
                  <a:cubicBezTo>
                    <a:pt x="15" y="29"/>
                    <a:pt x="15" y="1"/>
                    <a:pt x="15" y="1"/>
                  </a:cubicBezTo>
                  <a:close/>
                  <a:moveTo>
                    <a:pt x="42" y="1284"/>
                  </a:moveTo>
                  <a:cubicBezTo>
                    <a:pt x="42" y="1312"/>
                    <a:pt x="42" y="1326"/>
                    <a:pt x="42" y="1340"/>
                  </a:cubicBezTo>
                  <a:cubicBezTo>
                    <a:pt x="42" y="1340"/>
                    <a:pt x="56" y="1326"/>
                    <a:pt x="42" y="1284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554253" y="866837"/>
              <a:ext cx="257991" cy="232108"/>
            </a:xfrm>
            <a:custGeom>
              <a:avLst/>
              <a:gdLst/>
              <a:ahLst/>
              <a:cxnLst/>
              <a:rect l="l" t="t" r="r" b="b"/>
              <a:pathLst>
                <a:path w="1535" h="1381" extrusionOk="0">
                  <a:moveTo>
                    <a:pt x="740" y="0"/>
                  </a:moveTo>
                  <a:cubicBezTo>
                    <a:pt x="670" y="0"/>
                    <a:pt x="586" y="14"/>
                    <a:pt x="517" y="28"/>
                  </a:cubicBezTo>
                  <a:cubicBezTo>
                    <a:pt x="447" y="56"/>
                    <a:pt x="377" y="84"/>
                    <a:pt x="321" y="126"/>
                  </a:cubicBezTo>
                  <a:cubicBezTo>
                    <a:pt x="196" y="209"/>
                    <a:pt x="98" y="321"/>
                    <a:pt x="56" y="460"/>
                  </a:cubicBezTo>
                  <a:cubicBezTo>
                    <a:pt x="28" y="516"/>
                    <a:pt x="0" y="586"/>
                    <a:pt x="0" y="656"/>
                  </a:cubicBezTo>
                  <a:cubicBezTo>
                    <a:pt x="0" y="684"/>
                    <a:pt x="0" y="725"/>
                    <a:pt x="0" y="753"/>
                  </a:cubicBezTo>
                  <a:cubicBezTo>
                    <a:pt x="0" y="781"/>
                    <a:pt x="0" y="809"/>
                    <a:pt x="0" y="851"/>
                  </a:cubicBezTo>
                  <a:cubicBezTo>
                    <a:pt x="14" y="963"/>
                    <a:pt x="56" y="1074"/>
                    <a:pt x="126" y="1172"/>
                  </a:cubicBezTo>
                  <a:cubicBezTo>
                    <a:pt x="182" y="1255"/>
                    <a:pt x="252" y="1325"/>
                    <a:pt x="335" y="1381"/>
                  </a:cubicBezTo>
                  <a:cubicBezTo>
                    <a:pt x="265" y="1325"/>
                    <a:pt x="196" y="1255"/>
                    <a:pt x="140" y="1172"/>
                  </a:cubicBezTo>
                  <a:cubicBezTo>
                    <a:pt x="84" y="1074"/>
                    <a:pt x="42" y="963"/>
                    <a:pt x="28" y="851"/>
                  </a:cubicBezTo>
                  <a:lnTo>
                    <a:pt x="28" y="753"/>
                  </a:lnTo>
                  <a:cubicBezTo>
                    <a:pt x="28" y="725"/>
                    <a:pt x="28" y="697"/>
                    <a:pt x="42" y="656"/>
                  </a:cubicBezTo>
                  <a:cubicBezTo>
                    <a:pt x="56" y="600"/>
                    <a:pt x="70" y="544"/>
                    <a:pt x="98" y="488"/>
                  </a:cubicBezTo>
                  <a:cubicBezTo>
                    <a:pt x="154" y="363"/>
                    <a:pt x="238" y="265"/>
                    <a:pt x="349" y="195"/>
                  </a:cubicBezTo>
                  <a:cubicBezTo>
                    <a:pt x="419" y="153"/>
                    <a:pt x="475" y="126"/>
                    <a:pt x="544" y="112"/>
                  </a:cubicBezTo>
                  <a:cubicBezTo>
                    <a:pt x="600" y="84"/>
                    <a:pt x="670" y="84"/>
                    <a:pt x="740" y="84"/>
                  </a:cubicBezTo>
                  <a:cubicBezTo>
                    <a:pt x="809" y="84"/>
                    <a:pt x="879" y="84"/>
                    <a:pt x="949" y="112"/>
                  </a:cubicBezTo>
                  <a:cubicBezTo>
                    <a:pt x="1005" y="126"/>
                    <a:pt x="1074" y="153"/>
                    <a:pt x="1130" y="195"/>
                  </a:cubicBezTo>
                  <a:cubicBezTo>
                    <a:pt x="1242" y="265"/>
                    <a:pt x="1326" y="363"/>
                    <a:pt x="1381" y="488"/>
                  </a:cubicBezTo>
                  <a:cubicBezTo>
                    <a:pt x="1437" y="600"/>
                    <a:pt x="1465" y="725"/>
                    <a:pt x="1451" y="851"/>
                  </a:cubicBezTo>
                  <a:cubicBezTo>
                    <a:pt x="1437" y="963"/>
                    <a:pt x="1395" y="1074"/>
                    <a:pt x="1340" y="1172"/>
                  </a:cubicBezTo>
                  <a:cubicBezTo>
                    <a:pt x="1284" y="1255"/>
                    <a:pt x="1214" y="1325"/>
                    <a:pt x="1144" y="1381"/>
                  </a:cubicBezTo>
                  <a:cubicBezTo>
                    <a:pt x="1228" y="1325"/>
                    <a:pt x="1298" y="1255"/>
                    <a:pt x="1353" y="1186"/>
                  </a:cubicBezTo>
                  <a:cubicBezTo>
                    <a:pt x="1507" y="976"/>
                    <a:pt x="1535" y="697"/>
                    <a:pt x="1437" y="460"/>
                  </a:cubicBezTo>
                  <a:cubicBezTo>
                    <a:pt x="1395" y="405"/>
                    <a:pt x="1367" y="349"/>
                    <a:pt x="1326" y="293"/>
                  </a:cubicBezTo>
                  <a:cubicBezTo>
                    <a:pt x="1284" y="223"/>
                    <a:pt x="1228" y="167"/>
                    <a:pt x="1158" y="126"/>
                  </a:cubicBezTo>
                  <a:cubicBezTo>
                    <a:pt x="1102" y="84"/>
                    <a:pt x="1033" y="56"/>
                    <a:pt x="963" y="28"/>
                  </a:cubicBezTo>
                  <a:cubicBezTo>
                    <a:pt x="893" y="14"/>
                    <a:pt x="823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997289" y="1234747"/>
              <a:ext cx="89246" cy="8790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503" y="127"/>
                  </a:moveTo>
                  <a:cubicBezTo>
                    <a:pt x="503" y="133"/>
                    <a:pt x="506" y="137"/>
                    <a:pt x="510" y="140"/>
                  </a:cubicBezTo>
                  <a:lnTo>
                    <a:pt x="503" y="127"/>
                  </a:lnTo>
                  <a:close/>
                  <a:moveTo>
                    <a:pt x="510" y="140"/>
                  </a:moveTo>
                  <a:lnTo>
                    <a:pt x="517" y="154"/>
                  </a:lnTo>
                  <a:cubicBezTo>
                    <a:pt x="517" y="147"/>
                    <a:pt x="513" y="144"/>
                    <a:pt x="510" y="140"/>
                  </a:cubicBezTo>
                  <a:close/>
                  <a:moveTo>
                    <a:pt x="238" y="1"/>
                  </a:moveTo>
                  <a:cubicBezTo>
                    <a:pt x="196" y="1"/>
                    <a:pt x="168" y="15"/>
                    <a:pt x="126" y="43"/>
                  </a:cubicBezTo>
                  <a:cubicBezTo>
                    <a:pt x="84" y="71"/>
                    <a:pt x="57" y="99"/>
                    <a:pt x="43" y="140"/>
                  </a:cubicBezTo>
                  <a:cubicBezTo>
                    <a:pt x="1" y="224"/>
                    <a:pt x="1" y="308"/>
                    <a:pt x="43" y="378"/>
                  </a:cubicBezTo>
                  <a:cubicBezTo>
                    <a:pt x="57" y="405"/>
                    <a:pt x="70" y="419"/>
                    <a:pt x="84" y="447"/>
                  </a:cubicBezTo>
                  <a:cubicBezTo>
                    <a:pt x="126" y="475"/>
                    <a:pt x="182" y="503"/>
                    <a:pt x="238" y="517"/>
                  </a:cubicBezTo>
                  <a:cubicBezTo>
                    <a:pt x="250" y="521"/>
                    <a:pt x="264" y="523"/>
                    <a:pt x="278" y="523"/>
                  </a:cubicBezTo>
                  <a:cubicBezTo>
                    <a:pt x="312" y="523"/>
                    <a:pt x="352" y="513"/>
                    <a:pt x="391" y="503"/>
                  </a:cubicBezTo>
                  <a:cubicBezTo>
                    <a:pt x="405" y="489"/>
                    <a:pt x="433" y="475"/>
                    <a:pt x="447" y="461"/>
                  </a:cubicBezTo>
                  <a:lnTo>
                    <a:pt x="475" y="433"/>
                  </a:lnTo>
                  <a:cubicBezTo>
                    <a:pt x="475" y="419"/>
                    <a:pt x="489" y="419"/>
                    <a:pt x="489" y="405"/>
                  </a:cubicBezTo>
                  <a:cubicBezTo>
                    <a:pt x="517" y="378"/>
                    <a:pt x="531" y="336"/>
                    <a:pt x="531" y="294"/>
                  </a:cubicBezTo>
                  <a:lnTo>
                    <a:pt x="531" y="294"/>
                  </a:lnTo>
                  <a:cubicBezTo>
                    <a:pt x="517" y="322"/>
                    <a:pt x="503" y="364"/>
                    <a:pt x="475" y="392"/>
                  </a:cubicBezTo>
                  <a:lnTo>
                    <a:pt x="461" y="405"/>
                  </a:lnTo>
                  <a:lnTo>
                    <a:pt x="433" y="419"/>
                  </a:lnTo>
                  <a:cubicBezTo>
                    <a:pt x="405" y="433"/>
                    <a:pt x="391" y="447"/>
                    <a:pt x="377" y="447"/>
                  </a:cubicBezTo>
                  <a:cubicBezTo>
                    <a:pt x="356" y="454"/>
                    <a:pt x="336" y="458"/>
                    <a:pt x="315" y="458"/>
                  </a:cubicBezTo>
                  <a:cubicBezTo>
                    <a:pt x="294" y="458"/>
                    <a:pt x="273" y="454"/>
                    <a:pt x="252" y="447"/>
                  </a:cubicBezTo>
                  <a:cubicBezTo>
                    <a:pt x="210" y="433"/>
                    <a:pt x="182" y="419"/>
                    <a:pt x="154" y="392"/>
                  </a:cubicBezTo>
                  <a:cubicBezTo>
                    <a:pt x="126" y="378"/>
                    <a:pt x="126" y="364"/>
                    <a:pt x="112" y="336"/>
                  </a:cubicBezTo>
                  <a:cubicBezTo>
                    <a:pt x="98" y="322"/>
                    <a:pt x="98" y="308"/>
                    <a:pt x="84" y="280"/>
                  </a:cubicBezTo>
                  <a:cubicBezTo>
                    <a:pt x="84" y="252"/>
                    <a:pt x="84" y="210"/>
                    <a:pt x="84" y="168"/>
                  </a:cubicBezTo>
                  <a:cubicBezTo>
                    <a:pt x="98" y="127"/>
                    <a:pt x="126" y="99"/>
                    <a:pt x="154" y="71"/>
                  </a:cubicBezTo>
                  <a:cubicBezTo>
                    <a:pt x="182" y="43"/>
                    <a:pt x="210" y="15"/>
                    <a:pt x="252" y="15"/>
                  </a:cubicBezTo>
                  <a:lnTo>
                    <a:pt x="377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205000" y="866837"/>
              <a:ext cx="180678" cy="262697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558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0" y="84"/>
                  </a:lnTo>
                  <a:cubicBezTo>
                    <a:pt x="14" y="572"/>
                    <a:pt x="42" y="1046"/>
                    <a:pt x="70" y="1520"/>
                  </a:cubicBezTo>
                  <a:lnTo>
                    <a:pt x="70" y="1562"/>
                  </a:lnTo>
                  <a:lnTo>
                    <a:pt x="112" y="1562"/>
                  </a:lnTo>
                  <a:lnTo>
                    <a:pt x="586" y="1534"/>
                  </a:lnTo>
                  <a:lnTo>
                    <a:pt x="837" y="1520"/>
                  </a:lnTo>
                  <a:cubicBezTo>
                    <a:pt x="907" y="1520"/>
                    <a:pt x="990" y="1520"/>
                    <a:pt x="1074" y="1506"/>
                  </a:cubicBezTo>
                  <a:cubicBezTo>
                    <a:pt x="990" y="1506"/>
                    <a:pt x="907" y="1493"/>
                    <a:pt x="837" y="1493"/>
                  </a:cubicBezTo>
                  <a:lnTo>
                    <a:pt x="154" y="1493"/>
                  </a:lnTo>
                  <a:cubicBezTo>
                    <a:pt x="140" y="1046"/>
                    <a:pt x="126" y="600"/>
                    <a:pt x="98" y="140"/>
                  </a:cubicBezTo>
                  <a:lnTo>
                    <a:pt x="572" y="70"/>
                  </a:lnTo>
                  <a:cubicBezTo>
                    <a:pt x="656" y="70"/>
                    <a:pt x="739" y="42"/>
                    <a:pt x="823" y="42"/>
                  </a:cubicBezTo>
                  <a:lnTo>
                    <a:pt x="107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80140" y="637089"/>
            <a:ext cx="771079" cy="526476"/>
            <a:chOff x="4880140" y="275914"/>
            <a:chExt cx="771079" cy="526476"/>
          </a:xfrm>
        </p:grpSpPr>
        <p:sp>
          <p:nvSpPr>
            <p:cNvPr id="292" name="Google Shape;292;p3"/>
            <p:cNvSpPr/>
            <p:nvPr/>
          </p:nvSpPr>
          <p:spPr>
            <a:xfrm>
              <a:off x="4880140" y="275914"/>
              <a:ext cx="281547" cy="526476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156085" y="575743"/>
              <a:ext cx="156830" cy="184827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322996" y="400998"/>
              <a:ext cx="328223" cy="36181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117800" y="1279364"/>
            <a:ext cx="881536" cy="594135"/>
            <a:chOff x="417900" y="2505014"/>
            <a:chExt cx="881536" cy="594135"/>
          </a:xfrm>
        </p:grpSpPr>
        <p:sp>
          <p:nvSpPr>
            <p:cNvPr id="296" name="Google Shape;296;p3"/>
            <p:cNvSpPr/>
            <p:nvPr/>
          </p:nvSpPr>
          <p:spPr>
            <a:xfrm>
              <a:off x="614712" y="2582327"/>
              <a:ext cx="14286" cy="147904"/>
            </a:xfrm>
            <a:custGeom>
              <a:avLst/>
              <a:gdLst/>
              <a:ahLst/>
              <a:cxnLst/>
              <a:rect l="l" t="t" r="r" b="b"/>
              <a:pathLst>
                <a:path w="85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5" y="433"/>
                  </a:cubicBezTo>
                  <a:cubicBezTo>
                    <a:pt x="15" y="530"/>
                    <a:pt x="15" y="642"/>
                    <a:pt x="29" y="740"/>
                  </a:cubicBezTo>
                  <a:cubicBezTo>
                    <a:pt x="43" y="782"/>
                    <a:pt x="43" y="823"/>
                    <a:pt x="57" y="879"/>
                  </a:cubicBezTo>
                  <a:cubicBezTo>
                    <a:pt x="57" y="879"/>
                    <a:pt x="71" y="823"/>
                    <a:pt x="71" y="740"/>
                  </a:cubicBezTo>
                  <a:cubicBezTo>
                    <a:pt x="84" y="642"/>
                    <a:pt x="84" y="530"/>
                    <a:pt x="84" y="433"/>
                  </a:cubicBezTo>
                  <a:cubicBezTo>
                    <a:pt x="84" y="335"/>
                    <a:pt x="71" y="238"/>
                    <a:pt x="57" y="140"/>
                  </a:cubicBezTo>
                  <a:cubicBezTo>
                    <a:pt x="57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61604" y="2582327"/>
              <a:ext cx="11933" cy="147904"/>
            </a:xfrm>
            <a:custGeom>
              <a:avLst/>
              <a:gdLst/>
              <a:ahLst/>
              <a:cxnLst/>
              <a:rect l="l" t="t" r="r" b="b"/>
              <a:pathLst>
                <a:path w="71" h="880" extrusionOk="0">
                  <a:moveTo>
                    <a:pt x="29" y="0"/>
                  </a:moveTo>
                  <a:cubicBezTo>
                    <a:pt x="15" y="42"/>
                    <a:pt x="15" y="84"/>
                    <a:pt x="15" y="140"/>
                  </a:cubicBezTo>
                  <a:cubicBezTo>
                    <a:pt x="1" y="238"/>
                    <a:pt x="1" y="335"/>
                    <a:pt x="1" y="433"/>
                  </a:cubicBezTo>
                  <a:cubicBezTo>
                    <a:pt x="1" y="530"/>
                    <a:pt x="1" y="642"/>
                    <a:pt x="15" y="740"/>
                  </a:cubicBezTo>
                  <a:cubicBezTo>
                    <a:pt x="29" y="782"/>
                    <a:pt x="29" y="823"/>
                    <a:pt x="43" y="879"/>
                  </a:cubicBezTo>
                  <a:cubicBezTo>
                    <a:pt x="43" y="879"/>
                    <a:pt x="57" y="823"/>
                    <a:pt x="57" y="740"/>
                  </a:cubicBezTo>
                  <a:cubicBezTo>
                    <a:pt x="71" y="642"/>
                    <a:pt x="71" y="530"/>
                    <a:pt x="71" y="433"/>
                  </a:cubicBezTo>
                  <a:cubicBezTo>
                    <a:pt x="71" y="335"/>
                    <a:pt x="71" y="238"/>
                    <a:pt x="57" y="140"/>
                  </a:cubicBezTo>
                  <a:cubicBezTo>
                    <a:pt x="43" y="84"/>
                    <a:pt x="43" y="42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093044" y="2896454"/>
              <a:ext cx="131433" cy="108071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0" y="0"/>
                  </a:moveTo>
                  <a:cubicBezTo>
                    <a:pt x="0" y="1"/>
                    <a:pt x="42" y="56"/>
                    <a:pt x="112" y="112"/>
                  </a:cubicBezTo>
                  <a:cubicBezTo>
                    <a:pt x="182" y="182"/>
                    <a:pt x="265" y="266"/>
                    <a:pt x="363" y="349"/>
                  </a:cubicBezTo>
                  <a:cubicBezTo>
                    <a:pt x="461" y="433"/>
                    <a:pt x="572" y="503"/>
                    <a:pt x="642" y="558"/>
                  </a:cubicBezTo>
                  <a:cubicBezTo>
                    <a:pt x="684" y="586"/>
                    <a:pt x="740" y="614"/>
                    <a:pt x="781" y="642"/>
                  </a:cubicBezTo>
                  <a:cubicBezTo>
                    <a:pt x="781" y="642"/>
                    <a:pt x="740" y="586"/>
                    <a:pt x="670" y="517"/>
                  </a:cubicBezTo>
                  <a:cubicBezTo>
                    <a:pt x="586" y="447"/>
                    <a:pt x="502" y="363"/>
                    <a:pt x="419" y="293"/>
                  </a:cubicBezTo>
                  <a:cubicBezTo>
                    <a:pt x="307" y="210"/>
                    <a:pt x="210" y="140"/>
                    <a:pt x="140" y="84"/>
                  </a:cubicBezTo>
                  <a:cubicBezTo>
                    <a:pt x="84" y="56"/>
                    <a:pt x="42" y="2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069514" y="2933934"/>
              <a:ext cx="133786" cy="108071"/>
            </a:xfrm>
            <a:custGeom>
              <a:avLst/>
              <a:gdLst/>
              <a:ahLst/>
              <a:cxnLst/>
              <a:rect l="l" t="t" r="r" b="b"/>
              <a:pathLst>
                <a:path w="796" h="643" extrusionOk="0">
                  <a:moveTo>
                    <a:pt x="1" y="1"/>
                  </a:moveTo>
                  <a:cubicBezTo>
                    <a:pt x="1" y="1"/>
                    <a:pt x="43" y="56"/>
                    <a:pt x="112" y="126"/>
                  </a:cubicBezTo>
                  <a:cubicBezTo>
                    <a:pt x="182" y="196"/>
                    <a:pt x="280" y="280"/>
                    <a:pt x="377" y="349"/>
                  </a:cubicBezTo>
                  <a:cubicBezTo>
                    <a:pt x="475" y="433"/>
                    <a:pt x="573" y="503"/>
                    <a:pt x="656" y="559"/>
                  </a:cubicBezTo>
                  <a:cubicBezTo>
                    <a:pt x="698" y="587"/>
                    <a:pt x="740" y="614"/>
                    <a:pt x="796" y="642"/>
                  </a:cubicBezTo>
                  <a:cubicBezTo>
                    <a:pt x="796" y="642"/>
                    <a:pt x="754" y="587"/>
                    <a:pt x="684" y="531"/>
                  </a:cubicBezTo>
                  <a:cubicBezTo>
                    <a:pt x="615" y="461"/>
                    <a:pt x="531" y="363"/>
                    <a:pt x="419" y="294"/>
                  </a:cubicBezTo>
                  <a:cubicBezTo>
                    <a:pt x="322" y="210"/>
                    <a:pt x="224" y="140"/>
                    <a:pt x="140" y="84"/>
                  </a:cubicBezTo>
                  <a:cubicBezTo>
                    <a:pt x="98" y="56"/>
                    <a:pt x="57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34379" y="2887042"/>
              <a:ext cx="166560" cy="150257"/>
            </a:xfrm>
            <a:custGeom>
              <a:avLst/>
              <a:gdLst/>
              <a:ahLst/>
              <a:cxnLst/>
              <a:rect l="l" t="t" r="r" b="b"/>
              <a:pathLst>
                <a:path w="991" h="894" extrusionOk="0">
                  <a:moveTo>
                    <a:pt x="0" y="1"/>
                  </a:moveTo>
                  <a:lnTo>
                    <a:pt x="28" y="43"/>
                  </a:lnTo>
                  <a:cubicBezTo>
                    <a:pt x="56" y="70"/>
                    <a:pt x="98" y="112"/>
                    <a:pt x="140" y="154"/>
                  </a:cubicBezTo>
                  <a:cubicBezTo>
                    <a:pt x="223" y="252"/>
                    <a:pt x="349" y="363"/>
                    <a:pt x="474" y="475"/>
                  </a:cubicBezTo>
                  <a:cubicBezTo>
                    <a:pt x="600" y="587"/>
                    <a:pt x="725" y="698"/>
                    <a:pt x="823" y="768"/>
                  </a:cubicBezTo>
                  <a:cubicBezTo>
                    <a:pt x="865" y="810"/>
                    <a:pt x="907" y="838"/>
                    <a:pt x="935" y="866"/>
                  </a:cubicBezTo>
                  <a:lnTo>
                    <a:pt x="991" y="893"/>
                  </a:lnTo>
                  <a:lnTo>
                    <a:pt x="949" y="852"/>
                  </a:lnTo>
                  <a:lnTo>
                    <a:pt x="851" y="740"/>
                  </a:lnTo>
                  <a:cubicBezTo>
                    <a:pt x="753" y="656"/>
                    <a:pt x="642" y="531"/>
                    <a:pt x="516" y="419"/>
                  </a:cubicBezTo>
                  <a:cubicBezTo>
                    <a:pt x="391" y="308"/>
                    <a:pt x="265" y="210"/>
                    <a:pt x="168" y="126"/>
                  </a:cubicBezTo>
                  <a:cubicBezTo>
                    <a:pt x="112" y="84"/>
                    <a:pt x="70" y="56"/>
                    <a:pt x="42" y="43"/>
                  </a:cubicBezTo>
                  <a:cubicBezTo>
                    <a:pt x="28" y="29"/>
                    <a:pt x="14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17908" y="2505014"/>
              <a:ext cx="168913" cy="150089"/>
            </a:xfrm>
            <a:custGeom>
              <a:avLst/>
              <a:gdLst/>
              <a:ahLst/>
              <a:cxnLst/>
              <a:rect l="l" t="t" r="r" b="b"/>
              <a:pathLst>
                <a:path w="1005" h="893" extrusionOk="0">
                  <a:moveTo>
                    <a:pt x="1005" y="0"/>
                  </a:moveTo>
                  <a:lnTo>
                    <a:pt x="949" y="42"/>
                  </a:lnTo>
                  <a:lnTo>
                    <a:pt x="837" y="126"/>
                  </a:lnTo>
                  <a:cubicBezTo>
                    <a:pt x="726" y="209"/>
                    <a:pt x="600" y="307"/>
                    <a:pt x="489" y="419"/>
                  </a:cubicBezTo>
                  <a:cubicBezTo>
                    <a:pt x="363" y="530"/>
                    <a:pt x="238" y="656"/>
                    <a:pt x="154" y="739"/>
                  </a:cubicBezTo>
                  <a:cubicBezTo>
                    <a:pt x="112" y="781"/>
                    <a:pt x="70" y="823"/>
                    <a:pt x="42" y="851"/>
                  </a:cubicBezTo>
                  <a:lnTo>
                    <a:pt x="1" y="893"/>
                  </a:lnTo>
                  <a:lnTo>
                    <a:pt x="56" y="865"/>
                  </a:lnTo>
                  <a:cubicBezTo>
                    <a:pt x="84" y="837"/>
                    <a:pt x="126" y="809"/>
                    <a:pt x="182" y="781"/>
                  </a:cubicBezTo>
                  <a:cubicBezTo>
                    <a:pt x="266" y="698"/>
                    <a:pt x="405" y="586"/>
                    <a:pt x="531" y="474"/>
                  </a:cubicBezTo>
                  <a:cubicBezTo>
                    <a:pt x="656" y="363"/>
                    <a:pt x="768" y="251"/>
                    <a:pt x="865" y="167"/>
                  </a:cubicBezTo>
                  <a:cubicBezTo>
                    <a:pt x="907" y="112"/>
                    <a:pt x="935" y="70"/>
                    <a:pt x="963" y="42"/>
                  </a:cubicBezTo>
                  <a:lnTo>
                    <a:pt x="10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96064" y="2505014"/>
              <a:ext cx="166560" cy="150089"/>
            </a:xfrm>
            <a:custGeom>
              <a:avLst/>
              <a:gdLst/>
              <a:ahLst/>
              <a:cxnLst/>
              <a:rect l="l" t="t" r="r" b="b"/>
              <a:pathLst>
                <a:path w="991" h="893" extrusionOk="0">
                  <a:moveTo>
                    <a:pt x="1" y="0"/>
                  </a:moveTo>
                  <a:lnTo>
                    <a:pt x="29" y="42"/>
                  </a:lnTo>
                  <a:lnTo>
                    <a:pt x="140" y="154"/>
                  </a:lnTo>
                  <a:cubicBezTo>
                    <a:pt x="224" y="251"/>
                    <a:pt x="349" y="363"/>
                    <a:pt x="475" y="474"/>
                  </a:cubicBezTo>
                  <a:cubicBezTo>
                    <a:pt x="600" y="586"/>
                    <a:pt x="726" y="698"/>
                    <a:pt x="824" y="767"/>
                  </a:cubicBezTo>
                  <a:lnTo>
                    <a:pt x="949" y="865"/>
                  </a:lnTo>
                  <a:lnTo>
                    <a:pt x="991" y="893"/>
                  </a:lnTo>
                  <a:lnTo>
                    <a:pt x="949" y="851"/>
                  </a:lnTo>
                  <a:cubicBezTo>
                    <a:pt x="935" y="823"/>
                    <a:pt x="893" y="781"/>
                    <a:pt x="851" y="739"/>
                  </a:cubicBezTo>
                  <a:cubicBezTo>
                    <a:pt x="768" y="656"/>
                    <a:pt x="642" y="530"/>
                    <a:pt x="517" y="419"/>
                  </a:cubicBezTo>
                  <a:cubicBezTo>
                    <a:pt x="391" y="307"/>
                    <a:pt x="266" y="209"/>
                    <a:pt x="168" y="126"/>
                  </a:cubicBezTo>
                  <a:cubicBezTo>
                    <a:pt x="112" y="84"/>
                    <a:pt x="70" y="56"/>
                    <a:pt x="42" y="42"/>
                  </a:cubicBezTo>
                  <a:cubicBezTo>
                    <a:pt x="29" y="28"/>
                    <a:pt x="15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903123" y="2661993"/>
              <a:ext cx="168913" cy="375306"/>
            </a:xfrm>
            <a:custGeom>
              <a:avLst/>
              <a:gdLst/>
              <a:ahLst/>
              <a:cxnLst/>
              <a:rect l="l" t="t" r="r" b="b"/>
              <a:pathLst>
                <a:path w="1005" h="2233" extrusionOk="0">
                  <a:moveTo>
                    <a:pt x="963" y="1"/>
                  </a:moveTo>
                  <a:cubicBezTo>
                    <a:pt x="963" y="1"/>
                    <a:pt x="949" y="29"/>
                    <a:pt x="963" y="56"/>
                  </a:cubicBezTo>
                  <a:lnTo>
                    <a:pt x="963" y="1"/>
                  </a:lnTo>
                  <a:close/>
                  <a:moveTo>
                    <a:pt x="963" y="56"/>
                  </a:moveTo>
                  <a:cubicBezTo>
                    <a:pt x="963" y="98"/>
                    <a:pt x="949" y="154"/>
                    <a:pt x="949" y="210"/>
                  </a:cubicBezTo>
                  <a:lnTo>
                    <a:pt x="949" y="670"/>
                  </a:lnTo>
                  <a:cubicBezTo>
                    <a:pt x="949" y="838"/>
                    <a:pt x="963" y="1005"/>
                    <a:pt x="963" y="1130"/>
                  </a:cubicBezTo>
                  <a:cubicBezTo>
                    <a:pt x="963" y="1200"/>
                    <a:pt x="977" y="1256"/>
                    <a:pt x="991" y="1284"/>
                  </a:cubicBezTo>
                  <a:cubicBezTo>
                    <a:pt x="991" y="1242"/>
                    <a:pt x="991" y="1200"/>
                    <a:pt x="991" y="1130"/>
                  </a:cubicBezTo>
                  <a:cubicBezTo>
                    <a:pt x="991" y="1005"/>
                    <a:pt x="1005" y="838"/>
                    <a:pt x="991" y="670"/>
                  </a:cubicBezTo>
                  <a:cubicBezTo>
                    <a:pt x="991" y="503"/>
                    <a:pt x="991" y="335"/>
                    <a:pt x="977" y="210"/>
                  </a:cubicBezTo>
                  <a:cubicBezTo>
                    <a:pt x="977" y="154"/>
                    <a:pt x="963" y="98"/>
                    <a:pt x="963" y="56"/>
                  </a:cubicBezTo>
                  <a:close/>
                  <a:moveTo>
                    <a:pt x="991" y="1340"/>
                  </a:moveTo>
                  <a:cubicBezTo>
                    <a:pt x="977" y="1354"/>
                    <a:pt x="949" y="1368"/>
                    <a:pt x="935" y="1382"/>
                  </a:cubicBezTo>
                  <a:cubicBezTo>
                    <a:pt x="907" y="1395"/>
                    <a:pt x="865" y="1423"/>
                    <a:pt x="823" y="1465"/>
                  </a:cubicBezTo>
                  <a:cubicBezTo>
                    <a:pt x="712" y="1549"/>
                    <a:pt x="586" y="1647"/>
                    <a:pt x="475" y="1758"/>
                  </a:cubicBezTo>
                  <a:cubicBezTo>
                    <a:pt x="349" y="1884"/>
                    <a:pt x="224" y="1995"/>
                    <a:pt x="140" y="2079"/>
                  </a:cubicBezTo>
                  <a:cubicBezTo>
                    <a:pt x="98" y="2121"/>
                    <a:pt x="56" y="2163"/>
                    <a:pt x="28" y="2191"/>
                  </a:cubicBezTo>
                  <a:cubicBezTo>
                    <a:pt x="14" y="2218"/>
                    <a:pt x="0" y="2232"/>
                    <a:pt x="0" y="2232"/>
                  </a:cubicBezTo>
                  <a:lnTo>
                    <a:pt x="42" y="2205"/>
                  </a:lnTo>
                  <a:cubicBezTo>
                    <a:pt x="70" y="2177"/>
                    <a:pt x="112" y="2149"/>
                    <a:pt x="168" y="2107"/>
                  </a:cubicBezTo>
                  <a:cubicBezTo>
                    <a:pt x="265" y="2037"/>
                    <a:pt x="391" y="1939"/>
                    <a:pt x="517" y="1814"/>
                  </a:cubicBezTo>
                  <a:cubicBezTo>
                    <a:pt x="628" y="1702"/>
                    <a:pt x="754" y="1591"/>
                    <a:pt x="851" y="1493"/>
                  </a:cubicBezTo>
                  <a:lnTo>
                    <a:pt x="949" y="1382"/>
                  </a:lnTo>
                  <a:lnTo>
                    <a:pt x="991" y="134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13202" y="2650228"/>
              <a:ext cx="11933" cy="225217"/>
            </a:xfrm>
            <a:custGeom>
              <a:avLst/>
              <a:gdLst/>
              <a:ahLst/>
              <a:cxnLst/>
              <a:rect l="l" t="t" r="r" b="b"/>
              <a:pathLst>
                <a:path w="71" h="1340" extrusionOk="0">
                  <a:moveTo>
                    <a:pt x="15" y="1"/>
                  </a:moveTo>
                  <a:lnTo>
                    <a:pt x="15" y="57"/>
                  </a:lnTo>
                  <a:cubicBezTo>
                    <a:pt x="15" y="99"/>
                    <a:pt x="15" y="154"/>
                    <a:pt x="1" y="210"/>
                  </a:cubicBezTo>
                  <a:cubicBezTo>
                    <a:pt x="1" y="336"/>
                    <a:pt x="1" y="503"/>
                    <a:pt x="1" y="670"/>
                  </a:cubicBezTo>
                  <a:cubicBezTo>
                    <a:pt x="15" y="838"/>
                    <a:pt x="15" y="1005"/>
                    <a:pt x="29" y="1131"/>
                  </a:cubicBezTo>
                  <a:cubicBezTo>
                    <a:pt x="29" y="1200"/>
                    <a:pt x="42" y="1256"/>
                    <a:pt x="42" y="1284"/>
                  </a:cubicBezTo>
                  <a:cubicBezTo>
                    <a:pt x="42" y="1256"/>
                    <a:pt x="42" y="1200"/>
                    <a:pt x="56" y="1131"/>
                  </a:cubicBezTo>
                  <a:cubicBezTo>
                    <a:pt x="56" y="1005"/>
                    <a:pt x="70" y="838"/>
                    <a:pt x="56" y="670"/>
                  </a:cubicBezTo>
                  <a:cubicBezTo>
                    <a:pt x="56" y="503"/>
                    <a:pt x="56" y="336"/>
                    <a:pt x="42" y="210"/>
                  </a:cubicBezTo>
                  <a:cubicBezTo>
                    <a:pt x="42" y="154"/>
                    <a:pt x="29" y="99"/>
                    <a:pt x="29" y="57"/>
                  </a:cubicBezTo>
                  <a:cubicBezTo>
                    <a:pt x="15" y="29"/>
                    <a:pt x="15" y="1"/>
                    <a:pt x="15" y="1"/>
                  </a:cubicBezTo>
                  <a:close/>
                  <a:moveTo>
                    <a:pt x="42" y="1284"/>
                  </a:moveTo>
                  <a:cubicBezTo>
                    <a:pt x="42" y="1312"/>
                    <a:pt x="42" y="1326"/>
                    <a:pt x="42" y="1340"/>
                  </a:cubicBezTo>
                  <a:cubicBezTo>
                    <a:pt x="42" y="1340"/>
                    <a:pt x="56" y="1326"/>
                    <a:pt x="42" y="1284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767153" y="2643337"/>
              <a:ext cx="257991" cy="232108"/>
            </a:xfrm>
            <a:custGeom>
              <a:avLst/>
              <a:gdLst/>
              <a:ahLst/>
              <a:cxnLst/>
              <a:rect l="l" t="t" r="r" b="b"/>
              <a:pathLst>
                <a:path w="1535" h="1381" extrusionOk="0">
                  <a:moveTo>
                    <a:pt x="740" y="0"/>
                  </a:moveTo>
                  <a:cubicBezTo>
                    <a:pt x="670" y="0"/>
                    <a:pt x="586" y="14"/>
                    <a:pt x="517" y="28"/>
                  </a:cubicBezTo>
                  <a:cubicBezTo>
                    <a:pt x="447" y="56"/>
                    <a:pt x="377" y="84"/>
                    <a:pt x="321" y="126"/>
                  </a:cubicBezTo>
                  <a:cubicBezTo>
                    <a:pt x="196" y="209"/>
                    <a:pt x="98" y="321"/>
                    <a:pt x="56" y="460"/>
                  </a:cubicBezTo>
                  <a:cubicBezTo>
                    <a:pt x="28" y="516"/>
                    <a:pt x="0" y="586"/>
                    <a:pt x="0" y="656"/>
                  </a:cubicBezTo>
                  <a:cubicBezTo>
                    <a:pt x="0" y="684"/>
                    <a:pt x="0" y="725"/>
                    <a:pt x="0" y="753"/>
                  </a:cubicBezTo>
                  <a:cubicBezTo>
                    <a:pt x="0" y="781"/>
                    <a:pt x="0" y="809"/>
                    <a:pt x="0" y="851"/>
                  </a:cubicBezTo>
                  <a:cubicBezTo>
                    <a:pt x="14" y="963"/>
                    <a:pt x="56" y="1074"/>
                    <a:pt x="126" y="1172"/>
                  </a:cubicBezTo>
                  <a:cubicBezTo>
                    <a:pt x="182" y="1255"/>
                    <a:pt x="252" y="1325"/>
                    <a:pt x="335" y="1381"/>
                  </a:cubicBezTo>
                  <a:cubicBezTo>
                    <a:pt x="265" y="1325"/>
                    <a:pt x="196" y="1255"/>
                    <a:pt x="140" y="1172"/>
                  </a:cubicBezTo>
                  <a:cubicBezTo>
                    <a:pt x="84" y="1074"/>
                    <a:pt x="42" y="963"/>
                    <a:pt x="28" y="851"/>
                  </a:cubicBezTo>
                  <a:lnTo>
                    <a:pt x="28" y="753"/>
                  </a:lnTo>
                  <a:cubicBezTo>
                    <a:pt x="28" y="725"/>
                    <a:pt x="28" y="697"/>
                    <a:pt x="42" y="656"/>
                  </a:cubicBezTo>
                  <a:cubicBezTo>
                    <a:pt x="56" y="600"/>
                    <a:pt x="70" y="544"/>
                    <a:pt x="98" y="488"/>
                  </a:cubicBezTo>
                  <a:cubicBezTo>
                    <a:pt x="154" y="363"/>
                    <a:pt x="238" y="265"/>
                    <a:pt x="349" y="195"/>
                  </a:cubicBezTo>
                  <a:cubicBezTo>
                    <a:pt x="419" y="153"/>
                    <a:pt x="475" y="126"/>
                    <a:pt x="544" y="112"/>
                  </a:cubicBezTo>
                  <a:cubicBezTo>
                    <a:pt x="600" y="84"/>
                    <a:pt x="670" y="84"/>
                    <a:pt x="740" y="84"/>
                  </a:cubicBezTo>
                  <a:cubicBezTo>
                    <a:pt x="809" y="84"/>
                    <a:pt x="879" y="84"/>
                    <a:pt x="949" y="112"/>
                  </a:cubicBezTo>
                  <a:cubicBezTo>
                    <a:pt x="1005" y="126"/>
                    <a:pt x="1074" y="153"/>
                    <a:pt x="1130" y="195"/>
                  </a:cubicBezTo>
                  <a:cubicBezTo>
                    <a:pt x="1242" y="265"/>
                    <a:pt x="1326" y="363"/>
                    <a:pt x="1381" y="488"/>
                  </a:cubicBezTo>
                  <a:cubicBezTo>
                    <a:pt x="1437" y="600"/>
                    <a:pt x="1465" y="725"/>
                    <a:pt x="1451" y="851"/>
                  </a:cubicBezTo>
                  <a:cubicBezTo>
                    <a:pt x="1437" y="963"/>
                    <a:pt x="1395" y="1074"/>
                    <a:pt x="1340" y="1172"/>
                  </a:cubicBezTo>
                  <a:cubicBezTo>
                    <a:pt x="1284" y="1255"/>
                    <a:pt x="1214" y="1325"/>
                    <a:pt x="1144" y="1381"/>
                  </a:cubicBezTo>
                  <a:cubicBezTo>
                    <a:pt x="1228" y="1325"/>
                    <a:pt x="1298" y="1255"/>
                    <a:pt x="1353" y="1186"/>
                  </a:cubicBezTo>
                  <a:cubicBezTo>
                    <a:pt x="1507" y="976"/>
                    <a:pt x="1535" y="697"/>
                    <a:pt x="1437" y="460"/>
                  </a:cubicBezTo>
                  <a:cubicBezTo>
                    <a:pt x="1395" y="405"/>
                    <a:pt x="1367" y="349"/>
                    <a:pt x="1326" y="293"/>
                  </a:cubicBezTo>
                  <a:cubicBezTo>
                    <a:pt x="1284" y="223"/>
                    <a:pt x="1228" y="167"/>
                    <a:pt x="1158" y="126"/>
                  </a:cubicBezTo>
                  <a:cubicBezTo>
                    <a:pt x="1102" y="84"/>
                    <a:pt x="1033" y="56"/>
                    <a:pt x="963" y="28"/>
                  </a:cubicBezTo>
                  <a:cubicBezTo>
                    <a:pt x="893" y="14"/>
                    <a:pt x="823" y="0"/>
                    <a:pt x="7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10189" y="3011247"/>
              <a:ext cx="89246" cy="87902"/>
            </a:xfrm>
            <a:custGeom>
              <a:avLst/>
              <a:gdLst/>
              <a:ahLst/>
              <a:cxnLst/>
              <a:rect l="l" t="t" r="r" b="b"/>
              <a:pathLst>
                <a:path w="531" h="523" extrusionOk="0">
                  <a:moveTo>
                    <a:pt x="503" y="127"/>
                  </a:moveTo>
                  <a:cubicBezTo>
                    <a:pt x="503" y="133"/>
                    <a:pt x="506" y="137"/>
                    <a:pt x="510" y="140"/>
                  </a:cubicBezTo>
                  <a:lnTo>
                    <a:pt x="503" y="127"/>
                  </a:lnTo>
                  <a:close/>
                  <a:moveTo>
                    <a:pt x="510" y="140"/>
                  </a:moveTo>
                  <a:lnTo>
                    <a:pt x="517" y="154"/>
                  </a:lnTo>
                  <a:cubicBezTo>
                    <a:pt x="517" y="147"/>
                    <a:pt x="513" y="144"/>
                    <a:pt x="510" y="140"/>
                  </a:cubicBezTo>
                  <a:close/>
                  <a:moveTo>
                    <a:pt x="238" y="1"/>
                  </a:moveTo>
                  <a:cubicBezTo>
                    <a:pt x="196" y="1"/>
                    <a:pt x="168" y="15"/>
                    <a:pt x="126" y="43"/>
                  </a:cubicBezTo>
                  <a:cubicBezTo>
                    <a:pt x="84" y="71"/>
                    <a:pt x="57" y="99"/>
                    <a:pt x="43" y="140"/>
                  </a:cubicBezTo>
                  <a:cubicBezTo>
                    <a:pt x="1" y="224"/>
                    <a:pt x="1" y="308"/>
                    <a:pt x="43" y="378"/>
                  </a:cubicBezTo>
                  <a:cubicBezTo>
                    <a:pt x="57" y="405"/>
                    <a:pt x="70" y="419"/>
                    <a:pt x="84" y="447"/>
                  </a:cubicBezTo>
                  <a:cubicBezTo>
                    <a:pt x="126" y="475"/>
                    <a:pt x="182" y="503"/>
                    <a:pt x="238" y="517"/>
                  </a:cubicBezTo>
                  <a:cubicBezTo>
                    <a:pt x="250" y="521"/>
                    <a:pt x="264" y="523"/>
                    <a:pt x="278" y="523"/>
                  </a:cubicBezTo>
                  <a:cubicBezTo>
                    <a:pt x="312" y="523"/>
                    <a:pt x="352" y="513"/>
                    <a:pt x="391" y="503"/>
                  </a:cubicBezTo>
                  <a:cubicBezTo>
                    <a:pt x="405" y="489"/>
                    <a:pt x="433" y="475"/>
                    <a:pt x="447" y="461"/>
                  </a:cubicBezTo>
                  <a:lnTo>
                    <a:pt x="475" y="433"/>
                  </a:lnTo>
                  <a:cubicBezTo>
                    <a:pt x="475" y="419"/>
                    <a:pt x="489" y="419"/>
                    <a:pt x="489" y="405"/>
                  </a:cubicBezTo>
                  <a:cubicBezTo>
                    <a:pt x="517" y="378"/>
                    <a:pt x="531" y="336"/>
                    <a:pt x="531" y="294"/>
                  </a:cubicBezTo>
                  <a:lnTo>
                    <a:pt x="531" y="294"/>
                  </a:lnTo>
                  <a:cubicBezTo>
                    <a:pt x="517" y="322"/>
                    <a:pt x="503" y="364"/>
                    <a:pt x="475" y="392"/>
                  </a:cubicBezTo>
                  <a:lnTo>
                    <a:pt x="461" y="405"/>
                  </a:lnTo>
                  <a:lnTo>
                    <a:pt x="433" y="419"/>
                  </a:lnTo>
                  <a:cubicBezTo>
                    <a:pt x="405" y="433"/>
                    <a:pt x="391" y="447"/>
                    <a:pt x="377" y="447"/>
                  </a:cubicBezTo>
                  <a:cubicBezTo>
                    <a:pt x="356" y="454"/>
                    <a:pt x="336" y="458"/>
                    <a:pt x="315" y="458"/>
                  </a:cubicBezTo>
                  <a:cubicBezTo>
                    <a:pt x="294" y="458"/>
                    <a:pt x="273" y="454"/>
                    <a:pt x="252" y="447"/>
                  </a:cubicBezTo>
                  <a:cubicBezTo>
                    <a:pt x="210" y="433"/>
                    <a:pt x="182" y="419"/>
                    <a:pt x="154" y="392"/>
                  </a:cubicBezTo>
                  <a:cubicBezTo>
                    <a:pt x="126" y="378"/>
                    <a:pt x="126" y="364"/>
                    <a:pt x="112" y="336"/>
                  </a:cubicBezTo>
                  <a:cubicBezTo>
                    <a:pt x="98" y="322"/>
                    <a:pt x="98" y="308"/>
                    <a:pt x="84" y="280"/>
                  </a:cubicBezTo>
                  <a:cubicBezTo>
                    <a:pt x="84" y="252"/>
                    <a:pt x="84" y="210"/>
                    <a:pt x="84" y="168"/>
                  </a:cubicBezTo>
                  <a:cubicBezTo>
                    <a:pt x="98" y="127"/>
                    <a:pt x="126" y="99"/>
                    <a:pt x="154" y="71"/>
                  </a:cubicBezTo>
                  <a:cubicBezTo>
                    <a:pt x="182" y="43"/>
                    <a:pt x="210" y="15"/>
                    <a:pt x="252" y="15"/>
                  </a:cubicBezTo>
                  <a:lnTo>
                    <a:pt x="377" y="15"/>
                  </a:lnTo>
                  <a:lnTo>
                    <a:pt x="34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17900" y="2643337"/>
              <a:ext cx="180678" cy="262697"/>
            </a:xfrm>
            <a:custGeom>
              <a:avLst/>
              <a:gdLst/>
              <a:ahLst/>
              <a:cxnLst/>
              <a:rect l="l" t="t" r="r" b="b"/>
              <a:pathLst>
                <a:path w="1075" h="1563" extrusionOk="0">
                  <a:moveTo>
                    <a:pt x="558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0" y="84"/>
                  </a:lnTo>
                  <a:cubicBezTo>
                    <a:pt x="14" y="572"/>
                    <a:pt x="42" y="1046"/>
                    <a:pt x="70" y="1520"/>
                  </a:cubicBezTo>
                  <a:lnTo>
                    <a:pt x="70" y="1562"/>
                  </a:lnTo>
                  <a:lnTo>
                    <a:pt x="112" y="1562"/>
                  </a:lnTo>
                  <a:lnTo>
                    <a:pt x="586" y="1534"/>
                  </a:lnTo>
                  <a:lnTo>
                    <a:pt x="837" y="1520"/>
                  </a:lnTo>
                  <a:cubicBezTo>
                    <a:pt x="907" y="1520"/>
                    <a:pt x="990" y="1520"/>
                    <a:pt x="1074" y="1506"/>
                  </a:cubicBezTo>
                  <a:cubicBezTo>
                    <a:pt x="990" y="1506"/>
                    <a:pt x="907" y="1493"/>
                    <a:pt x="837" y="1493"/>
                  </a:cubicBezTo>
                  <a:lnTo>
                    <a:pt x="154" y="1493"/>
                  </a:lnTo>
                  <a:cubicBezTo>
                    <a:pt x="140" y="1046"/>
                    <a:pt x="126" y="600"/>
                    <a:pt x="98" y="140"/>
                  </a:cubicBezTo>
                  <a:lnTo>
                    <a:pt x="572" y="70"/>
                  </a:lnTo>
                  <a:cubicBezTo>
                    <a:pt x="656" y="70"/>
                    <a:pt x="739" y="42"/>
                    <a:pt x="823" y="42"/>
                  </a:cubicBezTo>
                  <a:lnTo>
                    <a:pt x="107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"/>
          <p:cNvSpPr txBox="1">
            <a:spLocks noGrp="1"/>
          </p:cNvSpPr>
          <p:nvPr>
            <p:ph type="title"/>
          </p:nvPr>
        </p:nvSpPr>
        <p:spPr>
          <a:xfrm>
            <a:off x="3999025" y="1509150"/>
            <a:ext cx="4173000" cy="841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2" name="Google Shape;652;p9"/>
          <p:cNvSpPr txBox="1">
            <a:spLocks noGrp="1"/>
          </p:cNvSpPr>
          <p:nvPr>
            <p:ph type="subTitle" idx="1"/>
          </p:nvPr>
        </p:nvSpPr>
        <p:spPr>
          <a:xfrm>
            <a:off x="3999115" y="2503349"/>
            <a:ext cx="41730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3" name="Google Shape;653;p9"/>
          <p:cNvGrpSpPr/>
          <p:nvPr/>
        </p:nvGrpSpPr>
        <p:grpSpPr>
          <a:xfrm>
            <a:off x="205659" y="-244459"/>
            <a:ext cx="10181565" cy="6043661"/>
            <a:chOff x="205659" y="-244459"/>
            <a:chExt cx="10181565" cy="6043661"/>
          </a:xfrm>
        </p:grpSpPr>
        <p:grpSp>
          <p:nvGrpSpPr>
            <p:cNvPr id="654" name="Google Shape;654;p9"/>
            <p:cNvGrpSpPr/>
            <p:nvPr/>
          </p:nvGrpSpPr>
          <p:grpSpPr>
            <a:xfrm>
              <a:off x="3143914" y="4465905"/>
              <a:ext cx="735076" cy="490179"/>
              <a:chOff x="7194614" y="4282080"/>
              <a:chExt cx="735076" cy="490179"/>
            </a:xfrm>
          </p:grpSpPr>
          <p:sp>
            <p:nvSpPr>
              <p:cNvPr id="655" name="Google Shape;655;p9"/>
              <p:cNvSpPr/>
              <p:nvPr/>
            </p:nvSpPr>
            <p:spPr>
              <a:xfrm>
                <a:off x="7785290" y="4551562"/>
                <a:ext cx="144400" cy="1935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992" extrusionOk="0">
                    <a:moveTo>
                      <a:pt x="559" y="1"/>
                    </a:moveTo>
                    <a:cubicBezTo>
                      <a:pt x="377" y="57"/>
                      <a:pt x="182" y="98"/>
                      <a:pt x="1" y="140"/>
                    </a:cubicBezTo>
                    <a:cubicBezTo>
                      <a:pt x="15" y="252"/>
                      <a:pt x="57" y="433"/>
                      <a:pt x="84" y="656"/>
                    </a:cubicBezTo>
                    <a:cubicBezTo>
                      <a:pt x="126" y="615"/>
                      <a:pt x="182" y="573"/>
                      <a:pt x="238" y="559"/>
                    </a:cubicBezTo>
                    <a:cubicBezTo>
                      <a:pt x="268" y="553"/>
                      <a:pt x="296" y="550"/>
                      <a:pt x="321" y="550"/>
                    </a:cubicBezTo>
                    <a:cubicBezTo>
                      <a:pt x="415" y="550"/>
                      <a:pt x="475" y="588"/>
                      <a:pt x="475" y="642"/>
                    </a:cubicBezTo>
                    <a:cubicBezTo>
                      <a:pt x="475" y="701"/>
                      <a:pt x="446" y="730"/>
                      <a:pt x="380" y="730"/>
                    </a:cubicBezTo>
                    <a:cubicBezTo>
                      <a:pt x="367" y="730"/>
                      <a:pt x="352" y="728"/>
                      <a:pt x="336" y="726"/>
                    </a:cubicBezTo>
                    <a:cubicBezTo>
                      <a:pt x="294" y="712"/>
                      <a:pt x="252" y="684"/>
                      <a:pt x="210" y="656"/>
                    </a:cubicBezTo>
                    <a:cubicBezTo>
                      <a:pt x="168" y="712"/>
                      <a:pt x="112" y="782"/>
                      <a:pt x="57" y="824"/>
                    </a:cubicBezTo>
                    <a:cubicBezTo>
                      <a:pt x="154" y="921"/>
                      <a:pt x="280" y="977"/>
                      <a:pt x="419" y="991"/>
                    </a:cubicBezTo>
                    <a:cubicBezTo>
                      <a:pt x="503" y="977"/>
                      <a:pt x="573" y="949"/>
                      <a:pt x="628" y="894"/>
                    </a:cubicBezTo>
                    <a:cubicBezTo>
                      <a:pt x="698" y="810"/>
                      <a:pt x="740" y="698"/>
                      <a:pt x="726" y="587"/>
                    </a:cubicBezTo>
                    <a:cubicBezTo>
                      <a:pt x="726" y="517"/>
                      <a:pt x="684" y="447"/>
                      <a:pt x="628" y="405"/>
                    </a:cubicBezTo>
                    <a:cubicBezTo>
                      <a:pt x="559" y="336"/>
                      <a:pt x="461" y="308"/>
                      <a:pt x="363" y="308"/>
                    </a:cubicBezTo>
                    <a:cubicBezTo>
                      <a:pt x="322" y="308"/>
                      <a:pt x="294" y="322"/>
                      <a:pt x="266" y="336"/>
                    </a:cubicBezTo>
                    <a:lnTo>
                      <a:pt x="266" y="294"/>
                    </a:lnTo>
                    <a:cubicBezTo>
                      <a:pt x="377" y="266"/>
                      <a:pt x="489" y="252"/>
                      <a:pt x="614" y="252"/>
                    </a:cubicBezTo>
                    <a:cubicBezTo>
                      <a:pt x="587" y="168"/>
                      <a:pt x="573" y="85"/>
                      <a:pt x="5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7194614" y="4380233"/>
                <a:ext cx="201770" cy="30050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540" extrusionOk="0">
                    <a:moveTo>
                      <a:pt x="810" y="0"/>
                    </a:moveTo>
                    <a:cubicBezTo>
                      <a:pt x="754" y="28"/>
                      <a:pt x="698" y="42"/>
                      <a:pt x="656" y="70"/>
                    </a:cubicBezTo>
                    <a:cubicBezTo>
                      <a:pt x="573" y="126"/>
                      <a:pt x="489" y="181"/>
                      <a:pt x="433" y="251"/>
                    </a:cubicBezTo>
                    <a:cubicBezTo>
                      <a:pt x="322" y="349"/>
                      <a:pt x="238" y="446"/>
                      <a:pt x="154" y="572"/>
                    </a:cubicBezTo>
                    <a:cubicBezTo>
                      <a:pt x="112" y="642"/>
                      <a:pt x="71" y="725"/>
                      <a:pt x="43" y="823"/>
                    </a:cubicBezTo>
                    <a:cubicBezTo>
                      <a:pt x="1" y="963"/>
                      <a:pt x="1" y="1116"/>
                      <a:pt x="43" y="1269"/>
                    </a:cubicBezTo>
                    <a:cubicBezTo>
                      <a:pt x="71" y="1311"/>
                      <a:pt x="99" y="1367"/>
                      <a:pt x="126" y="1409"/>
                    </a:cubicBezTo>
                    <a:cubicBezTo>
                      <a:pt x="154" y="1437"/>
                      <a:pt x="182" y="1451"/>
                      <a:pt x="210" y="1479"/>
                    </a:cubicBezTo>
                    <a:cubicBezTo>
                      <a:pt x="285" y="1521"/>
                      <a:pt x="367" y="1539"/>
                      <a:pt x="452" y="1539"/>
                    </a:cubicBezTo>
                    <a:cubicBezTo>
                      <a:pt x="478" y="1539"/>
                      <a:pt x="505" y="1538"/>
                      <a:pt x="531" y="1534"/>
                    </a:cubicBezTo>
                    <a:cubicBezTo>
                      <a:pt x="643" y="1520"/>
                      <a:pt x="726" y="1493"/>
                      <a:pt x="824" y="1437"/>
                    </a:cubicBezTo>
                    <a:cubicBezTo>
                      <a:pt x="894" y="1381"/>
                      <a:pt x="963" y="1339"/>
                      <a:pt x="1033" y="1269"/>
                    </a:cubicBezTo>
                    <a:lnTo>
                      <a:pt x="852" y="949"/>
                    </a:lnTo>
                    <a:cubicBezTo>
                      <a:pt x="852" y="949"/>
                      <a:pt x="838" y="976"/>
                      <a:pt x="824" y="1018"/>
                    </a:cubicBezTo>
                    <a:cubicBezTo>
                      <a:pt x="768" y="1088"/>
                      <a:pt x="684" y="1144"/>
                      <a:pt x="587" y="1158"/>
                    </a:cubicBezTo>
                    <a:lnTo>
                      <a:pt x="531" y="1158"/>
                    </a:lnTo>
                    <a:cubicBezTo>
                      <a:pt x="447" y="1116"/>
                      <a:pt x="419" y="1032"/>
                      <a:pt x="447" y="893"/>
                    </a:cubicBezTo>
                    <a:cubicBezTo>
                      <a:pt x="475" y="809"/>
                      <a:pt x="531" y="725"/>
                      <a:pt x="601" y="670"/>
                    </a:cubicBezTo>
                    <a:cubicBezTo>
                      <a:pt x="656" y="614"/>
                      <a:pt x="740" y="572"/>
                      <a:pt x="824" y="558"/>
                    </a:cubicBezTo>
                    <a:lnTo>
                      <a:pt x="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7540394" y="4282080"/>
                <a:ext cx="182451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84" extrusionOk="0">
                    <a:moveTo>
                      <a:pt x="865" y="1"/>
                    </a:moveTo>
                    <a:cubicBezTo>
                      <a:pt x="754" y="71"/>
                      <a:pt x="642" y="140"/>
                      <a:pt x="516" y="182"/>
                    </a:cubicBezTo>
                    <a:cubicBezTo>
                      <a:pt x="544" y="461"/>
                      <a:pt x="572" y="656"/>
                      <a:pt x="572" y="810"/>
                    </a:cubicBezTo>
                    <a:cubicBezTo>
                      <a:pt x="544" y="824"/>
                      <a:pt x="516" y="852"/>
                      <a:pt x="489" y="866"/>
                    </a:cubicBezTo>
                    <a:cubicBezTo>
                      <a:pt x="461" y="880"/>
                      <a:pt x="433" y="894"/>
                      <a:pt x="405" y="908"/>
                    </a:cubicBezTo>
                    <a:cubicBezTo>
                      <a:pt x="377" y="615"/>
                      <a:pt x="349" y="308"/>
                      <a:pt x="349" y="15"/>
                    </a:cubicBezTo>
                    <a:cubicBezTo>
                      <a:pt x="237" y="71"/>
                      <a:pt x="126" y="126"/>
                      <a:pt x="0" y="168"/>
                    </a:cubicBezTo>
                    <a:cubicBezTo>
                      <a:pt x="56" y="712"/>
                      <a:pt x="98" y="1270"/>
                      <a:pt x="126" y="1870"/>
                    </a:cubicBezTo>
                    <a:lnTo>
                      <a:pt x="279" y="1786"/>
                    </a:lnTo>
                    <a:lnTo>
                      <a:pt x="447" y="1689"/>
                    </a:lnTo>
                    <a:cubicBezTo>
                      <a:pt x="433" y="1466"/>
                      <a:pt x="419" y="1326"/>
                      <a:pt x="419" y="1284"/>
                    </a:cubicBezTo>
                    <a:lnTo>
                      <a:pt x="600" y="1187"/>
                    </a:lnTo>
                    <a:cubicBezTo>
                      <a:pt x="614" y="1521"/>
                      <a:pt x="628" y="1758"/>
                      <a:pt x="656" y="1884"/>
                    </a:cubicBezTo>
                    <a:cubicBezTo>
                      <a:pt x="698" y="1856"/>
                      <a:pt x="754" y="1800"/>
                      <a:pt x="781" y="1772"/>
                    </a:cubicBezTo>
                    <a:cubicBezTo>
                      <a:pt x="809" y="1758"/>
                      <a:pt x="851" y="1717"/>
                      <a:pt x="921" y="1689"/>
                    </a:cubicBezTo>
                    <a:lnTo>
                      <a:pt x="935" y="1661"/>
                    </a:lnTo>
                    <a:cubicBezTo>
                      <a:pt x="907" y="1340"/>
                      <a:pt x="879" y="782"/>
                      <a:pt x="86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7401458" y="4598589"/>
                <a:ext cx="144595" cy="17367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0" extrusionOk="0">
                    <a:moveTo>
                      <a:pt x="365" y="0"/>
                    </a:moveTo>
                    <a:cubicBezTo>
                      <a:pt x="339" y="0"/>
                      <a:pt x="315" y="4"/>
                      <a:pt x="294" y="11"/>
                    </a:cubicBezTo>
                    <a:cubicBezTo>
                      <a:pt x="154" y="39"/>
                      <a:pt x="43" y="136"/>
                      <a:pt x="1" y="276"/>
                    </a:cubicBezTo>
                    <a:cubicBezTo>
                      <a:pt x="1" y="346"/>
                      <a:pt x="15" y="415"/>
                      <a:pt x="57" y="485"/>
                    </a:cubicBezTo>
                    <a:cubicBezTo>
                      <a:pt x="127" y="443"/>
                      <a:pt x="196" y="415"/>
                      <a:pt x="280" y="401"/>
                    </a:cubicBezTo>
                    <a:cubicBezTo>
                      <a:pt x="280" y="374"/>
                      <a:pt x="266" y="360"/>
                      <a:pt x="252" y="346"/>
                    </a:cubicBezTo>
                    <a:cubicBezTo>
                      <a:pt x="238" y="318"/>
                      <a:pt x="252" y="276"/>
                      <a:pt x="280" y="262"/>
                    </a:cubicBezTo>
                    <a:cubicBezTo>
                      <a:pt x="290" y="258"/>
                      <a:pt x="300" y="257"/>
                      <a:pt x="309" y="257"/>
                    </a:cubicBezTo>
                    <a:cubicBezTo>
                      <a:pt x="334" y="257"/>
                      <a:pt x="350" y="272"/>
                      <a:pt x="350" y="304"/>
                    </a:cubicBezTo>
                    <a:cubicBezTo>
                      <a:pt x="350" y="318"/>
                      <a:pt x="350" y="332"/>
                      <a:pt x="350" y="346"/>
                    </a:cubicBezTo>
                    <a:cubicBezTo>
                      <a:pt x="322" y="457"/>
                      <a:pt x="266" y="555"/>
                      <a:pt x="196" y="639"/>
                    </a:cubicBezTo>
                    <a:cubicBezTo>
                      <a:pt x="140" y="708"/>
                      <a:pt x="127" y="806"/>
                      <a:pt x="182" y="890"/>
                    </a:cubicBezTo>
                    <a:cubicBezTo>
                      <a:pt x="238" y="820"/>
                      <a:pt x="405" y="778"/>
                      <a:pt x="684" y="778"/>
                    </a:cubicBezTo>
                    <a:cubicBezTo>
                      <a:pt x="684" y="708"/>
                      <a:pt x="698" y="625"/>
                      <a:pt x="740" y="555"/>
                    </a:cubicBezTo>
                    <a:cubicBezTo>
                      <a:pt x="712" y="551"/>
                      <a:pt x="684" y="549"/>
                      <a:pt x="658" y="549"/>
                    </a:cubicBezTo>
                    <a:cubicBezTo>
                      <a:pt x="594" y="549"/>
                      <a:pt x="534" y="559"/>
                      <a:pt x="475" y="569"/>
                    </a:cubicBezTo>
                    <a:cubicBezTo>
                      <a:pt x="573" y="471"/>
                      <a:pt x="629" y="346"/>
                      <a:pt x="615" y="206"/>
                    </a:cubicBezTo>
                    <a:cubicBezTo>
                      <a:pt x="601" y="109"/>
                      <a:pt x="531" y="39"/>
                      <a:pt x="447" y="11"/>
                    </a:cubicBezTo>
                    <a:cubicBezTo>
                      <a:pt x="419" y="4"/>
                      <a:pt x="392" y="0"/>
                      <a:pt x="3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9"/>
            <p:cNvSpPr/>
            <p:nvPr/>
          </p:nvSpPr>
          <p:spPr>
            <a:xfrm>
              <a:off x="7956620" y="295380"/>
              <a:ext cx="351243" cy="528230"/>
            </a:xfrm>
            <a:custGeom>
              <a:avLst/>
              <a:gdLst/>
              <a:ahLst/>
              <a:cxnLst/>
              <a:rect l="l" t="t" r="r" b="b"/>
              <a:pathLst>
                <a:path w="1800" h="2707" extrusionOk="0">
                  <a:moveTo>
                    <a:pt x="1758" y="1"/>
                  </a:moveTo>
                  <a:cubicBezTo>
                    <a:pt x="1646" y="15"/>
                    <a:pt x="1548" y="43"/>
                    <a:pt x="1451" y="85"/>
                  </a:cubicBezTo>
                  <a:cubicBezTo>
                    <a:pt x="1283" y="154"/>
                    <a:pt x="1130" y="224"/>
                    <a:pt x="990" y="336"/>
                  </a:cubicBezTo>
                  <a:cubicBezTo>
                    <a:pt x="795" y="475"/>
                    <a:pt x="600" y="643"/>
                    <a:pt x="446" y="838"/>
                  </a:cubicBezTo>
                  <a:cubicBezTo>
                    <a:pt x="335" y="963"/>
                    <a:pt x="251" y="1103"/>
                    <a:pt x="167" y="1256"/>
                  </a:cubicBezTo>
                  <a:cubicBezTo>
                    <a:pt x="42" y="1507"/>
                    <a:pt x="0" y="1786"/>
                    <a:pt x="28" y="2065"/>
                  </a:cubicBezTo>
                  <a:cubicBezTo>
                    <a:pt x="42" y="2163"/>
                    <a:pt x="84" y="2247"/>
                    <a:pt x="126" y="2344"/>
                  </a:cubicBezTo>
                  <a:cubicBezTo>
                    <a:pt x="167" y="2400"/>
                    <a:pt x="209" y="2442"/>
                    <a:pt x="265" y="2498"/>
                  </a:cubicBezTo>
                  <a:cubicBezTo>
                    <a:pt x="419" y="2609"/>
                    <a:pt x="628" y="2693"/>
                    <a:pt x="823" y="2707"/>
                  </a:cubicBezTo>
                  <a:cubicBezTo>
                    <a:pt x="1018" y="2707"/>
                    <a:pt x="1200" y="2665"/>
                    <a:pt x="1381" y="2581"/>
                  </a:cubicBezTo>
                  <a:cubicBezTo>
                    <a:pt x="1534" y="2526"/>
                    <a:pt x="1674" y="2442"/>
                    <a:pt x="1799" y="2344"/>
                  </a:cubicBezTo>
                  <a:lnTo>
                    <a:pt x="1576" y="1717"/>
                  </a:lnTo>
                  <a:cubicBezTo>
                    <a:pt x="1576" y="1731"/>
                    <a:pt x="1534" y="1758"/>
                    <a:pt x="1479" y="1828"/>
                  </a:cubicBezTo>
                  <a:cubicBezTo>
                    <a:pt x="1353" y="1940"/>
                    <a:pt x="1200" y="2009"/>
                    <a:pt x="1032" y="2037"/>
                  </a:cubicBezTo>
                  <a:cubicBezTo>
                    <a:pt x="990" y="2023"/>
                    <a:pt x="963" y="2023"/>
                    <a:pt x="921" y="2009"/>
                  </a:cubicBezTo>
                  <a:cubicBezTo>
                    <a:pt x="781" y="1926"/>
                    <a:pt x="753" y="1744"/>
                    <a:pt x="851" y="1507"/>
                  </a:cubicBezTo>
                  <a:cubicBezTo>
                    <a:pt x="921" y="1354"/>
                    <a:pt x="1032" y="1228"/>
                    <a:pt x="1172" y="1145"/>
                  </a:cubicBezTo>
                  <a:cubicBezTo>
                    <a:pt x="1311" y="1047"/>
                    <a:pt x="1465" y="1005"/>
                    <a:pt x="1632" y="1005"/>
                  </a:cubicBezTo>
                  <a:lnTo>
                    <a:pt x="175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8332062" y="194690"/>
              <a:ext cx="365098" cy="680631"/>
            </a:xfrm>
            <a:custGeom>
              <a:avLst/>
              <a:gdLst/>
              <a:ahLst/>
              <a:cxnLst/>
              <a:rect l="l" t="t" r="r" b="b"/>
              <a:pathLst>
                <a:path w="1871" h="3488" extrusionOk="0">
                  <a:moveTo>
                    <a:pt x="963" y="1"/>
                  </a:moveTo>
                  <a:cubicBezTo>
                    <a:pt x="726" y="71"/>
                    <a:pt x="489" y="140"/>
                    <a:pt x="266" y="196"/>
                  </a:cubicBezTo>
                  <a:cubicBezTo>
                    <a:pt x="210" y="1172"/>
                    <a:pt x="127" y="2219"/>
                    <a:pt x="1" y="3307"/>
                  </a:cubicBezTo>
                  <a:lnTo>
                    <a:pt x="308" y="3195"/>
                  </a:lnTo>
                  <a:lnTo>
                    <a:pt x="629" y="3056"/>
                  </a:lnTo>
                  <a:cubicBezTo>
                    <a:pt x="671" y="2651"/>
                    <a:pt x="698" y="2400"/>
                    <a:pt x="698" y="2330"/>
                  </a:cubicBezTo>
                  <a:lnTo>
                    <a:pt x="1033" y="2205"/>
                  </a:lnTo>
                  <a:lnTo>
                    <a:pt x="1033" y="2205"/>
                  </a:lnTo>
                  <a:cubicBezTo>
                    <a:pt x="977" y="2804"/>
                    <a:pt x="936" y="3237"/>
                    <a:pt x="936" y="3488"/>
                  </a:cubicBezTo>
                  <a:cubicBezTo>
                    <a:pt x="1019" y="3418"/>
                    <a:pt x="1117" y="3376"/>
                    <a:pt x="1201" y="3321"/>
                  </a:cubicBezTo>
                  <a:cubicBezTo>
                    <a:pt x="1298" y="3279"/>
                    <a:pt x="1382" y="3223"/>
                    <a:pt x="1480" y="3181"/>
                  </a:cubicBezTo>
                  <a:lnTo>
                    <a:pt x="1521" y="3167"/>
                  </a:lnTo>
                  <a:cubicBezTo>
                    <a:pt x="1549" y="2553"/>
                    <a:pt x="1661" y="1549"/>
                    <a:pt x="1870" y="126"/>
                  </a:cubicBezTo>
                  <a:lnTo>
                    <a:pt x="1870" y="126"/>
                  </a:lnTo>
                  <a:cubicBezTo>
                    <a:pt x="1661" y="238"/>
                    <a:pt x="1424" y="308"/>
                    <a:pt x="1187" y="363"/>
                  </a:cubicBezTo>
                  <a:cubicBezTo>
                    <a:pt x="1159" y="852"/>
                    <a:pt x="1131" y="1228"/>
                    <a:pt x="1117" y="1493"/>
                  </a:cubicBezTo>
                  <a:cubicBezTo>
                    <a:pt x="1047" y="1535"/>
                    <a:pt x="991" y="1549"/>
                    <a:pt x="936" y="1577"/>
                  </a:cubicBezTo>
                  <a:cubicBezTo>
                    <a:pt x="936" y="1577"/>
                    <a:pt x="880" y="1605"/>
                    <a:pt x="782" y="1647"/>
                  </a:cubicBezTo>
                  <a:cubicBezTo>
                    <a:pt x="824" y="1089"/>
                    <a:pt x="880" y="545"/>
                    <a:pt x="96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574171" y="318599"/>
              <a:ext cx="261481" cy="481788"/>
            </a:xfrm>
            <a:custGeom>
              <a:avLst/>
              <a:gdLst/>
              <a:ahLst/>
              <a:cxnLst/>
              <a:rect l="l" t="t" r="r" b="b"/>
              <a:pathLst>
                <a:path w="1340" h="2469" extrusionOk="0">
                  <a:moveTo>
                    <a:pt x="670" y="0"/>
                  </a:moveTo>
                  <a:cubicBezTo>
                    <a:pt x="516" y="56"/>
                    <a:pt x="349" y="98"/>
                    <a:pt x="182" y="140"/>
                  </a:cubicBezTo>
                  <a:cubicBezTo>
                    <a:pt x="140" y="837"/>
                    <a:pt x="84" y="1576"/>
                    <a:pt x="0" y="2343"/>
                  </a:cubicBezTo>
                  <a:lnTo>
                    <a:pt x="210" y="2274"/>
                  </a:lnTo>
                  <a:lnTo>
                    <a:pt x="447" y="2176"/>
                  </a:lnTo>
                  <a:cubicBezTo>
                    <a:pt x="475" y="1883"/>
                    <a:pt x="489" y="1702"/>
                    <a:pt x="489" y="1660"/>
                  </a:cubicBezTo>
                  <a:lnTo>
                    <a:pt x="740" y="1562"/>
                  </a:lnTo>
                  <a:lnTo>
                    <a:pt x="740" y="1562"/>
                  </a:lnTo>
                  <a:cubicBezTo>
                    <a:pt x="684" y="1995"/>
                    <a:pt x="670" y="2302"/>
                    <a:pt x="670" y="2469"/>
                  </a:cubicBezTo>
                  <a:cubicBezTo>
                    <a:pt x="726" y="2427"/>
                    <a:pt x="795" y="2399"/>
                    <a:pt x="851" y="2357"/>
                  </a:cubicBezTo>
                  <a:cubicBezTo>
                    <a:pt x="921" y="2316"/>
                    <a:pt x="977" y="2288"/>
                    <a:pt x="1047" y="2260"/>
                  </a:cubicBezTo>
                  <a:lnTo>
                    <a:pt x="1074" y="2246"/>
                  </a:lnTo>
                  <a:cubicBezTo>
                    <a:pt x="1102" y="1813"/>
                    <a:pt x="1186" y="1088"/>
                    <a:pt x="1339" y="84"/>
                  </a:cubicBezTo>
                  <a:lnTo>
                    <a:pt x="1339" y="84"/>
                  </a:lnTo>
                  <a:cubicBezTo>
                    <a:pt x="1172" y="167"/>
                    <a:pt x="1019" y="223"/>
                    <a:pt x="851" y="265"/>
                  </a:cubicBezTo>
                  <a:cubicBezTo>
                    <a:pt x="837" y="614"/>
                    <a:pt x="809" y="879"/>
                    <a:pt x="795" y="1060"/>
                  </a:cubicBezTo>
                  <a:cubicBezTo>
                    <a:pt x="740" y="1088"/>
                    <a:pt x="698" y="1102"/>
                    <a:pt x="670" y="1130"/>
                  </a:cubicBezTo>
                  <a:cubicBezTo>
                    <a:pt x="628" y="1144"/>
                    <a:pt x="586" y="1158"/>
                    <a:pt x="558" y="1172"/>
                  </a:cubicBezTo>
                  <a:cubicBezTo>
                    <a:pt x="586" y="781"/>
                    <a:pt x="614" y="391"/>
                    <a:pt x="67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829994" y="595105"/>
              <a:ext cx="138936" cy="167231"/>
            </a:xfrm>
            <a:custGeom>
              <a:avLst/>
              <a:gdLst/>
              <a:ahLst/>
              <a:cxnLst/>
              <a:rect l="l" t="t" r="r" b="b"/>
              <a:pathLst>
                <a:path w="712" h="857" extrusionOk="0">
                  <a:moveTo>
                    <a:pt x="392" y="0"/>
                  </a:moveTo>
                  <a:cubicBezTo>
                    <a:pt x="376" y="0"/>
                    <a:pt x="362" y="2"/>
                    <a:pt x="349" y="6"/>
                  </a:cubicBezTo>
                  <a:cubicBezTo>
                    <a:pt x="210" y="6"/>
                    <a:pt x="84" y="76"/>
                    <a:pt x="28" y="201"/>
                  </a:cubicBezTo>
                  <a:cubicBezTo>
                    <a:pt x="1" y="271"/>
                    <a:pt x="14" y="355"/>
                    <a:pt x="42" y="424"/>
                  </a:cubicBezTo>
                  <a:cubicBezTo>
                    <a:pt x="126" y="396"/>
                    <a:pt x="196" y="382"/>
                    <a:pt x="280" y="382"/>
                  </a:cubicBezTo>
                  <a:cubicBezTo>
                    <a:pt x="280" y="355"/>
                    <a:pt x="280" y="341"/>
                    <a:pt x="266" y="327"/>
                  </a:cubicBezTo>
                  <a:cubicBezTo>
                    <a:pt x="266" y="285"/>
                    <a:pt x="280" y="257"/>
                    <a:pt x="307" y="243"/>
                  </a:cubicBezTo>
                  <a:cubicBezTo>
                    <a:pt x="349" y="243"/>
                    <a:pt x="377" y="257"/>
                    <a:pt x="377" y="285"/>
                  </a:cubicBezTo>
                  <a:cubicBezTo>
                    <a:pt x="377" y="313"/>
                    <a:pt x="363" y="327"/>
                    <a:pt x="363" y="341"/>
                  </a:cubicBezTo>
                  <a:cubicBezTo>
                    <a:pt x="307" y="438"/>
                    <a:pt x="238" y="536"/>
                    <a:pt x="154" y="606"/>
                  </a:cubicBezTo>
                  <a:cubicBezTo>
                    <a:pt x="84" y="675"/>
                    <a:pt x="70" y="773"/>
                    <a:pt x="98" y="857"/>
                  </a:cubicBezTo>
                  <a:cubicBezTo>
                    <a:pt x="140" y="823"/>
                    <a:pt x="224" y="804"/>
                    <a:pt x="341" y="804"/>
                  </a:cubicBezTo>
                  <a:cubicBezTo>
                    <a:pt x="418" y="804"/>
                    <a:pt x="510" y="812"/>
                    <a:pt x="614" y="829"/>
                  </a:cubicBezTo>
                  <a:cubicBezTo>
                    <a:pt x="628" y="745"/>
                    <a:pt x="656" y="675"/>
                    <a:pt x="712" y="606"/>
                  </a:cubicBezTo>
                  <a:cubicBezTo>
                    <a:pt x="663" y="589"/>
                    <a:pt x="609" y="583"/>
                    <a:pt x="556" y="583"/>
                  </a:cubicBezTo>
                  <a:cubicBezTo>
                    <a:pt x="519" y="583"/>
                    <a:pt x="482" y="586"/>
                    <a:pt x="447" y="592"/>
                  </a:cubicBezTo>
                  <a:cubicBezTo>
                    <a:pt x="558" y="508"/>
                    <a:pt x="628" y="382"/>
                    <a:pt x="642" y="243"/>
                  </a:cubicBezTo>
                  <a:cubicBezTo>
                    <a:pt x="642" y="145"/>
                    <a:pt x="586" y="62"/>
                    <a:pt x="503" y="20"/>
                  </a:cubicBezTo>
                  <a:cubicBezTo>
                    <a:pt x="473" y="10"/>
                    <a:pt x="43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982395" y="432753"/>
              <a:ext cx="299532" cy="333291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28" y="684"/>
                    <a:pt x="1084" y="749"/>
                    <a:pt x="1088" y="853"/>
                  </a:cubicBezTo>
                  <a:lnTo>
                    <a:pt x="1088" y="853"/>
                  </a:lnTo>
                  <a:cubicBezTo>
                    <a:pt x="1032" y="1117"/>
                    <a:pt x="837" y="1312"/>
                    <a:pt x="573" y="1368"/>
                  </a:cubicBezTo>
                  <a:cubicBezTo>
                    <a:pt x="503" y="1354"/>
                    <a:pt x="461" y="1298"/>
                    <a:pt x="447" y="1200"/>
                  </a:cubicBezTo>
                  <a:cubicBezTo>
                    <a:pt x="461" y="1075"/>
                    <a:pt x="517" y="949"/>
                    <a:pt x="614" y="852"/>
                  </a:cubicBezTo>
                  <a:cubicBezTo>
                    <a:pt x="684" y="768"/>
                    <a:pt x="796" y="712"/>
                    <a:pt x="907" y="684"/>
                  </a:cubicBezTo>
                  <a:close/>
                  <a:moveTo>
                    <a:pt x="1103" y="1"/>
                  </a:moveTo>
                  <a:cubicBezTo>
                    <a:pt x="1005" y="15"/>
                    <a:pt x="893" y="29"/>
                    <a:pt x="810" y="71"/>
                  </a:cubicBezTo>
                  <a:cubicBezTo>
                    <a:pt x="670" y="126"/>
                    <a:pt x="545" y="196"/>
                    <a:pt x="433" y="280"/>
                  </a:cubicBezTo>
                  <a:cubicBezTo>
                    <a:pt x="308" y="405"/>
                    <a:pt x="210" y="545"/>
                    <a:pt x="126" y="698"/>
                  </a:cubicBezTo>
                  <a:cubicBezTo>
                    <a:pt x="43" y="866"/>
                    <a:pt x="1" y="1047"/>
                    <a:pt x="15" y="1228"/>
                  </a:cubicBezTo>
                  <a:cubicBezTo>
                    <a:pt x="43" y="1368"/>
                    <a:pt x="98" y="1479"/>
                    <a:pt x="196" y="1577"/>
                  </a:cubicBezTo>
                  <a:cubicBezTo>
                    <a:pt x="266" y="1647"/>
                    <a:pt x="363" y="1689"/>
                    <a:pt x="461" y="1703"/>
                  </a:cubicBezTo>
                  <a:cubicBezTo>
                    <a:pt x="489" y="1706"/>
                    <a:pt x="518" y="1708"/>
                    <a:pt x="549" y="1708"/>
                  </a:cubicBezTo>
                  <a:cubicBezTo>
                    <a:pt x="641" y="1708"/>
                    <a:pt x="740" y="1692"/>
                    <a:pt x="824" y="1661"/>
                  </a:cubicBezTo>
                  <a:cubicBezTo>
                    <a:pt x="949" y="1591"/>
                    <a:pt x="1075" y="1507"/>
                    <a:pt x="1172" y="1410"/>
                  </a:cubicBezTo>
                  <a:cubicBezTo>
                    <a:pt x="1214" y="1368"/>
                    <a:pt x="1256" y="1312"/>
                    <a:pt x="1298" y="1270"/>
                  </a:cubicBezTo>
                  <a:cubicBezTo>
                    <a:pt x="1354" y="1173"/>
                    <a:pt x="1409" y="1089"/>
                    <a:pt x="1451" y="991"/>
                  </a:cubicBezTo>
                  <a:cubicBezTo>
                    <a:pt x="1507" y="852"/>
                    <a:pt x="1535" y="712"/>
                    <a:pt x="1535" y="573"/>
                  </a:cubicBezTo>
                  <a:cubicBezTo>
                    <a:pt x="1535" y="447"/>
                    <a:pt x="1507" y="336"/>
                    <a:pt x="1451" y="224"/>
                  </a:cubicBezTo>
                  <a:cubicBezTo>
                    <a:pt x="1382" y="99"/>
                    <a:pt x="1256" y="15"/>
                    <a:pt x="110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9"/>
            <p:cNvGrpSpPr/>
            <p:nvPr/>
          </p:nvGrpSpPr>
          <p:grpSpPr>
            <a:xfrm>
              <a:off x="205659" y="-244459"/>
              <a:ext cx="1154423" cy="1687724"/>
              <a:chOff x="369634" y="150028"/>
              <a:chExt cx="1154423" cy="1687724"/>
            </a:xfrm>
          </p:grpSpPr>
          <p:sp>
            <p:nvSpPr>
              <p:cNvPr id="665" name="Google Shape;665;p9"/>
              <p:cNvSpPr/>
              <p:nvPr/>
            </p:nvSpPr>
            <p:spPr>
              <a:xfrm>
                <a:off x="543891" y="74616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1409" y="1"/>
                    </a:moveTo>
                    <a:lnTo>
                      <a:pt x="1340" y="42"/>
                    </a:lnTo>
                    <a:cubicBezTo>
                      <a:pt x="1298" y="70"/>
                      <a:pt x="1228" y="112"/>
                      <a:pt x="1158" y="168"/>
                    </a:cubicBezTo>
                    <a:cubicBezTo>
                      <a:pt x="1019" y="279"/>
                      <a:pt x="838" y="433"/>
                      <a:pt x="670" y="586"/>
                    </a:cubicBezTo>
                    <a:cubicBezTo>
                      <a:pt x="489" y="740"/>
                      <a:pt x="321" y="907"/>
                      <a:pt x="196" y="1033"/>
                    </a:cubicBezTo>
                    <a:cubicBezTo>
                      <a:pt x="140" y="1089"/>
                      <a:pt x="84" y="1144"/>
                      <a:pt x="56" y="1186"/>
                    </a:cubicBezTo>
                    <a:lnTo>
                      <a:pt x="1" y="1242"/>
                    </a:lnTo>
                    <a:lnTo>
                      <a:pt x="70" y="1200"/>
                    </a:lnTo>
                    <a:cubicBezTo>
                      <a:pt x="112" y="1172"/>
                      <a:pt x="168" y="1130"/>
                      <a:pt x="238" y="1075"/>
                    </a:cubicBezTo>
                    <a:cubicBezTo>
                      <a:pt x="391" y="963"/>
                      <a:pt x="572" y="823"/>
                      <a:pt x="740" y="656"/>
                    </a:cubicBezTo>
                    <a:cubicBezTo>
                      <a:pt x="921" y="503"/>
                      <a:pt x="1089" y="349"/>
                      <a:pt x="1200" y="210"/>
                    </a:cubicBezTo>
                    <a:cubicBezTo>
                      <a:pt x="1270" y="154"/>
                      <a:pt x="1312" y="98"/>
                      <a:pt x="1354" y="56"/>
                    </a:cubicBezTo>
                    <a:cubicBezTo>
                      <a:pt x="1381" y="28"/>
                      <a:pt x="1409" y="1"/>
                      <a:pt x="14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90138" y="814268"/>
                <a:ext cx="207038" cy="18518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9" extrusionOk="0">
                    <a:moveTo>
                      <a:pt x="1061" y="0"/>
                    </a:moveTo>
                    <a:cubicBezTo>
                      <a:pt x="991" y="28"/>
                      <a:pt x="935" y="70"/>
                      <a:pt x="866" y="126"/>
                    </a:cubicBezTo>
                    <a:cubicBezTo>
                      <a:pt x="768" y="196"/>
                      <a:pt x="628" y="307"/>
                      <a:pt x="489" y="433"/>
                    </a:cubicBezTo>
                    <a:cubicBezTo>
                      <a:pt x="363" y="544"/>
                      <a:pt x="238" y="670"/>
                      <a:pt x="140" y="767"/>
                    </a:cubicBezTo>
                    <a:cubicBezTo>
                      <a:pt x="57" y="865"/>
                      <a:pt x="1" y="949"/>
                      <a:pt x="1" y="949"/>
                    </a:cubicBezTo>
                    <a:cubicBezTo>
                      <a:pt x="1" y="949"/>
                      <a:pt x="84" y="893"/>
                      <a:pt x="182" y="823"/>
                    </a:cubicBezTo>
                    <a:cubicBezTo>
                      <a:pt x="294" y="740"/>
                      <a:pt x="433" y="628"/>
                      <a:pt x="559" y="516"/>
                    </a:cubicBezTo>
                    <a:cubicBezTo>
                      <a:pt x="698" y="391"/>
                      <a:pt x="824" y="279"/>
                      <a:pt x="907" y="168"/>
                    </a:cubicBezTo>
                    <a:cubicBezTo>
                      <a:pt x="1005" y="70"/>
                      <a:pt x="1061" y="0"/>
                      <a:pt x="10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816105" y="74616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0" y="1"/>
                    </a:moveTo>
                    <a:lnTo>
                      <a:pt x="11" y="7"/>
                    </a:lnTo>
                    <a:lnTo>
                      <a:pt x="11" y="7"/>
                    </a:lnTo>
                    <a:cubicBezTo>
                      <a:pt x="8" y="5"/>
                      <a:pt x="4" y="2"/>
                      <a:pt x="0" y="1"/>
                    </a:cubicBezTo>
                    <a:close/>
                    <a:moveTo>
                      <a:pt x="11" y="7"/>
                    </a:moveTo>
                    <a:cubicBezTo>
                      <a:pt x="32" y="22"/>
                      <a:pt x="44" y="44"/>
                      <a:pt x="56" y="56"/>
                    </a:cubicBezTo>
                    <a:cubicBezTo>
                      <a:pt x="98" y="98"/>
                      <a:pt x="140" y="154"/>
                      <a:pt x="210" y="210"/>
                    </a:cubicBezTo>
                    <a:cubicBezTo>
                      <a:pt x="321" y="349"/>
                      <a:pt x="503" y="503"/>
                      <a:pt x="670" y="656"/>
                    </a:cubicBezTo>
                    <a:cubicBezTo>
                      <a:pt x="851" y="823"/>
                      <a:pt x="1033" y="963"/>
                      <a:pt x="1172" y="1075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42"/>
                    </a:lnTo>
                    <a:lnTo>
                      <a:pt x="1353" y="1186"/>
                    </a:lnTo>
                    <a:cubicBezTo>
                      <a:pt x="1326" y="1144"/>
                      <a:pt x="1270" y="1089"/>
                      <a:pt x="1214" y="1033"/>
                    </a:cubicBezTo>
                    <a:cubicBezTo>
                      <a:pt x="1088" y="907"/>
                      <a:pt x="921" y="740"/>
                      <a:pt x="740" y="586"/>
                    </a:cubicBezTo>
                    <a:cubicBezTo>
                      <a:pt x="572" y="433"/>
                      <a:pt x="391" y="279"/>
                      <a:pt x="252" y="168"/>
                    </a:cubicBezTo>
                    <a:cubicBezTo>
                      <a:pt x="182" y="112"/>
                      <a:pt x="112" y="70"/>
                      <a:pt x="70" y="42"/>
                    </a:cubicBezTo>
                    <a:lnTo>
                      <a:pt x="11" y="7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16105" y="135596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409" y="0"/>
                    </a:moveTo>
                    <a:lnTo>
                      <a:pt x="1340" y="42"/>
                    </a:lnTo>
                    <a:cubicBezTo>
                      <a:pt x="1298" y="84"/>
                      <a:pt x="1242" y="126"/>
                      <a:pt x="1172" y="167"/>
                    </a:cubicBezTo>
                    <a:cubicBezTo>
                      <a:pt x="1019" y="279"/>
                      <a:pt x="851" y="432"/>
                      <a:pt x="670" y="586"/>
                    </a:cubicBezTo>
                    <a:cubicBezTo>
                      <a:pt x="503" y="739"/>
                      <a:pt x="321" y="907"/>
                      <a:pt x="210" y="1032"/>
                    </a:cubicBezTo>
                    <a:cubicBezTo>
                      <a:pt x="140" y="1102"/>
                      <a:pt x="98" y="1144"/>
                      <a:pt x="56" y="1186"/>
                    </a:cubicBezTo>
                    <a:cubicBezTo>
                      <a:pt x="28" y="1227"/>
                      <a:pt x="0" y="1255"/>
                      <a:pt x="0" y="1255"/>
                    </a:cubicBezTo>
                    <a:lnTo>
                      <a:pt x="70" y="1200"/>
                    </a:lnTo>
                    <a:cubicBezTo>
                      <a:pt x="112" y="1172"/>
                      <a:pt x="182" y="1130"/>
                      <a:pt x="252" y="1074"/>
                    </a:cubicBezTo>
                    <a:cubicBezTo>
                      <a:pt x="391" y="976"/>
                      <a:pt x="572" y="823"/>
                      <a:pt x="740" y="670"/>
                    </a:cubicBezTo>
                    <a:cubicBezTo>
                      <a:pt x="921" y="502"/>
                      <a:pt x="1088" y="349"/>
                      <a:pt x="1214" y="223"/>
                    </a:cubicBezTo>
                    <a:cubicBezTo>
                      <a:pt x="1270" y="153"/>
                      <a:pt x="1326" y="98"/>
                      <a:pt x="1353" y="56"/>
                    </a:cubicBezTo>
                    <a:lnTo>
                      <a:pt x="140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543891" y="135596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98"/>
                      <a:pt x="140" y="153"/>
                      <a:pt x="196" y="223"/>
                    </a:cubicBezTo>
                    <a:cubicBezTo>
                      <a:pt x="321" y="349"/>
                      <a:pt x="489" y="502"/>
                      <a:pt x="670" y="670"/>
                    </a:cubicBezTo>
                    <a:cubicBezTo>
                      <a:pt x="838" y="823"/>
                      <a:pt x="1019" y="976"/>
                      <a:pt x="1158" y="1074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55"/>
                    </a:lnTo>
                    <a:lnTo>
                      <a:pt x="1354" y="1186"/>
                    </a:lnTo>
                    <a:cubicBezTo>
                      <a:pt x="1312" y="1158"/>
                      <a:pt x="1270" y="1102"/>
                      <a:pt x="1200" y="1032"/>
                    </a:cubicBezTo>
                    <a:cubicBezTo>
                      <a:pt x="1089" y="907"/>
                      <a:pt x="921" y="739"/>
                      <a:pt x="740" y="586"/>
                    </a:cubicBezTo>
                    <a:cubicBezTo>
                      <a:pt x="559" y="432"/>
                      <a:pt x="377" y="279"/>
                      <a:pt x="238" y="167"/>
                    </a:cubicBezTo>
                    <a:cubicBezTo>
                      <a:pt x="168" y="126"/>
                      <a:pt x="112" y="84"/>
                      <a:pt x="70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601066" y="1355963"/>
                <a:ext cx="19611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" y="56"/>
                      <a:pt x="84" y="112"/>
                      <a:pt x="140" y="167"/>
                    </a:cubicBezTo>
                    <a:cubicBezTo>
                      <a:pt x="224" y="265"/>
                      <a:pt x="349" y="377"/>
                      <a:pt x="461" y="488"/>
                    </a:cubicBezTo>
                    <a:cubicBezTo>
                      <a:pt x="586" y="586"/>
                      <a:pt x="698" y="683"/>
                      <a:pt x="823" y="781"/>
                    </a:cubicBezTo>
                    <a:cubicBezTo>
                      <a:pt x="879" y="823"/>
                      <a:pt x="935" y="865"/>
                      <a:pt x="1005" y="893"/>
                    </a:cubicBezTo>
                    <a:cubicBezTo>
                      <a:pt x="1005" y="893"/>
                      <a:pt x="949" y="823"/>
                      <a:pt x="865" y="739"/>
                    </a:cubicBezTo>
                    <a:cubicBezTo>
                      <a:pt x="782" y="642"/>
                      <a:pt x="656" y="530"/>
                      <a:pt x="531" y="418"/>
                    </a:cubicBezTo>
                    <a:cubicBezTo>
                      <a:pt x="405" y="293"/>
                      <a:pt x="279" y="195"/>
                      <a:pt x="182" y="126"/>
                    </a:cubicBezTo>
                    <a:cubicBezTo>
                      <a:pt x="84" y="56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1080124" y="98832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85"/>
                    </a:cubicBezTo>
                    <a:cubicBezTo>
                      <a:pt x="28" y="140"/>
                      <a:pt x="14" y="210"/>
                      <a:pt x="14" y="294"/>
                    </a:cubicBezTo>
                    <a:cubicBezTo>
                      <a:pt x="0" y="475"/>
                      <a:pt x="0" y="712"/>
                      <a:pt x="0" y="949"/>
                    </a:cubicBezTo>
                    <a:cubicBezTo>
                      <a:pt x="14" y="1173"/>
                      <a:pt x="28" y="1410"/>
                      <a:pt x="42" y="1591"/>
                    </a:cubicBezTo>
                    <a:cubicBezTo>
                      <a:pt x="42" y="1675"/>
                      <a:pt x="56" y="1745"/>
                      <a:pt x="56" y="1800"/>
                    </a:cubicBezTo>
                    <a:cubicBezTo>
                      <a:pt x="70" y="1856"/>
                      <a:pt x="70" y="1884"/>
                      <a:pt x="70" y="1884"/>
                    </a:cubicBezTo>
                    <a:cubicBezTo>
                      <a:pt x="70" y="1884"/>
                      <a:pt x="70" y="1856"/>
                      <a:pt x="70" y="1800"/>
                    </a:cubicBezTo>
                    <a:cubicBezTo>
                      <a:pt x="84" y="1745"/>
                      <a:pt x="98" y="1675"/>
                      <a:pt x="98" y="1591"/>
                    </a:cubicBezTo>
                    <a:cubicBezTo>
                      <a:pt x="98" y="1410"/>
                      <a:pt x="112" y="1173"/>
                      <a:pt x="98" y="936"/>
                    </a:cubicBezTo>
                    <a:cubicBezTo>
                      <a:pt x="98" y="712"/>
                      <a:pt x="84" y="475"/>
                      <a:pt x="70" y="294"/>
                    </a:cubicBezTo>
                    <a:cubicBezTo>
                      <a:pt x="56" y="210"/>
                      <a:pt x="56" y="140"/>
                      <a:pt x="42" y="85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1050268" y="1053699"/>
                <a:ext cx="21855" cy="237089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15" extrusionOk="0">
                    <a:moveTo>
                      <a:pt x="42" y="1"/>
                    </a:moveTo>
                    <a:cubicBezTo>
                      <a:pt x="28" y="57"/>
                      <a:pt x="28" y="126"/>
                      <a:pt x="14" y="196"/>
                    </a:cubicBezTo>
                    <a:cubicBezTo>
                      <a:pt x="0" y="335"/>
                      <a:pt x="0" y="475"/>
                      <a:pt x="0" y="614"/>
                    </a:cubicBezTo>
                    <a:cubicBezTo>
                      <a:pt x="14" y="768"/>
                      <a:pt x="14" y="921"/>
                      <a:pt x="28" y="1033"/>
                    </a:cubicBezTo>
                    <a:cubicBezTo>
                      <a:pt x="42" y="1089"/>
                      <a:pt x="56" y="1158"/>
                      <a:pt x="70" y="1214"/>
                    </a:cubicBezTo>
                    <a:cubicBezTo>
                      <a:pt x="84" y="1158"/>
                      <a:pt x="84" y="1089"/>
                      <a:pt x="98" y="1033"/>
                    </a:cubicBezTo>
                    <a:cubicBezTo>
                      <a:pt x="112" y="921"/>
                      <a:pt x="112" y="768"/>
                      <a:pt x="112" y="614"/>
                    </a:cubicBezTo>
                    <a:cubicBezTo>
                      <a:pt x="112" y="461"/>
                      <a:pt x="98" y="322"/>
                      <a:pt x="70" y="196"/>
                    </a:cubicBezTo>
                    <a:cubicBezTo>
                      <a:pt x="70" y="126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805178" y="487612"/>
                <a:ext cx="22050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14" extrusionOk="0">
                    <a:moveTo>
                      <a:pt x="56" y="0"/>
                    </a:moveTo>
                    <a:cubicBezTo>
                      <a:pt x="43" y="56"/>
                      <a:pt x="29" y="126"/>
                      <a:pt x="29" y="182"/>
                    </a:cubicBezTo>
                    <a:cubicBezTo>
                      <a:pt x="15" y="321"/>
                      <a:pt x="1" y="461"/>
                      <a:pt x="15" y="614"/>
                    </a:cubicBezTo>
                    <a:cubicBezTo>
                      <a:pt x="15" y="754"/>
                      <a:pt x="29" y="893"/>
                      <a:pt x="43" y="1033"/>
                    </a:cubicBezTo>
                    <a:cubicBezTo>
                      <a:pt x="56" y="1144"/>
                      <a:pt x="70" y="1214"/>
                      <a:pt x="70" y="1214"/>
                    </a:cubicBezTo>
                    <a:cubicBezTo>
                      <a:pt x="84" y="1158"/>
                      <a:pt x="98" y="1088"/>
                      <a:pt x="98" y="1033"/>
                    </a:cubicBezTo>
                    <a:cubicBezTo>
                      <a:pt x="112" y="879"/>
                      <a:pt x="112" y="740"/>
                      <a:pt x="112" y="600"/>
                    </a:cubicBezTo>
                    <a:cubicBezTo>
                      <a:pt x="112" y="461"/>
                      <a:pt x="98" y="321"/>
                      <a:pt x="84" y="182"/>
                    </a:cubicBezTo>
                    <a:cubicBezTo>
                      <a:pt x="70" y="126"/>
                      <a:pt x="70" y="56"/>
                      <a:pt x="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802446" y="1600858"/>
                <a:ext cx="19318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4" extrusionOk="0">
                    <a:moveTo>
                      <a:pt x="43" y="0"/>
                    </a:moveTo>
                    <a:cubicBezTo>
                      <a:pt x="29" y="56"/>
                      <a:pt x="15" y="126"/>
                      <a:pt x="15" y="182"/>
                    </a:cubicBezTo>
                    <a:cubicBezTo>
                      <a:pt x="1" y="321"/>
                      <a:pt x="1" y="461"/>
                      <a:pt x="1" y="600"/>
                    </a:cubicBezTo>
                    <a:cubicBezTo>
                      <a:pt x="1" y="754"/>
                      <a:pt x="15" y="907"/>
                      <a:pt x="29" y="1033"/>
                    </a:cubicBezTo>
                    <a:cubicBezTo>
                      <a:pt x="43" y="1144"/>
                      <a:pt x="70" y="1214"/>
                      <a:pt x="70" y="1214"/>
                    </a:cubicBezTo>
                    <a:cubicBezTo>
                      <a:pt x="70" y="1158"/>
                      <a:pt x="84" y="1088"/>
                      <a:pt x="98" y="1019"/>
                    </a:cubicBezTo>
                    <a:cubicBezTo>
                      <a:pt x="98" y="907"/>
                      <a:pt x="98" y="754"/>
                      <a:pt x="98" y="600"/>
                    </a:cubicBezTo>
                    <a:cubicBezTo>
                      <a:pt x="98" y="461"/>
                      <a:pt x="98" y="321"/>
                      <a:pt x="70" y="182"/>
                    </a:cubicBezTo>
                    <a:cubicBezTo>
                      <a:pt x="70" y="126"/>
                      <a:pt x="57" y="56"/>
                      <a:pt x="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1096516" y="814268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5" y="42"/>
                      <a:pt x="739" y="84"/>
                      <a:pt x="698" y="126"/>
                    </a:cubicBezTo>
                    <a:cubicBezTo>
                      <a:pt x="586" y="209"/>
                      <a:pt x="488" y="307"/>
                      <a:pt x="391" y="405"/>
                    </a:cubicBezTo>
                    <a:cubicBezTo>
                      <a:pt x="293" y="502"/>
                      <a:pt x="195" y="614"/>
                      <a:pt x="112" y="726"/>
                    </a:cubicBezTo>
                    <a:cubicBezTo>
                      <a:pt x="70" y="781"/>
                      <a:pt x="42" y="823"/>
                      <a:pt x="0" y="879"/>
                    </a:cubicBezTo>
                    <a:cubicBezTo>
                      <a:pt x="0" y="879"/>
                      <a:pt x="70" y="837"/>
                      <a:pt x="154" y="767"/>
                    </a:cubicBezTo>
                    <a:cubicBezTo>
                      <a:pt x="265" y="684"/>
                      <a:pt x="363" y="586"/>
                      <a:pt x="460" y="474"/>
                    </a:cubicBezTo>
                    <a:cubicBezTo>
                      <a:pt x="558" y="377"/>
                      <a:pt x="656" y="265"/>
                      <a:pt x="739" y="154"/>
                    </a:cubicBezTo>
                    <a:cubicBezTo>
                      <a:pt x="781" y="112"/>
                      <a:pt x="809" y="56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1093784" y="1353231"/>
                <a:ext cx="171524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51" extrusionOk="0">
                    <a:moveTo>
                      <a:pt x="0" y="0"/>
                    </a:moveTo>
                    <a:cubicBezTo>
                      <a:pt x="0" y="0"/>
                      <a:pt x="42" y="70"/>
                      <a:pt x="112" y="153"/>
                    </a:cubicBezTo>
                    <a:cubicBezTo>
                      <a:pt x="195" y="251"/>
                      <a:pt x="293" y="363"/>
                      <a:pt x="405" y="460"/>
                    </a:cubicBezTo>
                    <a:cubicBezTo>
                      <a:pt x="516" y="558"/>
                      <a:pt x="628" y="670"/>
                      <a:pt x="726" y="739"/>
                    </a:cubicBezTo>
                    <a:cubicBezTo>
                      <a:pt x="767" y="781"/>
                      <a:pt x="823" y="809"/>
                      <a:pt x="879" y="851"/>
                    </a:cubicBezTo>
                    <a:cubicBezTo>
                      <a:pt x="837" y="795"/>
                      <a:pt x="809" y="739"/>
                      <a:pt x="767" y="697"/>
                    </a:cubicBezTo>
                    <a:cubicBezTo>
                      <a:pt x="670" y="586"/>
                      <a:pt x="572" y="488"/>
                      <a:pt x="474" y="391"/>
                    </a:cubicBezTo>
                    <a:cubicBezTo>
                      <a:pt x="377" y="293"/>
                      <a:pt x="265" y="195"/>
                      <a:pt x="154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372366" y="1353231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2" y="0"/>
                    </a:moveTo>
                    <a:cubicBezTo>
                      <a:pt x="852" y="0"/>
                      <a:pt x="782" y="42"/>
                      <a:pt x="698" y="112"/>
                    </a:cubicBezTo>
                    <a:cubicBezTo>
                      <a:pt x="587" y="209"/>
                      <a:pt x="475" y="307"/>
                      <a:pt x="391" y="405"/>
                    </a:cubicBezTo>
                    <a:cubicBezTo>
                      <a:pt x="294" y="502"/>
                      <a:pt x="196" y="614"/>
                      <a:pt x="112" y="725"/>
                    </a:cubicBezTo>
                    <a:cubicBezTo>
                      <a:pt x="43" y="809"/>
                      <a:pt x="1" y="879"/>
                      <a:pt x="1" y="879"/>
                    </a:cubicBezTo>
                    <a:cubicBezTo>
                      <a:pt x="57" y="837"/>
                      <a:pt x="98" y="809"/>
                      <a:pt x="154" y="767"/>
                    </a:cubicBezTo>
                    <a:cubicBezTo>
                      <a:pt x="266" y="670"/>
                      <a:pt x="363" y="572"/>
                      <a:pt x="461" y="474"/>
                    </a:cubicBezTo>
                    <a:cubicBezTo>
                      <a:pt x="559" y="363"/>
                      <a:pt x="670" y="251"/>
                      <a:pt x="740" y="153"/>
                    </a:cubicBezTo>
                    <a:cubicBezTo>
                      <a:pt x="768" y="112"/>
                      <a:pt x="810" y="56"/>
                      <a:pt x="8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369634" y="819732"/>
                <a:ext cx="171719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56"/>
                      <a:pt x="71" y="112"/>
                      <a:pt x="112" y="154"/>
                    </a:cubicBezTo>
                    <a:cubicBezTo>
                      <a:pt x="196" y="265"/>
                      <a:pt x="294" y="363"/>
                      <a:pt x="405" y="460"/>
                    </a:cubicBezTo>
                    <a:cubicBezTo>
                      <a:pt x="503" y="558"/>
                      <a:pt x="601" y="656"/>
                      <a:pt x="712" y="739"/>
                    </a:cubicBezTo>
                    <a:cubicBezTo>
                      <a:pt x="768" y="781"/>
                      <a:pt x="824" y="809"/>
                      <a:pt x="880" y="851"/>
                    </a:cubicBezTo>
                    <a:cubicBezTo>
                      <a:pt x="880" y="851"/>
                      <a:pt x="838" y="781"/>
                      <a:pt x="754" y="698"/>
                    </a:cubicBezTo>
                    <a:cubicBezTo>
                      <a:pt x="670" y="586"/>
                      <a:pt x="573" y="488"/>
                      <a:pt x="475" y="391"/>
                    </a:cubicBezTo>
                    <a:cubicBezTo>
                      <a:pt x="364" y="293"/>
                      <a:pt x="252" y="181"/>
                      <a:pt x="154" y="112"/>
                    </a:cubicBezTo>
                    <a:cubicBezTo>
                      <a:pt x="57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535695" y="98832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43" y="1"/>
                    </a:moveTo>
                    <a:cubicBezTo>
                      <a:pt x="43" y="1"/>
                      <a:pt x="43" y="29"/>
                      <a:pt x="29" y="85"/>
                    </a:cubicBezTo>
                    <a:cubicBezTo>
                      <a:pt x="29" y="140"/>
                      <a:pt x="15" y="210"/>
                      <a:pt x="15" y="294"/>
                    </a:cubicBezTo>
                    <a:cubicBezTo>
                      <a:pt x="15" y="475"/>
                      <a:pt x="1" y="712"/>
                      <a:pt x="15" y="949"/>
                    </a:cubicBezTo>
                    <a:cubicBezTo>
                      <a:pt x="15" y="1173"/>
                      <a:pt x="29" y="1410"/>
                      <a:pt x="43" y="1591"/>
                    </a:cubicBezTo>
                    <a:cubicBezTo>
                      <a:pt x="57" y="1675"/>
                      <a:pt x="57" y="1745"/>
                      <a:pt x="70" y="1800"/>
                    </a:cubicBezTo>
                    <a:cubicBezTo>
                      <a:pt x="84" y="1856"/>
                      <a:pt x="84" y="1884"/>
                      <a:pt x="84" y="1884"/>
                    </a:cubicBezTo>
                    <a:cubicBezTo>
                      <a:pt x="84" y="1884"/>
                      <a:pt x="84" y="1856"/>
                      <a:pt x="84" y="1800"/>
                    </a:cubicBezTo>
                    <a:cubicBezTo>
                      <a:pt x="98" y="1745"/>
                      <a:pt x="98" y="1675"/>
                      <a:pt x="98" y="1591"/>
                    </a:cubicBezTo>
                    <a:cubicBezTo>
                      <a:pt x="112" y="1410"/>
                      <a:pt x="112" y="1173"/>
                      <a:pt x="112" y="936"/>
                    </a:cubicBezTo>
                    <a:cubicBezTo>
                      <a:pt x="112" y="712"/>
                      <a:pt x="98" y="475"/>
                      <a:pt x="84" y="294"/>
                    </a:cubicBezTo>
                    <a:cubicBezTo>
                      <a:pt x="70" y="210"/>
                      <a:pt x="70" y="140"/>
                      <a:pt x="57" y="85"/>
                    </a:cubicBezTo>
                    <a:cubicBezTo>
                      <a:pt x="43" y="29"/>
                      <a:pt x="43" y="1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666436" y="249742"/>
                <a:ext cx="158059" cy="175426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99" extrusionOk="0">
                    <a:moveTo>
                      <a:pt x="516" y="285"/>
                    </a:moveTo>
                    <a:cubicBezTo>
                      <a:pt x="544" y="299"/>
                      <a:pt x="572" y="327"/>
                      <a:pt x="586" y="369"/>
                    </a:cubicBezTo>
                    <a:cubicBezTo>
                      <a:pt x="572" y="438"/>
                      <a:pt x="544" y="508"/>
                      <a:pt x="488" y="564"/>
                    </a:cubicBezTo>
                    <a:cubicBezTo>
                      <a:pt x="447" y="606"/>
                      <a:pt x="391" y="634"/>
                      <a:pt x="335" y="648"/>
                    </a:cubicBezTo>
                    <a:cubicBezTo>
                      <a:pt x="265" y="648"/>
                      <a:pt x="237" y="620"/>
                      <a:pt x="237" y="550"/>
                    </a:cubicBezTo>
                    <a:cubicBezTo>
                      <a:pt x="265" y="424"/>
                      <a:pt x="377" y="313"/>
                      <a:pt x="516" y="285"/>
                    </a:cubicBezTo>
                    <a:close/>
                    <a:moveTo>
                      <a:pt x="514" y="0"/>
                    </a:moveTo>
                    <a:cubicBezTo>
                      <a:pt x="469" y="0"/>
                      <a:pt x="426" y="10"/>
                      <a:pt x="377" y="20"/>
                    </a:cubicBezTo>
                    <a:cubicBezTo>
                      <a:pt x="307" y="62"/>
                      <a:pt x="251" y="104"/>
                      <a:pt x="196" y="159"/>
                    </a:cubicBezTo>
                    <a:cubicBezTo>
                      <a:pt x="168" y="187"/>
                      <a:pt x="154" y="201"/>
                      <a:pt x="126" y="229"/>
                    </a:cubicBezTo>
                    <a:cubicBezTo>
                      <a:pt x="98" y="285"/>
                      <a:pt x="70" y="327"/>
                      <a:pt x="56" y="382"/>
                    </a:cubicBezTo>
                    <a:cubicBezTo>
                      <a:pt x="14" y="452"/>
                      <a:pt x="0" y="522"/>
                      <a:pt x="0" y="606"/>
                    </a:cubicBezTo>
                    <a:cubicBezTo>
                      <a:pt x="0" y="661"/>
                      <a:pt x="14" y="731"/>
                      <a:pt x="42" y="773"/>
                    </a:cubicBezTo>
                    <a:cubicBezTo>
                      <a:pt x="84" y="843"/>
                      <a:pt x="140" y="885"/>
                      <a:pt x="223" y="899"/>
                    </a:cubicBezTo>
                    <a:cubicBezTo>
                      <a:pt x="279" y="899"/>
                      <a:pt x="335" y="885"/>
                      <a:pt x="377" y="857"/>
                    </a:cubicBezTo>
                    <a:cubicBezTo>
                      <a:pt x="447" y="829"/>
                      <a:pt x="516" y="801"/>
                      <a:pt x="572" y="759"/>
                    </a:cubicBezTo>
                    <a:cubicBezTo>
                      <a:pt x="656" y="703"/>
                      <a:pt x="712" y="634"/>
                      <a:pt x="767" y="550"/>
                    </a:cubicBezTo>
                    <a:cubicBezTo>
                      <a:pt x="795" y="508"/>
                      <a:pt x="809" y="466"/>
                      <a:pt x="809" y="410"/>
                    </a:cubicBezTo>
                    <a:cubicBezTo>
                      <a:pt x="809" y="369"/>
                      <a:pt x="809" y="313"/>
                      <a:pt x="809" y="271"/>
                    </a:cubicBezTo>
                    <a:cubicBezTo>
                      <a:pt x="795" y="201"/>
                      <a:pt x="754" y="131"/>
                      <a:pt x="712" y="62"/>
                    </a:cubicBezTo>
                    <a:cubicBezTo>
                      <a:pt x="670" y="34"/>
                      <a:pt x="614" y="6"/>
                      <a:pt x="572" y="6"/>
                    </a:cubicBezTo>
                    <a:cubicBezTo>
                      <a:pt x="552" y="2"/>
                      <a:pt x="533" y="0"/>
                      <a:pt x="5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835229" y="150028"/>
                <a:ext cx="171524" cy="31865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633" extrusionOk="0">
                    <a:moveTo>
                      <a:pt x="446" y="1"/>
                    </a:moveTo>
                    <a:lnTo>
                      <a:pt x="446" y="1"/>
                    </a:lnTo>
                    <a:cubicBezTo>
                      <a:pt x="335" y="43"/>
                      <a:pt x="223" y="71"/>
                      <a:pt x="112" y="98"/>
                    </a:cubicBezTo>
                    <a:cubicBezTo>
                      <a:pt x="98" y="559"/>
                      <a:pt x="56" y="1047"/>
                      <a:pt x="0" y="1563"/>
                    </a:cubicBezTo>
                    <a:lnTo>
                      <a:pt x="140" y="1507"/>
                    </a:lnTo>
                    <a:lnTo>
                      <a:pt x="293" y="1451"/>
                    </a:lnTo>
                    <a:cubicBezTo>
                      <a:pt x="307" y="1242"/>
                      <a:pt x="321" y="1131"/>
                      <a:pt x="321" y="1103"/>
                    </a:cubicBezTo>
                    <a:lnTo>
                      <a:pt x="488" y="1033"/>
                    </a:lnTo>
                    <a:lnTo>
                      <a:pt x="488" y="1033"/>
                    </a:lnTo>
                    <a:cubicBezTo>
                      <a:pt x="446" y="1326"/>
                      <a:pt x="433" y="1521"/>
                      <a:pt x="433" y="1633"/>
                    </a:cubicBezTo>
                    <a:cubicBezTo>
                      <a:pt x="474" y="1605"/>
                      <a:pt x="516" y="1591"/>
                      <a:pt x="558" y="1563"/>
                    </a:cubicBezTo>
                    <a:cubicBezTo>
                      <a:pt x="600" y="1535"/>
                      <a:pt x="642" y="1521"/>
                      <a:pt x="684" y="1493"/>
                    </a:cubicBezTo>
                    <a:lnTo>
                      <a:pt x="711" y="1493"/>
                    </a:lnTo>
                    <a:cubicBezTo>
                      <a:pt x="739" y="1200"/>
                      <a:pt x="781" y="726"/>
                      <a:pt x="879" y="71"/>
                    </a:cubicBezTo>
                    <a:lnTo>
                      <a:pt x="879" y="71"/>
                    </a:lnTo>
                    <a:cubicBezTo>
                      <a:pt x="781" y="112"/>
                      <a:pt x="670" y="154"/>
                      <a:pt x="572" y="182"/>
                    </a:cubicBezTo>
                    <a:cubicBezTo>
                      <a:pt x="558" y="405"/>
                      <a:pt x="544" y="573"/>
                      <a:pt x="530" y="698"/>
                    </a:cubicBezTo>
                    <a:lnTo>
                      <a:pt x="446" y="740"/>
                    </a:lnTo>
                    <a:lnTo>
                      <a:pt x="377" y="768"/>
                    </a:lnTo>
                    <a:cubicBezTo>
                      <a:pt x="391" y="517"/>
                      <a:pt x="419" y="252"/>
                      <a:pt x="4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1308823" y="604693"/>
                <a:ext cx="215234" cy="2070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61" extrusionOk="0">
                    <a:moveTo>
                      <a:pt x="488" y="0"/>
                    </a:moveTo>
                    <a:lnTo>
                      <a:pt x="209" y="56"/>
                    </a:lnTo>
                    <a:cubicBezTo>
                      <a:pt x="154" y="293"/>
                      <a:pt x="126" y="460"/>
                      <a:pt x="98" y="586"/>
                    </a:cubicBezTo>
                    <a:cubicBezTo>
                      <a:pt x="84" y="698"/>
                      <a:pt x="42" y="837"/>
                      <a:pt x="0" y="1032"/>
                    </a:cubicBezTo>
                    <a:cubicBezTo>
                      <a:pt x="140" y="1004"/>
                      <a:pt x="237" y="991"/>
                      <a:pt x="307" y="977"/>
                    </a:cubicBezTo>
                    <a:lnTo>
                      <a:pt x="349" y="753"/>
                    </a:lnTo>
                    <a:lnTo>
                      <a:pt x="391" y="558"/>
                    </a:lnTo>
                    <a:cubicBezTo>
                      <a:pt x="447" y="726"/>
                      <a:pt x="502" y="893"/>
                      <a:pt x="586" y="1060"/>
                    </a:cubicBezTo>
                    <a:cubicBezTo>
                      <a:pt x="656" y="1032"/>
                      <a:pt x="725" y="1004"/>
                      <a:pt x="795" y="1004"/>
                    </a:cubicBezTo>
                    <a:cubicBezTo>
                      <a:pt x="879" y="712"/>
                      <a:pt x="977" y="405"/>
                      <a:pt x="1102" y="98"/>
                    </a:cubicBezTo>
                    <a:lnTo>
                      <a:pt x="1102" y="98"/>
                    </a:lnTo>
                    <a:cubicBezTo>
                      <a:pt x="991" y="126"/>
                      <a:pt x="879" y="154"/>
                      <a:pt x="767" y="168"/>
                    </a:cubicBezTo>
                    <a:cubicBezTo>
                      <a:pt x="739" y="321"/>
                      <a:pt x="698" y="447"/>
                      <a:pt x="670" y="544"/>
                    </a:cubicBezTo>
                    <a:cubicBezTo>
                      <a:pt x="656" y="502"/>
                      <a:pt x="642" y="460"/>
                      <a:pt x="614" y="419"/>
                    </a:cubicBezTo>
                    <a:cubicBezTo>
                      <a:pt x="572" y="265"/>
                      <a:pt x="530" y="126"/>
                      <a:pt x="4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1314287" y="1366306"/>
                <a:ext cx="152596" cy="24333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247" extrusionOk="0">
                    <a:moveTo>
                      <a:pt x="635" y="0"/>
                    </a:moveTo>
                    <a:cubicBezTo>
                      <a:pt x="489" y="0"/>
                      <a:pt x="345" y="43"/>
                      <a:pt x="223" y="128"/>
                    </a:cubicBezTo>
                    <a:cubicBezTo>
                      <a:pt x="167" y="156"/>
                      <a:pt x="126" y="212"/>
                      <a:pt x="98" y="268"/>
                    </a:cubicBezTo>
                    <a:cubicBezTo>
                      <a:pt x="70" y="324"/>
                      <a:pt x="42" y="365"/>
                      <a:pt x="28" y="421"/>
                    </a:cubicBezTo>
                    <a:cubicBezTo>
                      <a:pt x="0" y="505"/>
                      <a:pt x="0" y="589"/>
                      <a:pt x="14" y="672"/>
                    </a:cubicBezTo>
                    <a:cubicBezTo>
                      <a:pt x="14" y="700"/>
                      <a:pt x="28" y="728"/>
                      <a:pt x="56" y="756"/>
                    </a:cubicBezTo>
                    <a:cubicBezTo>
                      <a:pt x="70" y="784"/>
                      <a:pt x="98" y="798"/>
                      <a:pt x="140" y="812"/>
                    </a:cubicBezTo>
                    <a:cubicBezTo>
                      <a:pt x="167" y="826"/>
                      <a:pt x="209" y="826"/>
                      <a:pt x="251" y="826"/>
                    </a:cubicBezTo>
                    <a:lnTo>
                      <a:pt x="307" y="826"/>
                    </a:lnTo>
                    <a:cubicBezTo>
                      <a:pt x="349" y="812"/>
                      <a:pt x="391" y="798"/>
                      <a:pt x="419" y="784"/>
                    </a:cubicBezTo>
                    <a:cubicBezTo>
                      <a:pt x="460" y="770"/>
                      <a:pt x="488" y="756"/>
                      <a:pt x="530" y="742"/>
                    </a:cubicBezTo>
                    <a:cubicBezTo>
                      <a:pt x="544" y="742"/>
                      <a:pt x="558" y="756"/>
                      <a:pt x="558" y="770"/>
                    </a:cubicBezTo>
                    <a:cubicBezTo>
                      <a:pt x="558" y="784"/>
                      <a:pt x="558" y="798"/>
                      <a:pt x="544" y="812"/>
                    </a:cubicBezTo>
                    <a:cubicBezTo>
                      <a:pt x="530" y="854"/>
                      <a:pt x="502" y="882"/>
                      <a:pt x="474" y="909"/>
                    </a:cubicBezTo>
                    <a:cubicBezTo>
                      <a:pt x="419" y="951"/>
                      <a:pt x="349" y="979"/>
                      <a:pt x="279" y="979"/>
                    </a:cubicBezTo>
                    <a:cubicBezTo>
                      <a:pt x="251" y="986"/>
                      <a:pt x="223" y="990"/>
                      <a:pt x="195" y="990"/>
                    </a:cubicBezTo>
                    <a:cubicBezTo>
                      <a:pt x="167" y="990"/>
                      <a:pt x="140" y="986"/>
                      <a:pt x="112" y="979"/>
                    </a:cubicBezTo>
                    <a:cubicBezTo>
                      <a:pt x="98" y="1063"/>
                      <a:pt x="70" y="1147"/>
                      <a:pt x="42" y="1230"/>
                    </a:cubicBezTo>
                    <a:cubicBezTo>
                      <a:pt x="70" y="1244"/>
                      <a:pt x="112" y="1244"/>
                      <a:pt x="140" y="1244"/>
                    </a:cubicBezTo>
                    <a:cubicBezTo>
                      <a:pt x="158" y="1246"/>
                      <a:pt x="176" y="1247"/>
                      <a:pt x="194" y="1247"/>
                    </a:cubicBezTo>
                    <a:cubicBezTo>
                      <a:pt x="315" y="1247"/>
                      <a:pt x="433" y="1209"/>
                      <a:pt x="530" y="1161"/>
                    </a:cubicBezTo>
                    <a:cubicBezTo>
                      <a:pt x="600" y="1119"/>
                      <a:pt x="656" y="1077"/>
                      <a:pt x="684" y="1007"/>
                    </a:cubicBezTo>
                    <a:cubicBezTo>
                      <a:pt x="711" y="965"/>
                      <a:pt x="739" y="937"/>
                      <a:pt x="753" y="896"/>
                    </a:cubicBezTo>
                    <a:cubicBezTo>
                      <a:pt x="781" y="812"/>
                      <a:pt x="781" y="742"/>
                      <a:pt x="767" y="658"/>
                    </a:cubicBezTo>
                    <a:cubicBezTo>
                      <a:pt x="767" y="630"/>
                      <a:pt x="753" y="603"/>
                      <a:pt x="725" y="575"/>
                    </a:cubicBezTo>
                    <a:cubicBezTo>
                      <a:pt x="725" y="561"/>
                      <a:pt x="711" y="561"/>
                      <a:pt x="697" y="547"/>
                    </a:cubicBezTo>
                    <a:cubicBezTo>
                      <a:pt x="670" y="519"/>
                      <a:pt x="642" y="505"/>
                      <a:pt x="614" y="505"/>
                    </a:cubicBezTo>
                    <a:cubicBezTo>
                      <a:pt x="593" y="498"/>
                      <a:pt x="575" y="494"/>
                      <a:pt x="558" y="494"/>
                    </a:cubicBezTo>
                    <a:cubicBezTo>
                      <a:pt x="541" y="494"/>
                      <a:pt x="523" y="498"/>
                      <a:pt x="502" y="505"/>
                    </a:cubicBezTo>
                    <a:cubicBezTo>
                      <a:pt x="460" y="519"/>
                      <a:pt x="419" y="533"/>
                      <a:pt x="391" y="547"/>
                    </a:cubicBezTo>
                    <a:cubicBezTo>
                      <a:pt x="362" y="558"/>
                      <a:pt x="340" y="565"/>
                      <a:pt x="324" y="565"/>
                    </a:cubicBezTo>
                    <a:cubicBezTo>
                      <a:pt x="300" y="565"/>
                      <a:pt x="287" y="552"/>
                      <a:pt x="279" y="519"/>
                    </a:cubicBezTo>
                    <a:cubicBezTo>
                      <a:pt x="279" y="435"/>
                      <a:pt x="321" y="365"/>
                      <a:pt x="405" y="338"/>
                    </a:cubicBezTo>
                    <a:cubicBezTo>
                      <a:pt x="446" y="324"/>
                      <a:pt x="492" y="317"/>
                      <a:pt x="539" y="317"/>
                    </a:cubicBezTo>
                    <a:cubicBezTo>
                      <a:pt x="586" y="317"/>
                      <a:pt x="635" y="324"/>
                      <a:pt x="684" y="338"/>
                    </a:cubicBezTo>
                    <a:lnTo>
                      <a:pt x="697" y="3"/>
                    </a:lnTo>
                    <a:cubicBezTo>
                      <a:pt x="677" y="1"/>
                      <a:pt x="656" y="0"/>
                      <a:pt x="6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9"/>
            <p:cNvSpPr/>
            <p:nvPr/>
          </p:nvSpPr>
          <p:spPr>
            <a:xfrm>
              <a:off x="1045003" y="2074257"/>
              <a:ext cx="283141" cy="22050"/>
            </a:xfrm>
            <a:custGeom>
              <a:avLst/>
              <a:gdLst/>
              <a:ahLst/>
              <a:cxnLst/>
              <a:rect l="l" t="t" r="r" b="b"/>
              <a:pathLst>
                <a:path w="1451" h="113" extrusionOk="0">
                  <a:moveTo>
                    <a:pt x="0" y="1"/>
                  </a:moveTo>
                  <a:lnTo>
                    <a:pt x="56" y="15"/>
                  </a:lnTo>
                  <a:lnTo>
                    <a:pt x="223" y="43"/>
                  </a:lnTo>
                  <a:cubicBezTo>
                    <a:pt x="363" y="57"/>
                    <a:pt x="544" y="71"/>
                    <a:pt x="725" y="99"/>
                  </a:cubicBezTo>
                  <a:cubicBezTo>
                    <a:pt x="907" y="113"/>
                    <a:pt x="1088" y="113"/>
                    <a:pt x="1214" y="113"/>
                  </a:cubicBezTo>
                  <a:lnTo>
                    <a:pt x="1451" y="113"/>
                  </a:lnTo>
                  <a:lnTo>
                    <a:pt x="1381" y="99"/>
                  </a:lnTo>
                  <a:cubicBezTo>
                    <a:pt x="1339" y="99"/>
                    <a:pt x="1283" y="85"/>
                    <a:pt x="1228" y="71"/>
                  </a:cubicBezTo>
                  <a:cubicBezTo>
                    <a:pt x="1088" y="57"/>
                    <a:pt x="907" y="43"/>
                    <a:pt x="725" y="15"/>
                  </a:cubicBezTo>
                  <a:cubicBezTo>
                    <a:pt x="544" y="1"/>
                    <a:pt x="363" y="1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" name="Google Shape;685;p9"/>
            <p:cNvGrpSpPr/>
            <p:nvPr/>
          </p:nvGrpSpPr>
          <p:grpSpPr>
            <a:xfrm>
              <a:off x="7892638" y="4097832"/>
              <a:ext cx="1438931" cy="1461953"/>
              <a:chOff x="341738" y="2338370"/>
              <a:chExt cx="1438931" cy="1461953"/>
            </a:xfrm>
          </p:grpSpPr>
          <p:sp>
            <p:nvSpPr>
              <p:cNvPr id="686" name="Google Shape;686;p9"/>
              <p:cNvSpPr/>
              <p:nvPr/>
            </p:nvSpPr>
            <p:spPr>
              <a:xfrm>
                <a:off x="461551" y="2597119"/>
                <a:ext cx="51906" cy="277677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23" extrusionOk="0">
                    <a:moveTo>
                      <a:pt x="265" y="0"/>
                    </a:moveTo>
                    <a:cubicBezTo>
                      <a:pt x="265" y="0"/>
                      <a:pt x="265" y="14"/>
                      <a:pt x="251" y="56"/>
                    </a:cubicBezTo>
                    <a:cubicBezTo>
                      <a:pt x="238" y="98"/>
                      <a:pt x="224" y="153"/>
                      <a:pt x="210" y="223"/>
                    </a:cubicBezTo>
                    <a:cubicBezTo>
                      <a:pt x="168" y="349"/>
                      <a:pt x="126" y="530"/>
                      <a:pt x="98" y="697"/>
                    </a:cubicBezTo>
                    <a:cubicBezTo>
                      <a:pt x="56" y="879"/>
                      <a:pt x="28" y="1060"/>
                      <a:pt x="14" y="1200"/>
                    </a:cubicBezTo>
                    <a:cubicBezTo>
                      <a:pt x="0" y="1269"/>
                      <a:pt x="0" y="1325"/>
                      <a:pt x="0" y="1367"/>
                    </a:cubicBezTo>
                    <a:lnTo>
                      <a:pt x="0" y="1423"/>
                    </a:lnTo>
                    <a:lnTo>
                      <a:pt x="28" y="1367"/>
                    </a:lnTo>
                    <a:cubicBezTo>
                      <a:pt x="28" y="1325"/>
                      <a:pt x="56" y="1269"/>
                      <a:pt x="70" y="1214"/>
                    </a:cubicBezTo>
                    <a:cubicBezTo>
                      <a:pt x="98" y="1074"/>
                      <a:pt x="140" y="893"/>
                      <a:pt x="182" y="725"/>
                    </a:cubicBezTo>
                    <a:cubicBezTo>
                      <a:pt x="210" y="544"/>
                      <a:pt x="238" y="363"/>
                      <a:pt x="251" y="223"/>
                    </a:cubicBezTo>
                    <a:cubicBezTo>
                      <a:pt x="265" y="153"/>
                      <a:pt x="265" y="98"/>
                      <a:pt x="265" y="56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796404" y="2338370"/>
                <a:ext cx="51906" cy="28060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5" y="1"/>
                    </a:moveTo>
                    <a:cubicBezTo>
                      <a:pt x="265" y="1"/>
                      <a:pt x="251" y="15"/>
                      <a:pt x="237" y="57"/>
                    </a:cubicBezTo>
                    <a:cubicBezTo>
                      <a:pt x="223" y="99"/>
                      <a:pt x="209" y="154"/>
                      <a:pt x="195" y="224"/>
                    </a:cubicBezTo>
                    <a:cubicBezTo>
                      <a:pt x="154" y="350"/>
                      <a:pt x="112" y="531"/>
                      <a:pt x="84" y="712"/>
                    </a:cubicBezTo>
                    <a:cubicBezTo>
                      <a:pt x="56" y="880"/>
                      <a:pt x="28" y="1061"/>
                      <a:pt x="14" y="1201"/>
                    </a:cubicBezTo>
                    <a:cubicBezTo>
                      <a:pt x="0" y="1284"/>
                      <a:pt x="0" y="1340"/>
                      <a:pt x="0" y="1382"/>
                    </a:cubicBezTo>
                    <a:lnTo>
                      <a:pt x="0" y="1438"/>
                    </a:lnTo>
                    <a:lnTo>
                      <a:pt x="14" y="1382"/>
                    </a:lnTo>
                    <a:cubicBezTo>
                      <a:pt x="28" y="1340"/>
                      <a:pt x="42" y="1284"/>
                      <a:pt x="56" y="1214"/>
                    </a:cubicBezTo>
                    <a:cubicBezTo>
                      <a:pt x="98" y="1075"/>
                      <a:pt x="140" y="908"/>
                      <a:pt x="167" y="726"/>
                    </a:cubicBezTo>
                    <a:cubicBezTo>
                      <a:pt x="195" y="559"/>
                      <a:pt x="223" y="378"/>
                      <a:pt x="237" y="238"/>
                    </a:cubicBezTo>
                    <a:cubicBezTo>
                      <a:pt x="265" y="154"/>
                      <a:pt x="265" y="99"/>
                      <a:pt x="265" y="57"/>
                    </a:cubicBezTo>
                    <a:lnTo>
                      <a:pt x="26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494139" y="2648830"/>
                <a:ext cx="38442" cy="20977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75" extrusionOk="0">
                    <a:moveTo>
                      <a:pt x="196" y="0"/>
                    </a:moveTo>
                    <a:cubicBezTo>
                      <a:pt x="182" y="56"/>
                      <a:pt x="168" y="112"/>
                      <a:pt x="154" y="167"/>
                    </a:cubicBezTo>
                    <a:cubicBezTo>
                      <a:pt x="112" y="265"/>
                      <a:pt x="84" y="391"/>
                      <a:pt x="57" y="530"/>
                    </a:cubicBezTo>
                    <a:cubicBezTo>
                      <a:pt x="43" y="670"/>
                      <a:pt x="15" y="795"/>
                      <a:pt x="15" y="907"/>
                    </a:cubicBezTo>
                    <a:cubicBezTo>
                      <a:pt x="1" y="1004"/>
                      <a:pt x="1" y="1074"/>
                      <a:pt x="1" y="1074"/>
                    </a:cubicBezTo>
                    <a:cubicBezTo>
                      <a:pt x="15" y="1018"/>
                      <a:pt x="43" y="963"/>
                      <a:pt x="57" y="907"/>
                    </a:cubicBezTo>
                    <a:cubicBezTo>
                      <a:pt x="84" y="809"/>
                      <a:pt x="112" y="684"/>
                      <a:pt x="140" y="544"/>
                    </a:cubicBezTo>
                    <a:cubicBezTo>
                      <a:pt x="168" y="419"/>
                      <a:pt x="182" y="279"/>
                      <a:pt x="196" y="167"/>
                    </a:cubicBezTo>
                    <a:cubicBezTo>
                      <a:pt x="196" y="70"/>
                      <a:pt x="196" y="0"/>
                      <a:pt x="1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513262" y="2594387"/>
                <a:ext cx="283336" cy="218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0" y="0"/>
                    </a:moveTo>
                    <a:lnTo>
                      <a:pt x="70" y="14"/>
                    </a:lnTo>
                    <a:cubicBezTo>
                      <a:pt x="112" y="28"/>
                      <a:pt x="168" y="42"/>
                      <a:pt x="238" y="42"/>
                    </a:cubicBezTo>
                    <a:cubicBezTo>
                      <a:pt x="363" y="70"/>
                      <a:pt x="544" y="84"/>
                      <a:pt x="726" y="98"/>
                    </a:cubicBezTo>
                    <a:cubicBezTo>
                      <a:pt x="907" y="112"/>
                      <a:pt x="1088" y="112"/>
                      <a:pt x="1228" y="112"/>
                    </a:cubicBezTo>
                    <a:lnTo>
                      <a:pt x="1451" y="112"/>
                    </a:lnTo>
                    <a:lnTo>
                      <a:pt x="1409" y="98"/>
                    </a:lnTo>
                    <a:cubicBezTo>
                      <a:pt x="1367" y="98"/>
                      <a:pt x="1312" y="84"/>
                      <a:pt x="1242" y="84"/>
                    </a:cubicBezTo>
                    <a:cubicBezTo>
                      <a:pt x="1102" y="56"/>
                      <a:pt x="921" y="42"/>
                      <a:pt x="740" y="28"/>
                    </a:cubicBezTo>
                    <a:cubicBezTo>
                      <a:pt x="558" y="0"/>
                      <a:pt x="377" y="0"/>
                      <a:pt x="2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918754" y="2842014"/>
                <a:ext cx="51906" cy="28060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cubicBezTo>
                      <a:pt x="266" y="0"/>
                      <a:pt x="252" y="14"/>
                      <a:pt x="252" y="56"/>
                    </a:cubicBezTo>
                    <a:cubicBezTo>
                      <a:pt x="238" y="98"/>
                      <a:pt x="210" y="154"/>
                      <a:pt x="196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7" y="879"/>
                      <a:pt x="29" y="1061"/>
                      <a:pt x="15" y="1200"/>
                    </a:cubicBezTo>
                    <a:cubicBezTo>
                      <a:pt x="1" y="1270"/>
                      <a:pt x="1" y="1339"/>
                      <a:pt x="1" y="1367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71" y="1214"/>
                    </a:cubicBezTo>
                    <a:cubicBezTo>
                      <a:pt x="98" y="1088"/>
                      <a:pt x="140" y="907"/>
                      <a:pt x="168" y="726"/>
                    </a:cubicBezTo>
                    <a:cubicBezTo>
                      <a:pt x="210" y="544"/>
                      <a:pt x="238" y="377"/>
                      <a:pt x="252" y="238"/>
                    </a:cubicBezTo>
                    <a:cubicBezTo>
                      <a:pt x="252" y="154"/>
                      <a:pt x="266" y="98"/>
                      <a:pt x="266" y="56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1269999" y="2580728"/>
                <a:ext cx="51906" cy="283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1" extrusionOk="0">
                    <a:moveTo>
                      <a:pt x="265" y="0"/>
                    </a:moveTo>
                    <a:cubicBezTo>
                      <a:pt x="265" y="0"/>
                      <a:pt x="251" y="28"/>
                      <a:pt x="251" y="70"/>
                    </a:cubicBezTo>
                    <a:cubicBezTo>
                      <a:pt x="237" y="112"/>
                      <a:pt x="223" y="154"/>
                      <a:pt x="195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6" y="893"/>
                      <a:pt x="28" y="1074"/>
                      <a:pt x="14" y="1214"/>
                    </a:cubicBezTo>
                    <a:cubicBezTo>
                      <a:pt x="0" y="1284"/>
                      <a:pt x="0" y="1339"/>
                      <a:pt x="0" y="1381"/>
                    </a:cubicBezTo>
                    <a:lnTo>
                      <a:pt x="0" y="1451"/>
                    </a:lnTo>
                    <a:lnTo>
                      <a:pt x="14" y="1381"/>
                    </a:lnTo>
                    <a:cubicBezTo>
                      <a:pt x="28" y="1339"/>
                      <a:pt x="42" y="1298"/>
                      <a:pt x="70" y="1228"/>
                    </a:cubicBezTo>
                    <a:cubicBezTo>
                      <a:pt x="98" y="1088"/>
                      <a:pt x="140" y="921"/>
                      <a:pt x="168" y="740"/>
                    </a:cubicBezTo>
                    <a:cubicBezTo>
                      <a:pt x="209" y="558"/>
                      <a:pt x="237" y="377"/>
                      <a:pt x="251" y="237"/>
                    </a:cubicBezTo>
                    <a:cubicBezTo>
                      <a:pt x="251" y="168"/>
                      <a:pt x="265" y="112"/>
                      <a:pt x="265" y="70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635807" y="3100568"/>
                <a:ext cx="283141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42" y="14"/>
                    </a:lnTo>
                    <a:cubicBezTo>
                      <a:pt x="84" y="14"/>
                      <a:pt x="140" y="28"/>
                      <a:pt x="209" y="42"/>
                    </a:cubicBezTo>
                    <a:cubicBezTo>
                      <a:pt x="349" y="56"/>
                      <a:pt x="530" y="70"/>
                      <a:pt x="712" y="84"/>
                    </a:cubicBezTo>
                    <a:cubicBezTo>
                      <a:pt x="893" y="112"/>
                      <a:pt x="1074" y="112"/>
                      <a:pt x="1214" y="112"/>
                    </a:cubicBezTo>
                    <a:lnTo>
                      <a:pt x="1451" y="112"/>
                    </a:lnTo>
                    <a:lnTo>
                      <a:pt x="1381" y="98"/>
                    </a:lnTo>
                    <a:lnTo>
                      <a:pt x="1228" y="70"/>
                    </a:lnTo>
                    <a:cubicBezTo>
                      <a:pt x="1088" y="56"/>
                      <a:pt x="907" y="42"/>
                      <a:pt x="725" y="14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992320" y="2847478"/>
                <a:ext cx="272408" cy="2185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2" extrusionOk="0">
                    <a:moveTo>
                      <a:pt x="0" y="0"/>
                    </a:moveTo>
                    <a:cubicBezTo>
                      <a:pt x="42" y="14"/>
                      <a:pt x="98" y="28"/>
                      <a:pt x="168" y="28"/>
                    </a:cubicBezTo>
                    <a:cubicBezTo>
                      <a:pt x="307" y="56"/>
                      <a:pt x="489" y="70"/>
                      <a:pt x="670" y="84"/>
                    </a:cubicBezTo>
                    <a:cubicBezTo>
                      <a:pt x="851" y="112"/>
                      <a:pt x="1033" y="112"/>
                      <a:pt x="1158" y="112"/>
                    </a:cubicBezTo>
                    <a:lnTo>
                      <a:pt x="1395" y="112"/>
                    </a:lnTo>
                    <a:lnTo>
                      <a:pt x="1326" y="98"/>
                    </a:lnTo>
                    <a:cubicBezTo>
                      <a:pt x="1284" y="84"/>
                      <a:pt x="1228" y="70"/>
                      <a:pt x="1172" y="70"/>
                    </a:cubicBezTo>
                    <a:cubicBezTo>
                      <a:pt x="1033" y="42"/>
                      <a:pt x="851" y="28"/>
                      <a:pt x="670" y="14"/>
                    </a:cubicBezTo>
                    <a:cubicBezTo>
                      <a:pt x="489" y="0"/>
                      <a:pt x="307" y="0"/>
                      <a:pt x="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671127" y="3070712"/>
                <a:ext cx="198843" cy="19123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98" extrusionOk="0">
                    <a:moveTo>
                      <a:pt x="154" y="0"/>
                    </a:moveTo>
                    <a:cubicBezTo>
                      <a:pt x="70" y="14"/>
                      <a:pt x="0" y="14"/>
                      <a:pt x="0" y="14"/>
                    </a:cubicBezTo>
                    <a:cubicBezTo>
                      <a:pt x="0" y="14"/>
                      <a:pt x="70" y="42"/>
                      <a:pt x="154" y="56"/>
                    </a:cubicBezTo>
                    <a:cubicBezTo>
                      <a:pt x="252" y="70"/>
                      <a:pt x="377" y="84"/>
                      <a:pt x="503" y="98"/>
                    </a:cubicBezTo>
                    <a:lnTo>
                      <a:pt x="851" y="98"/>
                    </a:lnTo>
                    <a:cubicBezTo>
                      <a:pt x="907" y="98"/>
                      <a:pt x="963" y="98"/>
                      <a:pt x="1019" y="84"/>
                    </a:cubicBezTo>
                    <a:cubicBezTo>
                      <a:pt x="1019" y="84"/>
                      <a:pt x="949" y="70"/>
                      <a:pt x="851" y="56"/>
                    </a:cubicBezTo>
                    <a:cubicBezTo>
                      <a:pt x="768" y="42"/>
                      <a:pt x="628" y="14"/>
                      <a:pt x="503" y="14"/>
                    </a:cubicBezTo>
                    <a:cubicBezTo>
                      <a:pt x="391" y="0"/>
                      <a:pt x="252" y="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1495771" y="3503327"/>
                <a:ext cx="237089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3" extrusionOk="0">
                    <a:moveTo>
                      <a:pt x="1" y="1"/>
                    </a:moveTo>
                    <a:lnTo>
                      <a:pt x="57" y="15"/>
                    </a:lnTo>
                    <a:lnTo>
                      <a:pt x="182" y="43"/>
                    </a:lnTo>
                    <a:cubicBezTo>
                      <a:pt x="294" y="71"/>
                      <a:pt x="447" y="85"/>
                      <a:pt x="601" y="99"/>
                    </a:cubicBezTo>
                    <a:cubicBezTo>
                      <a:pt x="754" y="113"/>
                      <a:pt x="908" y="113"/>
                      <a:pt x="1019" y="113"/>
                    </a:cubicBezTo>
                    <a:lnTo>
                      <a:pt x="1214" y="113"/>
                    </a:lnTo>
                    <a:lnTo>
                      <a:pt x="1159" y="99"/>
                    </a:lnTo>
                    <a:cubicBezTo>
                      <a:pt x="1131" y="99"/>
                      <a:pt x="1075" y="85"/>
                      <a:pt x="1019" y="85"/>
                    </a:cubicBezTo>
                    <a:cubicBezTo>
                      <a:pt x="908" y="57"/>
                      <a:pt x="754" y="43"/>
                      <a:pt x="601" y="29"/>
                    </a:cubicBezTo>
                    <a:cubicBezTo>
                      <a:pt x="461" y="1"/>
                      <a:pt x="308" y="1"/>
                      <a:pt x="1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793672" y="2618779"/>
                <a:ext cx="179719" cy="220698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31" extrusionOk="0">
                    <a:moveTo>
                      <a:pt x="0" y="1"/>
                    </a:moveTo>
                    <a:lnTo>
                      <a:pt x="42" y="56"/>
                    </a:lnTo>
                    <a:cubicBezTo>
                      <a:pt x="56" y="84"/>
                      <a:pt x="98" y="140"/>
                      <a:pt x="126" y="196"/>
                    </a:cubicBezTo>
                    <a:cubicBezTo>
                      <a:pt x="209" y="308"/>
                      <a:pt x="321" y="447"/>
                      <a:pt x="433" y="586"/>
                    </a:cubicBezTo>
                    <a:cubicBezTo>
                      <a:pt x="544" y="740"/>
                      <a:pt x="670" y="865"/>
                      <a:pt x="753" y="977"/>
                    </a:cubicBezTo>
                    <a:cubicBezTo>
                      <a:pt x="809" y="1019"/>
                      <a:pt x="851" y="1061"/>
                      <a:pt x="865" y="1089"/>
                    </a:cubicBezTo>
                    <a:lnTo>
                      <a:pt x="921" y="1130"/>
                    </a:lnTo>
                    <a:cubicBezTo>
                      <a:pt x="921" y="1130"/>
                      <a:pt x="907" y="1117"/>
                      <a:pt x="879" y="1075"/>
                    </a:cubicBezTo>
                    <a:cubicBezTo>
                      <a:pt x="865" y="1047"/>
                      <a:pt x="837" y="1005"/>
                      <a:pt x="795" y="949"/>
                    </a:cubicBezTo>
                    <a:cubicBezTo>
                      <a:pt x="712" y="824"/>
                      <a:pt x="600" y="684"/>
                      <a:pt x="488" y="545"/>
                    </a:cubicBezTo>
                    <a:cubicBezTo>
                      <a:pt x="377" y="405"/>
                      <a:pt x="265" y="266"/>
                      <a:pt x="168" y="168"/>
                    </a:cubicBezTo>
                    <a:cubicBezTo>
                      <a:pt x="126" y="112"/>
                      <a:pt x="84" y="70"/>
                      <a:pt x="56" y="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150185" y="2362957"/>
                <a:ext cx="177183" cy="22343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0"/>
                    </a:moveTo>
                    <a:lnTo>
                      <a:pt x="28" y="56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196" y="307"/>
                      <a:pt x="307" y="461"/>
                      <a:pt x="419" y="600"/>
                    </a:cubicBezTo>
                    <a:cubicBezTo>
                      <a:pt x="530" y="740"/>
                      <a:pt x="656" y="879"/>
                      <a:pt x="754" y="977"/>
                    </a:cubicBezTo>
                    <a:lnTo>
                      <a:pt x="865" y="1088"/>
                    </a:lnTo>
                    <a:lnTo>
                      <a:pt x="907" y="1144"/>
                    </a:lnTo>
                    <a:lnTo>
                      <a:pt x="879" y="1088"/>
                    </a:ln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7"/>
                      <a:pt x="600" y="684"/>
                      <a:pt x="489" y="544"/>
                    </a:cubicBezTo>
                    <a:cubicBezTo>
                      <a:pt x="377" y="405"/>
                      <a:pt x="251" y="265"/>
                      <a:pt x="154" y="168"/>
                    </a:cubicBezTo>
                    <a:cubicBezTo>
                      <a:pt x="112" y="112"/>
                      <a:pt x="70" y="70"/>
                      <a:pt x="42" y="42"/>
                    </a:cubicBezTo>
                    <a:cubicBezTo>
                      <a:pt x="28" y="28"/>
                      <a:pt x="14" y="1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973197" y="3269360"/>
                <a:ext cx="51906" cy="28060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lnTo>
                      <a:pt x="238" y="56"/>
                    </a:lnTo>
                    <a:cubicBezTo>
                      <a:pt x="224" y="98"/>
                      <a:pt x="210" y="154"/>
                      <a:pt x="196" y="224"/>
                    </a:cubicBezTo>
                    <a:cubicBezTo>
                      <a:pt x="154" y="363"/>
                      <a:pt x="112" y="530"/>
                      <a:pt x="84" y="712"/>
                    </a:cubicBezTo>
                    <a:cubicBezTo>
                      <a:pt x="57" y="893"/>
                      <a:pt x="29" y="1060"/>
                      <a:pt x="15" y="1200"/>
                    </a:cubicBezTo>
                    <a:cubicBezTo>
                      <a:pt x="1" y="1284"/>
                      <a:pt x="1" y="1339"/>
                      <a:pt x="1" y="1381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57" y="1214"/>
                    </a:cubicBezTo>
                    <a:cubicBezTo>
                      <a:pt x="98" y="1074"/>
                      <a:pt x="140" y="907"/>
                      <a:pt x="168" y="726"/>
                    </a:cubicBezTo>
                    <a:cubicBezTo>
                      <a:pt x="196" y="558"/>
                      <a:pt x="224" y="377"/>
                      <a:pt x="238" y="237"/>
                    </a:cubicBezTo>
                    <a:cubicBezTo>
                      <a:pt x="266" y="168"/>
                      <a:pt x="266" y="98"/>
                      <a:pt x="266" y="70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1024908" y="3269360"/>
                <a:ext cx="283336" cy="218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1" y="0"/>
                    </a:moveTo>
                    <a:lnTo>
                      <a:pt x="57" y="14"/>
                    </a:lnTo>
                    <a:lnTo>
                      <a:pt x="224" y="42"/>
                    </a:lnTo>
                    <a:cubicBezTo>
                      <a:pt x="363" y="56"/>
                      <a:pt x="545" y="70"/>
                      <a:pt x="726" y="98"/>
                    </a:cubicBezTo>
                    <a:cubicBezTo>
                      <a:pt x="907" y="112"/>
                      <a:pt x="1089" y="112"/>
                      <a:pt x="1214" y="112"/>
                    </a:cubicBezTo>
                    <a:lnTo>
                      <a:pt x="1451" y="112"/>
                    </a:lnTo>
                    <a:lnTo>
                      <a:pt x="1382" y="98"/>
                    </a:lnTo>
                    <a:cubicBezTo>
                      <a:pt x="1354" y="98"/>
                      <a:pt x="1284" y="84"/>
                      <a:pt x="1228" y="70"/>
                    </a:cubicBezTo>
                    <a:cubicBezTo>
                      <a:pt x="1089" y="56"/>
                      <a:pt x="907" y="42"/>
                      <a:pt x="726" y="28"/>
                    </a:cubicBezTo>
                    <a:cubicBezTo>
                      <a:pt x="545" y="0"/>
                      <a:pt x="363" y="0"/>
                      <a:pt x="2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446792" y="3511522"/>
                <a:ext cx="51906" cy="283336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2" extrusionOk="0">
                    <a:moveTo>
                      <a:pt x="266" y="1"/>
                    </a:moveTo>
                    <a:cubicBezTo>
                      <a:pt x="266" y="1"/>
                      <a:pt x="252" y="29"/>
                      <a:pt x="252" y="71"/>
                    </a:cubicBezTo>
                    <a:cubicBezTo>
                      <a:pt x="238" y="112"/>
                      <a:pt x="224" y="154"/>
                      <a:pt x="196" y="224"/>
                    </a:cubicBezTo>
                    <a:cubicBezTo>
                      <a:pt x="168" y="363"/>
                      <a:pt x="126" y="531"/>
                      <a:pt x="85" y="712"/>
                    </a:cubicBezTo>
                    <a:cubicBezTo>
                      <a:pt x="57" y="893"/>
                      <a:pt x="29" y="1075"/>
                      <a:pt x="15" y="1214"/>
                    </a:cubicBezTo>
                    <a:cubicBezTo>
                      <a:pt x="1" y="1284"/>
                      <a:pt x="1" y="1340"/>
                      <a:pt x="1" y="1382"/>
                    </a:cubicBezTo>
                    <a:lnTo>
                      <a:pt x="1" y="1451"/>
                    </a:lnTo>
                    <a:lnTo>
                      <a:pt x="15" y="1382"/>
                    </a:lnTo>
                    <a:cubicBezTo>
                      <a:pt x="29" y="1340"/>
                      <a:pt x="43" y="1298"/>
                      <a:pt x="71" y="1228"/>
                    </a:cubicBezTo>
                    <a:cubicBezTo>
                      <a:pt x="98" y="1089"/>
                      <a:pt x="140" y="921"/>
                      <a:pt x="168" y="740"/>
                    </a:cubicBezTo>
                    <a:cubicBezTo>
                      <a:pt x="210" y="559"/>
                      <a:pt x="238" y="377"/>
                      <a:pt x="252" y="238"/>
                    </a:cubicBezTo>
                    <a:cubicBezTo>
                      <a:pt x="252" y="168"/>
                      <a:pt x="266" y="112"/>
                      <a:pt x="266" y="71"/>
                    </a:cubicBezTo>
                    <a:lnTo>
                      <a:pt x="26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155649" y="3778272"/>
                <a:ext cx="283141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56" y="15"/>
                    </a:lnTo>
                    <a:cubicBezTo>
                      <a:pt x="98" y="15"/>
                      <a:pt x="154" y="43"/>
                      <a:pt x="223" y="43"/>
                    </a:cubicBezTo>
                    <a:cubicBezTo>
                      <a:pt x="349" y="57"/>
                      <a:pt x="530" y="70"/>
                      <a:pt x="712" y="98"/>
                    </a:cubicBezTo>
                    <a:cubicBezTo>
                      <a:pt x="893" y="112"/>
                      <a:pt x="1074" y="112"/>
                      <a:pt x="1214" y="112"/>
                    </a:cubicBezTo>
                    <a:lnTo>
                      <a:pt x="1451" y="112"/>
                    </a:lnTo>
                    <a:lnTo>
                      <a:pt x="1381" y="98"/>
                    </a:lnTo>
                    <a:cubicBezTo>
                      <a:pt x="1339" y="98"/>
                      <a:pt x="1284" y="84"/>
                      <a:pt x="1214" y="70"/>
                    </a:cubicBezTo>
                    <a:cubicBezTo>
                      <a:pt x="1088" y="57"/>
                      <a:pt x="907" y="43"/>
                      <a:pt x="726" y="15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973197" y="3549769"/>
                <a:ext cx="177183" cy="220503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30" extrusionOk="0">
                    <a:moveTo>
                      <a:pt x="1" y="0"/>
                    </a:moveTo>
                    <a:cubicBezTo>
                      <a:pt x="1" y="0"/>
                      <a:pt x="1" y="28"/>
                      <a:pt x="29" y="56"/>
                    </a:cubicBezTo>
                    <a:cubicBezTo>
                      <a:pt x="43" y="84"/>
                      <a:pt x="84" y="140"/>
                      <a:pt x="112" y="195"/>
                    </a:cubicBezTo>
                    <a:cubicBezTo>
                      <a:pt x="196" y="307"/>
                      <a:pt x="308" y="446"/>
                      <a:pt x="419" y="600"/>
                    </a:cubicBezTo>
                    <a:cubicBezTo>
                      <a:pt x="531" y="739"/>
                      <a:pt x="656" y="879"/>
                      <a:pt x="740" y="976"/>
                    </a:cubicBezTo>
                    <a:cubicBezTo>
                      <a:pt x="796" y="1018"/>
                      <a:pt x="838" y="1060"/>
                      <a:pt x="852" y="1088"/>
                    </a:cubicBezTo>
                    <a:lnTo>
                      <a:pt x="907" y="1130"/>
                    </a:lnTo>
                    <a:cubicBezTo>
                      <a:pt x="893" y="1116"/>
                      <a:pt x="880" y="1102"/>
                      <a:pt x="866" y="1088"/>
                    </a:cubicBezTo>
                    <a:cubicBezTo>
                      <a:pt x="852" y="1046"/>
                      <a:pt x="824" y="1004"/>
                      <a:pt x="782" y="949"/>
                    </a:cubicBezTo>
                    <a:cubicBezTo>
                      <a:pt x="698" y="837"/>
                      <a:pt x="587" y="684"/>
                      <a:pt x="475" y="544"/>
                    </a:cubicBezTo>
                    <a:cubicBezTo>
                      <a:pt x="363" y="405"/>
                      <a:pt x="252" y="265"/>
                      <a:pt x="154" y="167"/>
                    </a:cubicBezTo>
                    <a:cubicBezTo>
                      <a:pt x="112" y="112"/>
                      <a:pt x="71" y="70"/>
                      <a:pt x="43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1327174" y="3293752"/>
                <a:ext cx="176987" cy="22343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99"/>
                      <a:pt x="84" y="140"/>
                      <a:pt x="126" y="196"/>
                    </a:cubicBezTo>
                    <a:cubicBezTo>
                      <a:pt x="195" y="308"/>
                      <a:pt x="307" y="461"/>
                      <a:pt x="419" y="601"/>
                    </a:cubicBezTo>
                    <a:cubicBezTo>
                      <a:pt x="530" y="740"/>
                      <a:pt x="656" y="880"/>
                      <a:pt x="753" y="977"/>
                    </a:cubicBezTo>
                    <a:cubicBezTo>
                      <a:pt x="795" y="1033"/>
                      <a:pt x="837" y="1061"/>
                      <a:pt x="865" y="1103"/>
                    </a:cubicBezTo>
                    <a:lnTo>
                      <a:pt x="907" y="1145"/>
                    </a:lnTo>
                    <a:lnTo>
                      <a:pt x="879" y="1089"/>
                    </a:lnTo>
                    <a:cubicBezTo>
                      <a:pt x="851" y="1047"/>
                      <a:pt x="823" y="1005"/>
                      <a:pt x="781" y="949"/>
                    </a:cubicBezTo>
                    <a:cubicBezTo>
                      <a:pt x="711" y="838"/>
                      <a:pt x="600" y="684"/>
                      <a:pt x="488" y="545"/>
                    </a:cubicBezTo>
                    <a:cubicBezTo>
                      <a:pt x="377" y="405"/>
                      <a:pt x="251" y="266"/>
                      <a:pt x="154" y="168"/>
                    </a:cubicBezTo>
                    <a:cubicBezTo>
                      <a:pt x="112" y="112"/>
                      <a:pt x="70" y="85"/>
                      <a:pt x="42" y="57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807137" y="2670490"/>
                <a:ext cx="117276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40" extrusionOk="0">
                    <a:moveTo>
                      <a:pt x="1" y="1"/>
                    </a:moveTo>
                    <a:cubicBezTo>
                      <a:pt x="15" y="43"/>
                      <a:pt x="43" y="84"/>
                      <a:pt x="71" y="126"/>
                    </a:cubicBezTo>
                    <a:cubicBezTo>
                      <a:pt x="126" y="224"/>
                      <a:pt x="196" y="308"/>
                      <a:pt x="266" y="405"/>
                    </a:cubicBezTo>
                    <a:cubicBezTo>
                      <a:pt x="336" y="489"/>
                      <a:pt x="405" y="559"/>
                      <a:pt x="489" y="642"/>
                    </a:cubicBezTo>
                    <a:cubicBezTo>
                      <a:pt x="517" y="670"/>
                      <a:pt x="559" y="712"/>
                      <a:pt x="601" y="740"/>
                    </a:cubicBezTo>
                    <a:cubicBezTo>
                      <a:pt x="601" y="740"/>
                      <a:pt x="573" y="684"/>
                      <a:pt x="517" y="614"/>
                    </a:cubicBezTo>
                    <a:cubicBezTo>
                      <a:pt x="391" y="433"/>
                      <a:pt x="266" y="252"/>
                      <a:pt x="112" y="98"/>
                    </a:cubicBezTo>
                    <a:cubicBezTo>
                      <a:pt x="43" y="43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390717" y="2439255"/>
                <a:ext cx="114544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40" extrusionOk="0">
                    <a:moveTo>
                      <a:pt x="1" y="0"/>
                    </a:moveTo>
                    <a:cubicBezTo>
                      <a:pt x="15" y="42"/>
                      <a:pt x="43" y="84"/>
                      <a:pt x="71" y="126"/>
                    </a:cubicBezTo>
                    <a:cubicBezTo>
                      <a:pt x="126" y="223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75" y="642"/>
                    </a:cubicBezTo>
                    <a:cubicBezTo>
                      <a:pt x="545" y="697"/>
                      <a:pt x="587" y="739"/>
                      <a:pt x="587" y="739"/>
                    </a:cubicBezTo>
                    <a:cubicBezTo>
                      <a:pt x="587" y="739"/>
                      <a:pt x="573" y="684"/>
                      <a:pt x="517" y="614"/>
                    </a:cubicBezTo>
                    <a:cubicBezTo>
                      <a:pt x="475" y="530"/>
                      <a:pt x="405" y="432"/>
                      <a:pt x="322" y="349"/>
                    </a:cubicBezTo>
                    <a:cubicBezTo>
                      <a:pt x="252" y="251"/>
                      <a:pt x="182" y="181"/>
                      <a:pt x="112" y="98"/>
                    </a:cubicBezTo>
                    <a:cubicBezTo>
                      <a:pt x="43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259071" y="2869138"/>
                <a:ext cx="473788" cy="65623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363" extrusionOk="0">
                    <a:moveTo>
                      <a:pt x="0" y="1"/>
                    </a:moveTo>
                    <a:lnTo>
                      <a:pt x="98" y="154"/>
                    </a:lnTo>
                    <a:cubicBezTo>
                      <a:pt x="168" y="252"/>
                      <a:pt x="251" y="391"/>
                      <a:pt x="363" y="545"/>
                    </a:cubicBezTo>
                    <a:cubicBezTo>
                      <a:pt x="475" y="698"/>
                      <a:pt x="600" y="894"/>
                      <a:pt x="740" y="1089"/>
                    </a:cubicBezTo>
                    <a:lnTo>
                      <a:pt x="1186" y="1717"/>
                    </a:lnTo>
                    <a:lnTo>
                      <a:pt x="1632" y="2330"/>
                    </a:lnTo>
                    <a:cubicBezTo>
                      <a:pt x="1772" y="2512"/>
                      <a:pt x="1911" y="2693"/>
                      <a:pt x="2023" y="2846"/>
                    </a:cubicBezTo>
                    <a:cubicBezTo>
                      <a:pt x="2135" y="3000"/>
                      <a:pt x="2246" y="3125"/>
                      <a:pt x="2316" y="3223"/>
                    </a:cubicBezTo>
                    <a:lnTo>
                      <a:pt x="2427" y="3363"/>
                    </a:lnTo>
                    <a:lnTo>
                      <a:pt x="2330" y="3209"/>
                    </a:lnTo>
                    <a:cubicBezTo>
                      <a:pt x="2260" y="3111"/>
                      <a:pt x="2176" y="2986"/>
                      <a:pt x="2065" y="2819"/>
                    </a:cubicBezTo>
                    <a:cubicBezTo>
                      <a:pt x="1953" y="2665"/>
                      <a:pt x="1828" y="2470"/>
                      <a:pt x="1688" y="2275"/>
                    </a:cubicBezTo>
                    <a:lnTo>
                      <a:pt x="1242" y="1661"/>
                    </a:lnTo>
                    <a:lnTo>
                      <a:pt x="795" y="1047"/>
                    </a:lnTo>
                    <a:cubicBezTo>
                      <a:pt x="656" y="852"/>
                      <a:pt x="516" y="670"/>
                      <a:pt x="405" y="517"/>
                    </a:cubicBezTo>
                    <a:cubicBezTo>
                      <a:pt x="279" y="364"/>
                      <a:pt x="182" y="238"/>
                      <a:pt x="112" y="140"/>
                    </a:cubicBezTo>
                    <a:lnTo>
                      <a:pt x="0" y="1"/>
                    </a:lnTo>
                    <a:close/>
                    <a:moveTo>
                      <a:pt x="2427" y="3363"/>
                    </a:moveTo>
                    <a:lnTo>
                      <a:pt x="2427" y="3363"/>
                    </a:lnTo>
                    <a:lnTo>
                      <a:pt x="2427" y="3363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913290" y="3125155"/>
                <a:ext cx="114544" cy="14166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42"/>
                      <a:pt x="43" y="84"/>
                      <a:pt x="71" y="126"/>
                    </a:cubicBezTo>
                    <a:cubicBezTo>
                      <a:pt x="140" y="209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89" y="628"/>
                    </a:cubicBezTo>
                    <a:cubicBezTo>
                      <a:pt x="545" y="698"/>
                      <a:pt x="587" y="725"/>
                      <a:pt x="587" y="725"/>
                    </a:cubicBezTo>
                    <a:cubicBezTo>
                      <a:pt x="587" y="725"/>
                      <a:pt x="573" y="670"/>
                      <a:pt x="517" y="600"/>
                    </a:cubicBezTo>
                    <a:cubicBezTo>
                      <a:pt x="475" y="530"/>
                      <a:pt x="405" y="432"/>
                      <a:pt x="336" y="335"/>
                    </a:cubicBezTo>
                    <a:cubicBezTo>
                      <a:pt x="266" y="251"/>
                      <a:pt x="182" y="167"/>
                      <a:pt x="112" y="98"/>
                    </a:cubicBezTo>
                    <a:cubicBezTo>
                      <a:pt x="71" y="56"/>
                      <a:pt x="43" y="28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608488" y="3100568"/>
                <a:ext cx="22050" cy="18537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950" extrusionOk="0">
                    <a:moveTo>
                      <a:pt x="112" y="1"/>
                    </a:moveTo>
                    <a:cubicBezTo>
                      <a:pt x="84" y="56"/>
                      <a:pt x="84" y="98"/>
                      <a:pt x="70" y="154"/>
                    </a:cubicBezTo>
                    <a:cubicBezTo>
                      <a:pt x="42" y="238"/>
                      <a:pt x="29" y="349"/>
                      <a:pt x="15" y="475"/>
                    </a:cubicBezTo>
                    <a:cubicBezTo>
                      <a:pt x="1" y="572"/>
                      <a:pt x="1" y="684"/>
                      <a:pt x="1" y="796"/>
                    </a:cubicBezTo>
                    <a:cubicBezTo>
                      <a:pt x="1" y="851"/>
                      <a:pt x="1" y="893"/>
                      <a:pt x="1" y="949"/>
                    </a:cubicBezTo>
                    <a:cubicBezTo>
                      <a:pt x="15" y="893"/>
                      <a:pt x="29" y="851"/>
                      <a:pt x="42" y="796"/>
                    </a:cubicBezTo>
                    <a:cubicBezTo>
                      <a:pt x="56" y="698"/>
                      <a:pt x="70" y="586"/>
                      <a:pt x="84" y="475"/>
                    </a:cubicBezTo>
                    <a:cubicBezTo>
                      <a:pt x="112" y="363"/>
                      <a:pt x="112" y="238"/>
                      <a:pt x="112" y="154"/>
                    </a:cubicBezTo>
                    <a:cubicBezTo>
                      <a:pt x="112" y="98"/>
                      <a:pt x="112" y="56"/>
                      <a:pt x="1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461551" y="2874601"/>
                <a:ext cx="177183" cy="22343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210" y="308"/>
                      <a:pt x="307" y="461"/>
                      <a:pt x="419" y="601"/>
                    </a:cubicBezTo>
                    <a:cubicBezTo>
                      <a:pt x="544" y="740"/>
                      <a:pt x="656" y="880"/>
                      <a:pt x="754" y="977"/>
                    </a:cubicBezTo>
                    <a:lnTo>
                      <a:pt x="865" y="1089"/>
                    </a:lnTo>
                    <a:lnTo>
                      <a:pt x="907" y="1145"/>
                    </a:lnTo>
                    <a:cubicBezTo>
                      <a:pt x="907" y="1117"/>
                      <a:pt x="893" y="1103"/>
                      <a:pt x="879" y="1089"/>
                    </a:cubicBez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8"/>
                      <a:pt x="600" y="684"/>
                      <a:pt x="489" y="545"/>
                    </a:cubicBezTo>
                    <a:cubicBezTo>
                      <a:pt x="377" y="405"/>
                      <a:pt x="251" y="266"/>
                      <a:pt x="168" y="168"/>
                    </a:cubicBezTo>
                    <a:cubicBezTo>
                      <a:pt x="112" y="112"/>
                      <a:pt x="70" y="71"/>
                      <a:pt x="42" y="43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1683687" y="3486545"/>
                <a:ext cx="96982" cy="7473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3" extrusionOk="0">
                    <a:moveTo>
                      <a:pt x="250" y="0"/>
                    </a:moveTo>
                    <a:cubicBezTo>
                      <a:pt x="206" y="0"/>
                      <a:pt x="162" y="15"/>
                      <a:pt x="126" y="45"/>
                    </a:cubicBezTo>
                    <a:cubicBezTo>
                      <a:pt x="0" y="143"/>
                      <a:pt x="56" y="366"/>
                      <a:pt x="224" y="380"/>
                    </a:cubicBezTo>
                    <a:cubicBezTo>
                      <a:pt x="234" y="382"/>
                      <a:pt x="245" y="383"/>
                      <a:pt x="255" y="383"/>
                    </a:cubicBezTo>
                    <a:cubicBezTo>
                      <a:pt x="405" y="383"/>
                      <a:pt x="496" y="203"/>
                      <a:pt x="405" y="73"/>
                    </a:cubicBezTo>
                    <a:cubicBezTo>
                      <a:pt x="365" y="25"/>
                      <a:pt x="308" y="0"/>
                      <a:pt x="2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341738" y="2401594"/>
                <a:ext cx="97568" cy="7610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90" extrusionOk="0">
                    <a:moveTo>
                      <a:pt x="247" y="0"/>
                    </a:moveTo>
                    <a:cubicBezTo>
                      <a:pt x="210" y="0"/>
                      <a:pt x="173" y="12"/>
                      <a:pt x="140" y="40"/>
                    </a:cubicBezTo>
                    <a:cubicBezTo>
                      <a:pt x="1" y="137"/>
                      <a:pt x="56" y="360"/>
                      <a:pt x="224" y="388"/>
                    </a:cubicBezTo>
                    <a:cubicBezTo>
                      <a:pt x="230" y="389"/>
                      <a:pt x="235" y="389"/>
                      <a:pt x="241" y="389"/>
                    </a:cubicBezTo>
                    <a:cubicBezTo>
                      <a:pt x="399" y="389"/>
                      <a:pt x="500" y="203"/>
                      <a:pt x="405" y="81"/>
                    </a:cubicBezTo>
                    <a:cubicBezTo>
                      <a:pt x="363" y="30"/>
                      <a:pt x="304" y="0"/>
                      <a:pt x="2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560680" y="3250432"/>
                <a:ext cx="101665" cy="7298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4" extrusionOk="0">
                    <a:moveTo>
                      <a:pt x="258" y="0"/>
                    </a:moveTo>
                    <a:cubicBezTo>
                      <a:pt x="125" y="0"/>
                      <a:pt x="1" y="150"/>
                      <a:pt x="92" y="293"/>
                    </a:cubicBezTo>
                    <a:cubicBezTo>
                      <a:pt x="138" y="350"/>
                      <a:pt x="195" y="374"/>
                      <a:pt x="249" y="374"/>
                    </a:cubicBezTo>
                    <a:cubicBezTo>
                      <a:pt x="392" y="374"/>
                      <a:pt x="521" y="207"/>
                      <a:pt x="399" y="56"/>
                    </a:cubicBezTo>
                    <a:lnTo>
                      <a:pt x="399" y="56"/>
                    </a:lnTo>
                    <a:lnTo>
                      <a:pt x="399" y="69"/>
                    </a:lnTo>
                    <a:cubicBezTo>
                      <a:pt x="358" y="21"/>
                      <a:pt x="30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9"/>
            <p:cNvGrpSpPr/>
            <p:nvPr/>
          </p:nvGrpSpPr>
          <p:grpSpPr>
            <a:xfrm>
              <a:off x="8231364" y="1954574"/>
              <a:ext cx="2155860" cy="1697090"/>
              <a:chOff x="7123839" y="1954574"/>
              <a:chExt cx="2155860" cy="1697090"/>
            </a:xfrm>
          </p:grpSpPr>
          <p:sp>
            <p:nvSpPr>
              <p:cNvPr id="714" name="Google Shape;714;p9"/>
              <p:cNvSpPr/>
              <p:nvPr/>
            </p:nvSpPr>
            <p:spPr>
              <a:xfrm>
                <a:off x="7123839" y="1995357"/>
                <a:ext cx="520035" cy="329583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689" extrusionOk="0">
                    <a:moveTo>
                      <a:pt x="1" y="1"/>
                    </a:moveTo>
                    <a:lnTo>
                      <a:pt x="112" y="98"/>
                    </a:lnTo>
                    <a:cubicBezTo>
                      <a:pt x="182" y="140"/>
                      <a:pt x="280" y="224"/>
                      <a:pt x="391" y="308"/>
                    </a:cubicBezTo>
                    <a:cubicBezTo>
                      <a:pt x="628" y="489"/>
                      <a:pt x="963" y="712"/>
                      <a:pt x="1284" y="921"/>
                    </a:cubicBezTo>
                    <a:cubicBezTo>
                      <a:pt x="1619" y="1131"/>
                      <a:pt x="1954" y="1326"/>
                      <a:pt x="2219" y="1465"/>
                    </a:cubicBezTo>
                    <a:cubicBezTo>
                      <a:pt x="2344" y="1549"/>
                      <a:pt x="2456" y="1591"/>
                      <a:pt x="2539" y="1633"/>
                    </a:cubicBezTo>
                    <a:lnTo>
                      <a:pt x="2665" y="1689"/>
                    </a:lnTo>
                    <a:lnTo>
                      <a:pt x="2665" y="1689"/>
                    </a:lnTo>
                    <a:lnTo>
                      <a:pt x="2553" y="1605"/>
                    </a:lnTo>
                    <a:cubicBezTo>
                      <a:pt x="2484" y="1563"/>
                      <a:pt x="2400" y="1479"/>
                      <a:pt x="2274" y="1382"/>
                    </a:cubicBezTo>
                    <a:cubicBezTo>
                      <a:pt x="2037" y="1214"/>
                      <a:pt x="1716" y="991"/>
                      <a:pt x="1382" y="782"/>
                    </a:cubicBezTo>
                    <a:cubicBezTo>
                      <a:pt x="1047" y="559"/>
                      <a:pt x="712" y="364"/>
                      <a:pt x="447" y="224"/>
                    </a:cubicBezTo>
                    <a:cubicBezTo>
                      <a:pt x="322" y="154"/>
                      <a:pt x="210" y="98"/>
                      <a:pt x="126" y="57"/>
                    </a:cubicBezTo>
                    <a:cubicBezTo>
                      <a:pt x="57" y="29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8710684" y="3024305"/>
                <a:ext cx="359439" cy="28860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84"/>
                    </a:cubicBezTo>
                    <a:cubicBezTo>
                      <a:pt x="1716" y="1409"/>
                      <a:pt x="1842" y="1479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37" y="1061"/>
                      <a:pt x="1214" y="851"/>
                      <a:pt x="977" y="670"/>
                    </a:cubicBezTo>
                    <a:cubicBezTo>
                      <a:pt x="754" y="489"/>
                      <a:pt x="517" y="307"/>
                      <a:pt x="322" y="182"/>
                    </a:cubicBezTo>
                    <a:cubicBezTo>
                      <a:pt x="140" y="70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8653509" y="3127726"/>
                <a:ext cx="359634" cy="2888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480" extrusionOk="0">
                    <a:moveTo>
                      <a:pt x="1" y="0"/>
                    </a:moveTo>
                    <a:cubicBezTo>
                      <a:pt x="1" y="1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98"/>
                    </a:cubicBezTo>
                    <a:cubicBezTo>
                      <a:pt x="1633" y="1367"/>
                      <a:pt x="1730" y="1423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24" y="1061"/>
                      <a:pt x="1200" y="865"/>
                      <a:pt x="977" y="670"/>
                    </a:cubicBezTo>
                    <a:cubicBezTo>
                      <a:pt x="754" y="489"/>
                      <a:pt x="503" y="307"/>
                      <a:pt x="322" y="196"/>
                    </a:cubicBezTo>
                    <a:cubicBezTo>
                      <a:pt x="140" y="70"/>
                      <a:pt x="1" y="1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7385126" y="3086943"/>
                <a:ext cx="288800" cy="35943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396" y="84"/>
                      <a:pt x="1298" y="168"/>
                      <a:pt x="1214" y="251"/>
                    </a:cubicBezTo>
                    <a:cubicBezTo>
                      <a:pt x="1061" y="419"/>
                      <a:pt x="866" y="642"/>
                      <a:pt x="670" y="865"/>
                    </a:cubicBezTo>
                    <a:cubicBezTo>
                      <a:pt x="489" y="1102"/>
                      <a:pt x="308" y="1339"/>
                      <a:pt x="196" y="1521"/>
                    </a:cubicBezTo>
                    <a:cubicBezTo>
                      <a:pt x="71" y="1702"/>
                      <a:pt x="1" y="1841"/>
                      <a:pt x="1" y="1841"/>
                    </a:cubicBezTo>
                    <a:cubicBezTo>
                      <a:pt x="84" y="1758"/>
                      <a:pt x="182" y="1674"/>
                      <a:pt x="266" y="1590"/>
                    </a:cubicBezTo>
                    <a:cubicBezTo>
                      <a:pt x="419" y="1423"/>
                      <a:pt x="615" y="1200"/>
                      <a:pt x="810" y="977"/>
                    </a:cubicBezTo>
                    <a:cubicBezTo>
                      <a:pt x="991" y="740"/>
                      <a:pt x="1172" y="502"/>
                      <a:pt x="1298" y="321"/>
                    </a:cubicBezTo>
                    <a:cubicBezTo>
                      <a:pt x="1410" y="140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7281704" y="3029769"/>
                <a:ext cx="288800" cy="35943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479" y="0"/>
                      <a:pt x="1368" y="98"/>
                      <a:pt x="1214" y="251"/>
                    </a:cubicBezTo>
                    <a:cubicBezTo>
                      <a:pt x="1061" y="419"/>
                      <a:pt x="852" y="628"/>
                      <a:pt x="670" y="865"/>
                    </a:cubicBezTo>
                    <a:cubicBezTo>
                      <a:pt x="489" y="1088"/>
                      <a:pt x="308" y="1339"/>
                      <a:pt x="182" y="1521"/>
                    </a:cubicBezTo>
                    <a:cubicBezTo>
                      <a:pt x="112" y="1618"/>
                      <a:pt x="57" y="1730"/>
                      <a:pt x="1" y="1842"/>
                    </a:cubicBezTo>
                    <a:cubicBezTo>
                      <a:pt x="1" y="1842"/>
                      <a:pt x="112" y="1744"/>
                      <a:pt x="266" y="1590"/>
                    </a:cubicBezTo>
                    <a:cubicBezTo>
                      <a:pt x="419" y="1423"/>
                      <a:pt x="628" y="1200"/>
                      <a:pt x="810" y="977"/>
                    </a:cubicBezTo>
                    <a:cubicBezTo>
                      <a:pt x="991" y="740"/>
                      <a:pt x="1158" y="502"/>
                      <a:pt x="1284" y="321"/>
                    </a:cubicBezTo>
                    <a:cubicBezTo>
                      <a:pt x="1409" y="126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8182646" y="2996986"/>
                <a:ext cx="460323" cy="41134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108" extrusionOk="0">
                    <a:moveTo>
                      <a:pt x="2358" y="1"/>
                    </a:moveTo>
                    <a:lnTo>
                      <a:pt x="2246" y="85"/>
                    </a:lnTo>
                    <a:cubicBezTo>
                      <a:pt x="2177" y="126"/>
                      <a:pt x="2065" y="196"/>
                      <a:pt x="1954" y="294"/>
                    </a:cubicBezTo>
                    <a:cubicBezTo>
                      <a:pt x="1716" y="475"/>
                      <a:pt x="1410" y="726"/>
                      <a:pt x="1117" y="991"/>
                    </a:cubicBezTo>
                    <a:cubicBezTo>
                      <a:pt x="824" y="1256"/>
                      <a:pt x="545" y="1521"/>
                      <a:pt x="335" y="1731"/>
                    </a:cubicBezTo>
                    <a:cubicBezTo>
                      <a:pt x="238" y="1842"/>
                      <a:pt x="154" y="1940"/>
                      <a:pt x="98" y="1996"/>
                    </a:cubicBezTo>
                    <a:lnTo>
                      <a:pt x="1" y="2107"/>
                    </a:lnTo>
                    <a:lnTo>
                      <a:pt x="1" y="2107"/>
                    </a:lnTo>
                    <a:lnTo>
                      <a:pt x="126" y="2023"/>
                    </a:lnTo>
                    <a:cubicBezTo>
                      <a:pt x="182" y="1968"/>
                      <a:pt x="294" y="1898"/>
                      <a:pt x="405" y="1814"/>
                    </a:cubicBezTo>
                    <a:cubicBezTo>
                      <a:pt x="642" y="1633"/>
                      <a:pt x="949" y="1382"/>
                      <a:pt x="1242" y="1117"/>
                    </a:cubicBezTo>
                    <a:cubicBezTo>
                      <a:pt x="1535" y="852"/>
                      <a:pt x="1814" y="587"/>
                      <a:pt x="2023" y="364"/>
                    </a:cubicBezTo>
                    <a:cubicBezTo>
                      <a:pt x="2121" y="266"/>
                      <a:pt x="2205" y="168"/>
                      <a:pt x="2260" y="99"/>
                    </a:cubicBezTo>
                    <a:cubicBezTo>
                      <a:pt x="2330" y="43"/>
                      <a:pt x="2358" y="1"/>
                      <a:pt x="23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7725443" y="2996986"/>
                <a:ext cx="457396" cy="41134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08" extrusionOk="0">
                    <a:moveTo>
                      <a:pt x="0" y="1"/>
                    </a:moveTo>
                    <a:cubicBezTo>
                      <a:pt x="0" y="1"/>
                      <a:pt x="28" y="43"/>
                      <a:pt x="98" y="113"/>
                    </a:cubicBezTo>
                    <a:cubicBezTo>
                      <a:pt x="154" y="168"/>
                      <a:pt x="237" y="266"/>
                      <a:pt x="335" y="364"/>
                    </a:cubicBezTo>
                    <a:cubicBezTo>
                      <a:pt x="544" y="587"/>
                      <a:pt x="823" y="852"/>
                      <a:pt x="1116" y="1117"/>
                    </a:cubicBezTo>
                    <a:cubicBezTo>
                      <a:pt x="1409" y="1382"/>
                      <a:pt x="1716" y="1633"/>
                      <a:pt x="1953" y="1814"/>
                    </a:cubicBezTo>
                    <a:cubicBezTo>
                      <a:pt x="2065" y="1898"/>
                      <a:pt x="2162" y="1968"/>
                      <a:pt x="2232" y="2023"/>
                    </a:cubicBezTo>
                    <a:lnTo>
                      <a:pt x="2344" y="2107"/>
                    </a:lnTo>
                    <a:cubicBezTo>
                      <a:pt x="2344" y="2107"/>
                      <a:pt x="2316" y="2065"/>
                      <a:pt x="2260" y="1996"/>
                    </a:cubicBezTo>
                    <a:cubicBezTo>
                      <a:pt x="2204" y="1940"/>
                      <a:pt x="2121" y="1842"/>
                      <a:pt x="2023" y="1745"/>
                    </a:cubicBezTo>
                    <a:cubicBezTo>
                      <a:pt x="1814" y="1521"/>
                      <a:pt x="1521" y="1256"/>
                      <a:pt x="1228" y="991"/>
                    </a:cubicBezTo>
                    <a:cubicBezTo>
                      <a:pt x="935" y="726"/>
                      <a:pt x="642" y="461"/>
                      <a:pt x="405" y="294"/>
                    </a:cubicBezTo>
                    <a:cubicBezTo>
                      <a:pt x="293" y="196"/>
                      <a:pt x="182" y="126"/>
                      <a:pt x="112" y="85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7690123" y="1954574"/>
                <a:ext cx="460128" cy="408418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093" extrusionOk="0">
                    <a:moveTo>
                      <a:pt x="2357" y="1"/>
                    </a:moveTo>
                    <a:lnTo>
                      <a:pt x="2246" y="70"/>
                    </a:lnTo>
                    <a:cubicBezTo>
                      <a:pt x="2176" y="126"/>
                      <a:pt x="2064" y="196"/>
                      <a:pt x="1953" y="294"/>
                    </a:cubicBezTo>
                    <a:cubicBezTo>
                      <a:pt x="1716" y="475"/>
                      <a:pt x="1409" y="726"/>
                      <a:pt x="1116" y="991"/>
                    </a:cubicBezTo>
                    <a:cubicBezTo>
                      <a:pt x="823" y="1242"/>
                      <a:pt x="544" y="1521"/>
                      <a:pt x="335" y="1730"/>
                    </a:cubicBezTo>
                    <a:cubicBezTo>
                      <a:pt x="237" y="1842"/>
                      <a:pt x="153" y="1926"/>
                      <a:pt x="98" y="1995"/>
                    </a:cubicBezTo>
                    <a:cubicBezTo>
                      <a:pt x="42" y="2065"/>
                      <a:pt x="0" y="2093"/>
                      <a:pt x="0" y="2093"/>
                    </a:cubicBezTo>
                    <a:lnTo>
                      <a:pt x="112" y="2023"/>
                    </a:lnTo>
                    <a:cubicBezTo>
                      <a:pt x="181" y="1967"/>
                      <a:pt x="293" y="1898"/>
                      <a:pt x="405" y="1814"/>
                    </a:cubicBezTo>
                    <a:cubicBezTo>
                      <a:pt x="642" y="1619"/>
                      <a:pt x="949" y="1368"/>
                      <a:pt x="1241" y="1117"/>
                    </a:cubicBezTo>
                    <a:cubicBezTo>
                      <a:pt x="1534" y="851"/>
                      <a:pt x="1813" y="573"/>
                      <a:pt x="2023" y="363"/>
                    </a:cubicBezTo>
                    <a:cubicBezTo>
                      <a:pt x="2120" y="252"/>
                      <a:pt x="2204" y="168"/>
                      <a:pt x="2260" y="98"/>
                    </a:cubicBezTo>
                    <a:cubicBezTo>
                      <a:pt x="2315" y="42"/>
                      <a:pt x="2357" y="1"/>
                      <a:pt x="23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8171719" y="1954574"/>
                <a:ext cx="457592" cy="408418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093" extrusionOk="0">
                    <a:moveTo>
                      <a:pt x="1" y="1"/>
                    </a:moveTo>
                    <a:cubicBezTo>
                      <a:pt x="1" y="1"/>
                      <a:pt x="29" y="42"/>
                      <a:pt x="85" y="98"/>
                    </a:cubicBezTo>
                    <a:cubicBezTo>
                      <a:pt x="154" y="168"/>
                      <a:pt x="224" y="252"/>
                      <a:pt x="336" y="363"/>
                    </a:cubicBezTo>
                    <a:cubicBezTo>
                      <a:pt x="545" y="573"/>
                      <a:pt x="824" y="838"/>
                      <a:pt x="1117" y="1117"/>
                    </a:cubicBezTo>
                    <a:cubicBezTo>
                      <a:pt x="1410" y="1382"/>
                      <a:pt x="1717" y="1633"/>
                      <a:pt x="1954" y="1814"/>
                    </a:cubicBezTo>
                    <a:cubicBezTo>
                      <a:pt x="2065" y="1898"/>
                      <a:pt x="2163" y="1967"/>
                      <a:pt x="2233" y="2023"/>
                    </a:cubicBezTo>
                    <a:lnTo>
                      <a:pt x="2344" y="2093"/>
                    </a:lnTo>
                    <a:cubicBezTo>
                      <a:pt x="2344" y="2093"/>
                      <a:pt x="2316" y="2065"/>
                      <a:pt x="2261" y="1995"/>
                    </a:cubicBezTo>
                    <a:cubicBezTo>
                      <a:pt x="2191" y="1939"/>
                      <a:pt x="2121" y="1842"/>
                      <a:pt x="2010" y="1730"/>
                    </a:cubicBezTo>
                    <a:cubicBezTo>
                      <a:pt x="1800" y="1521"/>
                      <a:pt x="1521" y="1256"/>
                      <a:pt x="1228" y="991"/>
                    </a:cubicBezTo>
                    <a:cubicBezTo>
                      <a:pt x="935" y="726"/>
                      <a:pt x="629" y="461"/>
                      <a:pt x="405" y="294"/>
                    </a:cubicBezTo>
                    <a:cubicBezTo>
                      <a:pt x="280" y="196"/>
                      <a:pt x="182" y="126"/>
                      <a:pt x="112" y="70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8615458" y="2384652"/>
                <a:ext cx="38246" cy="61252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56" y="56"/>
                      <a:pt x="56" y="140"/>
                    </a:cubicBezTo>
                    <a:cubicBezTo>
                      <a:pt x="56" y="224"/>
                      <a:pt x="28" y="335"/>
                      <a:pt x="28" y="489"/>
                    </a:cubicBezTo>
                    <a:cubicBezTo>
                      <a:pt x="14" y="782"/>
                      <a:pt x="1" y="1186"/>
                      <a:pt x="14" y="1577"/>
                    </a:cubicBezTo>
                    <a:cubicBezTo>
                      <a:pt x="28" y="1967"/>
                      <a:pt x="42" y="2358"/>
                      <a:pt x="70" y="2651"/>
                    </a:cubicBezTo>
                    <a:cubicBezTo>
                      <a:pt x="84" y="2790"/>
                      <a:pt x="98" y="2916"/>
                      <a:pt x="112" y="2999"/>
                    </a:cubicBezTo>
                    <a:cubicBezTo>
                      <a:pt x="140" y="3083"/>
                      <a:pt x="140" y="3139"/>
                      <a:pt x="140" y="3139"/>
                    </a:cubicBezTo>
                    <a:cubicBezTo>
                      <a:pt x="140" y="3139"/>
                      <a:pt x="140" y="3083"/>
                      <a:pt x="154" y="2999"/>
                    </a:cubicBezTo>
                    <a:cubicBezTo>
                      <a:pt x="154" y="2916"/>
                      <a:pt x="182" y="2790"/>
                      <a:pt x="182" y="2637"/>
                    </a:cubicBezTo>
                    <a:cubicBezTo>
                      <a:pt x="196" y="2344"/>
                      <a:pt x="196" y="1953"/>
                      <a:pt x="196" y="1563"/>
                    </a:cubicBezTo>
                    <a:cubicBezTo>
                      <a:pt x="182" y="1172"/>
                      <a:pt x="154" y="782"/>
                      <a:pt x="126" y="475"/>
                    </a:cubicBezTo>
                    <a:cubicBezTo>
                      <a:pt x="112" y="335"/>
                      <a:pt x="112" y="224"/>
                      <a:pt x="98" y="126"/>
                    </a:cubicBezTo>
                    <a:cubicBezTo>
                      <a:pt x="70" y="42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7671000" y="2352064"/>
                <a:ext cx="38246" cy="61252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70" y="56"/>
                      <a:pt x="56" y="140"/>
                    </a:cubicBezTo>
                    <a:cubicBezTo>
                      <a:pt x="56" y="223"/>
                      <a:pt x="28" y="335"/>
                      <a:pt x="28" y="488"/>
                    </a:cubicBezTo>
                    <a:cubicBezTo>
                      <a:pt x="14" y="781"/>
                      <a:pt x="0" y="1172"/>
                      <a:pt x="14" y="1576"/>
                    </a:cubicBezTo>
                    <a:cubicBezTo>
                      <a:pt x="28" y="1967"/>
                      <a:pt x="42" y="2357"/>
                      <a:pt x="70" y="2650"/>
                    </a:cubicBezTo>
                    <a:cubicBezTo>
                      <a:pt x="84" y="2790"/>
                      <a:pt x="98" y="2915"/>
                      <a:pt x="112" y="2999"/>
                    </a:cubicBezTo>
                    <a:cubicBezTo>
                      <a:pt x="126" y="3083"/>
                      <a:pt x="140" y="3139"/>
                      <a:pt x="140" y="3139"/>
                    </a:cubicBezTo>
                    <a:lnTo>
                      <a:pt x="154" y="2999"/>
                    </a:lnTo>
                    <a:cubicBezTo>
                      <a:pt x="154" y="2915"/>
                      <a:pt x="182" y="2804"/>
                      <a:pt x="182" y="2650"/>
                    </a:cubicBezTo>
                    <a:cubicBezTo>
                      <a:pt x="196" y="2357"/>
                      <a:pt x="196" y="1967"/>
                      <a:pt x="196" y="1562"/>
                    </a:cubicBezTo>
                    <a:cubicBezTo>
                      <a:pt x="182" y="1172"/>
                      <a:pt x="154" y="781"/>
                      <a:pt x="126" y="488"/>
                    </a:cubicBezTo>
                    <a:cubicBezTo>
                      <a:pt x="112" y="349"/>
                      <a:pt x="112" y="223"/>
                      <a:pt x="98" y="140"/>
                    </a:cubicBezTo>
                    <a:cubicBezTo>
                      <a:pt x="70" y="56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7820669" y="2330209"/>
                <a:ext cx="705218" cy="68609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516" extrusionOk="0">
                    <a:moveTo>
                      <a:pt x="1298" y="3460"/>
                    </a:moveTo>
                    <a:cubicBezTo>
                      <a:pt x="1354" y="3474"/>
                      <a:pt x="1423" y="3488"/>
                      <a:pt x="1493" y="3502"/>
                    </a:cubicBezTo>
                    <a:cubicBezTo>
                      <a:pt x="1423" y="3488"/>
                      <a:pt x="1368" y="3474"/>
                      <a:pt x="1298" y="3460"/>
                    </a:cubicBezTo>
                    <a:close/>
                    <a:moveTo>
                      <a:pt x="1493" y="3502"/>
                    </a:moveTo>
                    <a:lnTo>
                      <a:pt x="1493" y="3502"/>
                    </a:lnTo>
                    <a:cubicBezTo>
                      <a:pt x="1535" y="3502"/>
                      <a:pt x="1577" y="3516"/>
                      <a:pt x="1633" y="3516"/>
                    </a:cubicBezTo>
                    <a:cubicBezTo>
                      <a:pt x="1591" y="3516"/>
                      <a:pt x="1535" y="3502"/>
                      <a:pt x="1493" y="3502"/>
                    </a:cubicBezTo>
                    <a:close/>
                    <a:moveTo>
                      <a:pt x="1758" y="1"/>
                    </a:moveTo>
                    <a:cubicBezTo>
                      <a:pt x="1577" y="1"/>
                      <a:pt x="1409" y="28"/>
                      <a:pt x="1228" y="84"/>
                    </a:cubicBezTo>
                    <a:cubicBezTo>
                      <a:pt x="1075" y="140"/>
                      <a:pt x="907" y="210"/>
                      <a:pt x="768" y="307"/>
                    </a:cubicBezTo>
                    <a:cubicBezTo>
                      <a:pt x="628" y="405"/>
                      <a:pt x="503" y="531"/>
                      <a:pt x="391" y="656"/>
                    </a:cubicBezTo>
                    <a:cubicBezTo>
                      <a:pt x="280" y="782"/>
                      <a:pt x="196" y="935"/>
                      <a:pt x="140" y="1089"/>
                    </a:cubicBezTo>
                    <a:cubicBezTo>
                      <a:pt x="70" y="1228"/>
                      <a:pt x="28" y="1395"/>
                      <a:pt x="14" y="1549"/>
                    </a:cubicBezTo>
                    <a:cubicBezTo>
                      <a:pt x="1" y="1619"/>
                      <a:pt x="1" y="1702"/>
                      <a:pt x="1" y="1772"/>
                    </a:cubicBezTo>
                    <a:cubicBezTo>
                      <a:pt x="1" y="1856"/>
                      <a:pt x="1" y="1925"/>
                      <a:pt x="14" y="2009"/>
                    </a:cubicBezTo>
                    <a:cubicBezTo>
                      <a:pt x="56" y="2274"/>
                      <a:pt x="154" y="2539"/>
                      <a:pt x="321" y="2762"/>
                    </a:cubicBezTo>
                    <a:cubicBezTo>
                      <a:pt x="447" y="2958"/>
                      <a:pt x="614" y="3125"/>
                      <a:pt x="810" y="3251"/>
                    </a:cubicBezTo>
                    <a:cubicBezTo>
                      <a:pt x="963" y="3334"/>
                      <a:pt x="1130" y="3418"/>
                      <a:pt x="1298" y="3460"/>
                    </a:cubicBezTo>
                    <a:cubicBezTo>
                      <a:pt x="1130" y="3404"/>
                      <a:pt x="963" y="3334"/>
                      <a:pt x="824" y="3237"/>
                    </a:cubicBezTo>
                    <a:cubicBezTo>
                      <a:pt x="628" y="3111"/>
                      <a:pt x="461" y="2944"/>
                      <a:pt x="349" y="2748"/>
                    </a:cubicBezTo>
                    <a:cubicBezTo>
                      <a:pt x="196" y="2525"/>
                      <a:pt x="112" y="2260"/>
                      <a:pt x="84" y="1995"/>
                    </a:cubicBezTo>
                    <a:lnTo>
                      <a:pt x="84" y="1786"/>
                    </a:lnTo>
                    <a:cubicBezTo>
                      <a:pt x="98" y="1716"/>
                      <a:pt x="98" y="1633"/>
                      <a:pt x="112" y="1563"/>
                    </a:cubicBezTo>
                    <a:cubicBezTo>
                      <a:pt x="140" y="1409"/>
                      <a:pt x="182" y="1270"/>
                      <a:pt x="252" y="1144"/>
                    </a:cubicBezTo>
                    <a:cubicBezTo>
                      <a:pt x="377" y="851"/>
                      <a:pt x="586" y="614"/>
                      <a:pt x="851" y="447"/>
                    </a:cubicBezTo>
                    <a:cubicBezTo>
                      <a:pt x="1100" y="277"/>
                      <a:pt x="1397" y="181"/>
                      <a:pt x="1697" y="181"/>
                    </a:cubicBezTo>
                    <a:cubicBezTo>
                      <a:pt x="1718" y="181"/>
                      <a:pt x="1738" y="181"/>
                      <a:pt x="1758" y="182"/>
                    </a:cubicBezTo>
                    <a:cubicBezTo>
                      <a:pt x="1911" y="182"/>
                      <a:pt x="2079" y="196"/>
                      <a:pt x="2232" y="238"/>
                    </a:cubicBezTo>
                    <a:cubicBezTo>
                      <a:pt x="2386" y="293"/>
                      <a:pt x="2525" y="349"/>
                      <a:pt x="2665" y="447"/>
                    </a:cubicBezTo>
                    <a:cubicBezTo>
                      <a:pt x="2916" y="614"/>
                      <a:pt x="3139" y="851"/>
                      <a:pt x="3265" y="1144"/>
                    </a:cubicBezTo>
                    <a:cubicBezTo>
                      <a:pt x="3390" y="1409"/>
                      <a:pt x="3446" y="1702"/>
                      <a:pt x="3418" y="1995"/>
                    </a:cubicBezTo>
                    <a:cubicBezTo>
                      <a:pt x="3390" y="2260"/>
                      <a:pt x="3306" y="2525"/>
                      <a:pt x="3167" y="2748"/>
                    </a:cubicBezTo>
                    <a:cubicBezTo>
                      <a:pt x="3041" y="2944"/>
                      <a:pt x="2888" y="3111"/>
                      <a:pt x="2693" y="3237"/>
                    </a:cubicBezTo>
                    <a:cubicBezTo>
                      <a:pt x="2553" y="3334"/>
                      <a:pt x="2386" y="3404"/>
                      <a:pt x="2218" y="3460"/>
                    </a:cubicBezTo>
                    <a:cubicBezTo>
                      <a:pt x="2149" y="3474"/>
                      <a:pt x="2093" y="3488"/>
                      <a:pt x="2023" y="3502"/>
                    </a:cubicBezTo>
                    <a:cubicBezTo>
                      <a:pt x="1967" y="3502"/>
                      <a:pt x="1925" y="3516"/>
                      <a:pt x="1884" y="3516"/>
                    </a:cubicBezTo>
                    <a:cubicBezTo>
                      <a:pt x="1939" y="3516"/>
                      <a:pt x="1981" y="3502"/>
                      <a:pt x="2037" y="3502"/>
                    </a:cubicBezTo>
                    <a:cubicBezTo>
                      <a:pt x="2093" y="3488"/>
                      <a:pt x="2163" y="3474"/>
                      <a:pt x="2232" y="3460"/>
                    </a:cubicBezTo>
                    <a:cubicBezTo>
                      <a:pt x="2400" y="3404"/>
                      <a:pt x="2567" y="3334"/>
                      <a:pt x="2707" y="3237"/>
                    </a:cubicBezTo>
                    <a:cubicBezTo>
                      <a:pt x="2902" y="3111"/>
                      <a:pt x="3069" y="2958"/>
                      <a:pt x="3209" y="2762"/>
                    </a:cubicBezTo>
                    <a:cubicBezTo>
                      <a:pt x="3543" y="2274"/>
                      <a:pt x="3613" y="1633"/>
                      <a:pt x="3376" y="1089"/>
                    </a:cubicBezTo>
                    <a:cubicBezTo>
                      <a:pt x="3251" y="768"/>
                      <a:pt x="3027" y="503"/>
                      <a:pt x="2748" y="307"/>
                    </a:cubicBezTo>
                    <a:cubicBezTo>
                      <a:pt x="2609" y="210"/>
                      <a:pt x="2442" y="140"/>
                      <a:pt x="2274" y="84"/>
                    </a:cubicBezTo>
                    <a:cubicBezTo>
                      <a:pt x="2107" y="28"/>
                      <a:pt x="1939" y="1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9034609" y="3331838"/>
                <a:ext cx="245090" cy="24079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34" extrusionOk="0">
                    <a:moveTo>
                      <a:pt x="949" y="84"/>
                    </a:moveTo>
                    <a:lnTo>
                      <a:pt x="949" y="84"/>
                    </a:lnTo>
                    <a:cubicBezTo>
                      <a:pt x="977" y="98"/>
                      <a:pt x="1005" y="126"/>
                      <a:pt x="1033" y="154"/>
                    </a:cubicBezTo>
                    <a:lnTo>
                      <a:pt x="1075" y="182"/>
                    </a:lnTo>
                    <a:lnTo>
                      <a:pt x="1047" y="154"/>
                    </a:lnTo>
                    <a:cubicBezTo>
                      <a:pt x="1019" y="126"/>
                      <a:pt x="977" y="98"/>
                      <a:pt x="949" y="84"/>
                    </a:cubicBezTo>
                    <a:close/>
                    <a:moveTo>
                      <a:pt x="1075" y="182"/>
                    </a:moveTo>
                    <a:lnTo>
                      <a:pt x="1103" y="210"/>
                    </a:lnTo>
                    <a:lnTo>
                      <a:pt x="1103" y="210"/>
                    </a:lnTo>
                    <a:lnTo>
                      <a:pt x="1075" y="182"/>
                    </a:lnTo>
                    <a:close/>
                    <a:moveTo>
                      <a:pt x="1103" y="210"/>
                    </a:moveTo>
                    <a:lnTo>
                      <a:pt x="1103" y="210"/>
                    </a:lnTo>
                    <a:cubicBezTo>
                      <a:pt x="1108" y="216"/>
                      <a:pt x="1114" y="221"/>
                      <a:pt x="1118" y="227"/>
                    </a:cubicBezTo>
                    <a:lnTo>
                      <a:pt x="1118" y="227"/>
                    </a:lnTo>
                    <a:cubicBezTo>
                      <a:pt x="1118" y="226"/>
                      <a:pt x="1117" y="225"/>
                      <a:pt x="1117" y="224"/>
                    </a:cubicBezTo>
                    <a:lnTo>
                      <a:pt x="1103" y="210"/>
                    </a:lnTo>
                    <a:close/>
                    <a:moveTo>
                      <a:pt x="1118" y="227"/>
                    </a:moveTo>
                    <a:lnTo>
                      <a:pt x="1118" y="227"/>
                    </a:lnTo>
                    <a:cubicBezTo>
                      <a:pt x="1133" y="254"/>
                      <a:pt x="1159" y="281"/>
                      <a:pt x="1172" y="321"/>
                    </a:cubicBezTo>
                    <a:cubicBezTo>
                      <a:pt x="1180" y="329"/>
                      <a:pt x="1187" y="340"/>
                      <a:pt x="1195" y="354"/>
                    </a:cubicBezTo>
                    <a:lnTo>
                      <a:pt x="1195" y="354"/>
                    </a:lnTo>
                    <a:cubicBezTo>
                      <a:pt x="1186" y="334"/>
                      <a:pt x="1172" y="317"/>
                      <a:pt x="1172" y="307"/>
                    </a:cubicBezTo>
                    <a:cubicBezTo>
                      <a:pt x="1150" y="274"/>
                      <a:pt x="1137" y="250"/>
                      <a:pt x="1118" y="227"/>
                    </a:cubicBezTo>
                    <a:close/>
                    <a:moveTo>
                      <a:pt x="1195" y="354"/>
                    </a:moveTo>
                    <a:cubicBezTo>
                      <a:pt x="1198" y="361"/>
                      <a:pt x="1200" y="369"/>
                      <a:pt x="1200" y="377"/>
                    </a:cubicBezTo>
                    <a:cubicBezTo>
                      <a:pt x="1207" y="391"/>
                      <a:pt x="1214" y="405"/>
                      <a:pt x="1221" y="420"/>
                    </a:cubicBezTo>
                    <a:lnTo>
                      <a:pt x="1221" y="420"/>
                    </a:lnTo>
                    <a:cubicBezTo>
                      <a:pt x="1217" y="410"/>
                      <a:pt x="1214" y="400"/>
                      <a:pt x="1214" y="391"/>
                    </a:cubicBezTo>
                    <a:cubicBezTo>
                      <a:pt x="1208" y="378"/>
                      <a:pt x="1201" y="365"/>
                      <a:pt x="1195" y="354"/>
                    </a:cubicBezTo>
                    <a:close/>
                    <a:moveTo>
                      <a:pt x="545" y="1"/>
                    </a:moveTo>
                    <a:cubicBezTo>
                      <a:pt x="447" y="15"/>
                      <a:pt x="363" y="56"/>
                      <a:pt x="280" y="98"/>
                    </a:cubicBezTo>
                    <a:cubicBezTo>
                      <a:pt x="182" y="168"/>
                      <a:pt x="112" y="252"/>
                      <a:pt x="70" y="363"/>
                    </a:cubicBezTo>
                    <a:cubicBezTo>
                      <a:pt x="15" y="475"/>
                      <a:pt x="1" y="600"/>
                      <a:pt x="15" y="712"/>
                    </a:cubicBezTo>
                    <a:cubicBezTo>
                      <a:pt x="29" y="782"/>
                      <a:pt x="42" y="838"/>
                      <a:pt x="84" y="893"/>
                    </a:cubicBezTo>
                    <a:cubicBezTo>
                      <a:pt x="112" y="963"/>
                      <a:pt x="154" y="1005"/>
                      <a:pt x="196" y="1061"/>
                    </a:cubicBezTo>
                    <a:cubicBezTo>
                      <a:pt x="294" y="1144"/>
                      <a:pt x="405" y="1200"/>
                      <a:pt x="545" y="1228"/>
                    </a:cubicBezTo>
                    <a:cubicBezTo>
                      <a:pt x="571" y="1231"/>
                      <a:pt x="598" y="1233"/>
                      <a:pt x="626" y="1233"/>
                    </a:cubicBezTo>
                    <a:cubicBezTo>
                      <a:pt x="715" y="1233"/>
                      <a:pt x="808" y="1215"/>
                      <a:pt x="893" y="1172"/>
                    </a:cubicBezTo>
                    <a:cubicBezTo>
                      <a:pt x="949" y="1158"/>
                      <a:pt x="1005" y="1117"/>
                      <a:pt x="1047" y="1089"/>
                    </a:cubicBezTo>
                    <a:lnTo>
                      <a:pt x="1103" y="1033"/>
                    </a:lnTo>
                    <a:cubicBezTo>
                      <a:pt x="1117" y="1019"/>
                      <a:pt x="1130" y="991"/>
                      <a:pt x="1144" y="963"/>
                    </a:cubicBezTo>
                    <a:cubicBezTo>
                      <a:pt x="1200" y="893"/>
                      <a:pt x="1242" y="796"/>
                      <a:pt x="1256" y="698"/>
                    </a:cubicBezTo>
                    <a:cubicBezTo>
                      <a:pt x="1256" y="656"/>
                      <a:pt x="1256" y="614"/>
                      <a:pt x="1256" y="573"/>
                    </a:cubicBezTo>
                    <a:cubicBezTo>
                      <a:pt x="1242" y="531"/>
                      <a:pt x="1242" y="503"/>
                      <a:pt x="1242" y="461"/>
                    </a:cubicBezTo>
                    <a:cubicBezTo>
                      <a:pt x="1235" y="447"/>
                      <a:pt x="1228" y="433"/>
                      <a:pt x="1221" y="420"/>
                    </a:cubicBezTo>
                    <a:lnTo>
                      <a:pt x="1221" y="420"/>
                    </a:lnTo>
                    <a:cubicBezTo>
                      <a:pt x="1230" y="439"/>
                      <a:pt x="1242" y="461"/>
                      <a:pt x="1242" y="489"/>
                    </a:cubicBezTo>
                    <a:cubicBezTo>
                      <a:pt x="1242" y="517"/>
                      <a:pt x="1242" y="559"/>
                      <a:pt x="1242" y="586"/>
                    </a:cubicBezTo>
                    <a:cubicBezTo>
                      <a:pt x="1228" y="628"/>
                      <a:pt x="1228" y="670"/>
                      <a:pt x="1214" y="712"/>
                    </a:cubicBezTo>
                    <a:cubicBezTo>
                      <a:pt x="1200" y="796"/>
                      <a:pt x="1144" y="865"/>
                      <a:pt x="1089" y="935"/>
                    </a:cubicBezTo>
                    <a:cubicBezTo>
                      <a:pt x="1075" y="949"/>
                      <a:pt x="1061" y="963"/>
                      <a:pt x="1047" y="977"/>
                    </a:cubicBezTo>
                    <a:lnTo>
                      <a:pt x="977" y="1019"/>
                    </a:lnTo>
                    <a:cubicBezTo>
                      <a:pt x="949" y="1047"/>
                      <a:pt x="907" y="1061"/>
                      <a:pt x="851" y="1075"/>
                    </a:cubicBezTo>
                    <a:cubicBezTo>
                      <a:pt x="810" y="1089"/>
                      <a:pt x="764" y="1096"/>
                      <a:pt x="717" y="1096"/>
                    </a:cubicBezTo>
                    <a:cubicBezTo>
                      <a:pt x="670" y="1096"/>
                      <a:pt x="621" y="1089"/>
                      <a:pt x="573" y="1075"/>
                    </a:cubicBezTo>
                    <a:cubicBezTo>
                      <a:pt x="475" y="1047"/>
                      <a:pt x="391" y="1005"/>
                      <a:pt x="321" y="935"/>
                    </a:cubicBezTo>
                    <a:cubicBezTo>
                      <a:pt x="294" y="907"/>
                      <a:pt x="266" y="865"/>
                      <a:pt x="238" y="824"/>
                    </a:cubicBezTo>
                    <a:cubicBezTo>
                      <a:pt x="210" y="782"/>
                      <a:pt x="196" y="740"/>
                      <a:pt x="182" y="698"/>
                    </a:cubicBezTo>
                    <a:cubicBezTo>
                      <a:pt x="168" y="600"/>
                      <a:pt x="168" y="503"/>
                      <a:pt x="182" y="405"/>
                    </a:cubicBezTo>
                    <a:cubicBezTo>
                      <a:pt x="210" y="321"/>
                      <a:pt x="266" y="238"/>
                      <a:pt x="335" y="168"/>
                    </a:cubicBezTo>
                    <a:cubicBezTo>
                      <a:pt x="391" y="112"/>
                      <a:pt x="475" y="70"/>
                      <a:pt x="559" y="42"/>
                    </a:cubicBezTo>
                    <a:cubicBezTo>
                      <a:pt x="600" y="42"/>
                      <a:pt x="628" y="29"/>
                      <a:pt x="670" y="29"/>
                    </a:cubicBezTo>
                    <a:lnTo>
                      <a:pt x="782" y="29"/>
                    </a:lnTo>
                    <a:lnTo>
                      <a:pt x="879" y="56"/>
                    </a:lnTo>
                    <a:cubicBezTo>
                      <a:pt x="893" y="56"/>
                      <a:pt x="921" y="70"/>
                      <a:pt x="949" y="84"/>
                    </a:cubicBezTo>
                    <a:lnTo>
                      <a:pt x="949" y="84"/>
                    </a:lnTo>
                    <a:cubicBezTo>
                      <a:pt x="921" y="70"/>
                      <a:pt x="893" y="56"/>
                      <a:pt x="865" y="42"/>
                    </a:cubicBezTo>
                    <a:lnTo>
                      <a:pt x="782" y="15"/>
                    </a:lnTo>
                    <a:cubicBezTo>
                      <a:pt x="740" y="15"/>
                      <a:pt x="712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7132035" y="3410868"/>
                <a:ext cx="242358" cy="24079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34" extrusionOk="0">
                    <a:moveTo>
                      <a:pt x="42" y="391"/>
                    </a:moveTo>
                    <a:lnTo>
                      <a:pt x="42" y="391"/>
                    </a:lnTo>
                    <a:cubicBezTo>
                      <a:pt x="28" y="419"/>
                      <a:pt x="14" y="446"/>
                      <a:pt x="14" y="460"/>
                    </a:cubicBezTo>
                    <a:cubicBezTo>
                      <a:pt x="14" y="482"/>
                      <a:pt x="11" y="504"/>
                      <a:pt x="7" y="524"/>
                    </a:cubicBezTo>
                    <a:lnTo>
                      <a:pt x="7" y="524"/>
                    </a:lnTo>
                    <a:cubicBezTo>
                      <a:pt x="12" y="504"/>
                      <a:pt x="20" y="484"/>
                      <a:pt x="28" y="460"/>
                    </a:cubicBezTo>
                    <a:cubicBezTo>
                      <a:pt x="28" y="433"/>
                      <a:pt x="42" y="405"/>
                      <a:pt x="42" y="391"/>
                    </a:cubicBezTo>
                    <a:close/>
                    <a:moveTo>
                      <a:pt x="7" y="524"/>
                    </a:moveTo>
                    <a:lnTo>
                      <a:pt x="7" y="524"/>
                    </a:lnTo>
                    <a:cubicBezTo>
                      <a:pt x="3" y="539"/>
                      <a:pt x="1" y="554"/>
                      <a:pt x="1" y="572"/>
                    </a:cubicBezTo>
                    <a:cubicBezTo>
                      <a:pt x="1" y="559"/>
                      <a:pt x="4" y="542"/>
                      <a:pt x="7" y="524"/>
                    </a:cubicBezTo>
                    <a:close/>
                    <a:moveTo>
                      <a:pt x="1" y="614"/>
                    </a:moveTo>
                    <a:lnTo>
                      <a:pt x="1" y="656"/>
                    </a:lnTo>
                    <a:cubicBezTo>
                      <a:pt x="1" y="698"/>
                      <a:pt x="14" y="739"/>
                      <a:pt x="28" y="767"/>
                    </a:cubicBezTo>
                    <a:cubicBezTo>
                      <a:pt x="14" y="725"/>
                      <a:pt x="14" y="684"/>
                      <a:pt x="14" y="656"/>
                    </a:cubicBezTo>
                    <a:lnTo>
                      <a:pt x="1" y="614"/>
                    </a:lnTo>
                    <a:close/>
                    <a:moveTo>
                      <a:pt x="28" y="768"/>
                    </a:moveTo>
                    <a:cubicBezTo>
                      <a:pt x="29" y="796"/>
                      <a:pt x="42" y="823"/>
                      <a:pt x="42" y="851"/>
                    </a:cubicBezTo>
                    <a:lnTo>
                      <a:pt x="98" y="935"/>
                    </a:lnTo>
                    <a:lnTo>
                      <a:pt x="56" y="851"/>
                    </a:lnTo>
                    <a:cubicBezTo>
                      <a:pt x="43" y="823"/>
                      <a:pt x="29" y="796"/>
                      <a:pt x="28" y="768"/>
                    </a:cubicBezTo>
                    <a:close/>
                    <a:moveTo>
                      <a:pt x="586" y="0"/>
                    </a:moveTo>
                    <a:cubicBezTo>
                      <a:pt x="558" y="0"/>
                      <a:pt x="531" y="0"/>
                      <a:pt x="503" y="14"/>
                    </a:cubicBezTo>
                    <a:cubicBezTo>
                      <a:pt x="405" y="28"/>
                      <a:pt x="321" y="70"/>
                      <a:pt x="238" y="126"/>
                    </a:cubicBezTo>
                    <a:lnTo>
                      <a:pt x="154" y="209"/>
                    </a:lnTo>
                    <a:cubicBezTo>
                      <a:pt x="126" y="237"/>
                      <a:pt x="112" y="265"/>
                      <a:pt x="84" y="293"/>
                    </a:cubicBezTo>
                    <a:lnTo>
                      <a:pt x="42" y="391"/>
                    </a:lnTo>
                    <a:lnTo>
                      <a:pt x="98" y="307"/>
                    </a:lnTo>
                    <a:cubicBezTo>
                      <a:pt x="112" y="279"/>
                      <a:pt x="140" y="251"/>
                      <a:pt x="168" y="223"/>
                    </a:cubicBezTo>
                    <a:cubicBezTo>
                      <a:pt x="196" y="195"/>
                      <a:pt x="238" y="168"/>
                      <a:pt x="266" y="154"/>
                    </a:cubicBezTo>
                    <a:cubicBezTo>
                      <a:pt x="335" y="112"/>
                      <a:pt x="419" y="84"/>
                      <a:pt x="517" y="84"/>
                    </a:cubicBezTo>
                    <a:lnTo>
                      <a:pt x="572" y="84"/>
                    </a:lnTo>
                    <a:lnTo>
                      <a:pt x="656" y="98"/>
                    </a:lnTo>
                    <a:cubicBezTo>
                      <a:pt x="698" y="112"/>
                      <a:pt x="740" y="126"/>
                      <a:pt x="782" y="140"/>
                    </a:cubicBezTo>
                    <a:cubicBezTo>
                      <a:pt x="865" y="195"/>
                      <a:pt x="935" y="265"/>
                      <a:pt x="991" y="349"/>
                    </a:cubicBezTo>
                    <a:cubicBezTo>
                      <a:pt x="1033" y="419"/>
                      <a:pt x="1061" y="516"/>
                      <a:pt x="1061" y="614"/>
                    </a:cubicBezTo>
                    <a:cubicBezTo>
                      <a:pt x="1061" y="712"/>
                      <a:pt x="1033" y="809"/>
                      <a:pt x="991" y="893"/>
                    </a:cubicBezTo>
                    <a:cubicBezTo>
                      <a:pt x="935" y="977"/>
                      <a:pt x="865" y="1046"/>
                      <a:pt x="782" y="1088"/>
                    </a:cubicBezTo>
                    <a:cubicBezTo>
                      <a:pt x="713" y="1123"/>
                      <a:pt x="634" y="1148"/>
                      <a:pt x="562" y="1148"/>
                    </a:cubicBezTo>
                    <a:cubicBezTo>
                      <a:pt x="547" y="1148"/>
                      <a:pt x="531" y="1146"/>
                      <a:pt x="517" y="1144"/>
                    </a:cubicBezTo>
                    <a:cubicBezTo>
                      <a:pt x="419" y="1144"/>
                      <a:pt x="335" y="1130"/>
                      <a:pt x="266" y="1088"/>
                    </a:cubicBezTo>
                    <a:cubicBezTo>
                      <a:pt x="238" y="1060"/>
                      <a:pt x="196" y="1032"/>
                      <a:pt x="168" y="1018"/>
                    </a:cubicBezTo>
                    <a:cubicBezTo>
                      <a:pt x="140" y="977"/>
                      <a:pt x="112" y="963"/>
                      <a:pt x="98" y="935"/>
                    </a:cubicBezTo>
                    <a:lnTo>
                      <a:pt x="98" y="935"/>
                    </a:lnTo>
                    <a:cubicBezTo>
                      <a:pt x="112" y="963"/>
                      <a:pt x="140" y="990"/>
                      <a:pt x="154" y="1018"/>
                    </a:cubicBezTo>
                    <a:lnTo>
                      <a:pt x="252" y="1116"/>
                    </a:lnTo>
                    <a:cubicBezTo>
                      <a:pt x="321" y="1172"/>
                      <a:pt x="419" y="1200"/>
                      <a:pt x="517" y="1228"/>
                    </a:cubicBezTo>
                    <a:cubicBezTo>
                      <a:pt x="547" y="1231"/>
                      <a:pt x="576" y="1233"/>
                      <a:pt x="606" y="1233"/>
                    </a:cubicBezTo>
                    <a:cubicBezTo>
                      <a:pt x="687" y="1233"/>
                      <a:pt x="766" y="1220"/>
                      <a:pt x="837" y="1200"/>
                    </a:cubicBezTo>
                    <a:cubicBezTo>
                      <a:pt x="949" y="1158"/>
                      <a:pt x="1061" y="1074"/>
                      <a:pt x="1130" y="977"/>
                    </a:cubicBezTo>
                    <a:cubicBezTo>
                      <a:pt x="1200" y="879"/>
                      <a:pt x="1242" y="753"/>
                      <a:pt x="1242" y="628"/>
                    </a:cubicBezTo>
                    <a:cubicBezTo>
                      <a:pt x="1242" y="558"/>
                      <a:pt x="1228" y="488"/>
                      <a:pt x="1214" y="433"/>
                    </a:cubicBezTo>
                    <a:cubicBezTo>
                      <a:pt x="1200" y="363"/>
                      <a:pt x="1172" y="307"/>
                      <a:pt x="1130" y="251"/>
                    </a:cubicBezTo>
                    <a:cubicBezTo>
                      <a:pt x="1061" y="154"/>
                      <a:pt x="949" y="70"/>
                      <a:pt x="837" y="28"/>
                    </a:cubicBezTo>
                    <a:cubicBezTo>
                      <a:pt x="782" y="14"/>
                      <a:pt x="726" y="0"/>
                      <a:pt x="6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" name="Google Shape;728;p9"/>
            <p:cNvGrpSpPr/>
            <p:nvPr/>
          </p:nvGrpSpPr>
          <p:grpSpPr>
            <a:xfrm>
              <a:off x="2468948" y="268150"/>
              <a:ext cx="996362" cy="533694"/>
              <a:chOff x="2056836" y="640013"/>
              <a:chExt cx="996362" cy="533694"/>
            </a:xfrm>
          </p:grpSpPr>
          <p:sp>
            <p:nvSpPr>
              <p:cNvPr id="729" name="Google Shape;729;p9"/>
              <p:cNvSpPr/>
              <p:nvPr/>
            </p:nvSpPr>
            <p:spPr>
              <a:xfrm>
                <a:off x="2056836" y="669868"/>
                <a:ext cx="343047" cy="503839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582" extrusionOk="0">
                    <a:moveTo>
                      <a:pt x="1758" y="1"/>
                    </a:moveTo>
                    <a:cubicBezTo>
                      <a:pt x="1604" y="1"/>
                      <a:pt x="1479" y="15"/>
                      <a:pt x="1339" y="15"/>
                    </a:cubicBezTo>
                    <a:cubicBezTo>
                      <a:pt x="1200" y="15"/>
                      <a:pt x="1060" y="29"/>
                      <a:pt x="921" y="29"/>
                    </a:cubicBezTo>
                    <a:lnTo>
                      <a:pt x="70" y="85"/>
                    </a:lnTo>
                    <a:lnTo>
                      <a:pt x="0" y="85"/>
                    </a:lnTo>
                    <a:lnTo>
                      <a:pt x="0" y="154"/>
                    </a:lnTo>
                    <a:cubicBezTo>
                      <a:pt x="28" y="949"/>
                      <a:pt x="56" y="1731"/>
                      <a:pt x="112" y="2512"/>
                    </a:cubicBezTo>
                    <a:lnTo>
                      <a:pt x="112" y="2581"/>
                    </a:lnTo>
                    <a:lnTo>
                      <a:pt x="181" y="2581"/>
                    </a:lnTo>
                    <a:lnTo>
                      <a:pt x="963" y="2540"/>
                    </a:lnTo>
                    <a:lnTo>
                      <a:pt x="1353" y="2512"/>
                    </a:lnTo>
                    <a:cubicBezTo>
                      <a:pt x="1493" y="2512"/>
                      <a:pt x="1618" y="2498"/>
                      <a:pt x="1758" y="2484"/>
                    </a:cubicBezTo>
                    <a:cubicBezTo>
                      <a:pt x="1618" y="2470"/>
                      <a:pt x="1493" y="2470"/>
                      <a:pt x="1353" y="2470"/>
                    </a:cubicBezTo>
                    <a:lnTo>
                      <a:pt x="963" y="2456"/>
                    </a:lnTo>
                    <a:lnTo>
                      <a:pt x="250" y="2443"/>
                    </a:lnTo>
                    <a:lnTo>
                      <a:pt x="250" y="2443"/>
                    </a:lnTo>
                    <a:cubicBezTo>
                      <a:pt x="235" y="1709"/>
                      <a:pt x="197" y="963"/>
                      <a:pt x="157" y="228"/>
                    </a:cubicBezTo>
                    <a:lnTo>
                      <a:pt x="157" y="228"/>
                    </a:lnTo>
                    <a:lnTo>
                      <a:pt x="921" y="126"/>
                    </a:lnTo>
                    <a:cubicBezTo>
                      <a:pt x="1060" y="112"/>
                      <a:pt x="1200" y="85"/>
                      <a:pt x="1339" y="71"/>
                    </a:cubicBezTo>
                    <a:cubicBezTo>
                      <a:pt x="1479" y="43"/>
                      <a:pt x="1618" y="29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2712687" y="640013"/>
                <a:ext cx="340511" cy="503643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581" extrusionOk="0">
                    <a:moveTo>
                      <a:pt x="1563" y="0"/>
                    </a:moveTo>
                    <a:lnTo>
                      <a:pt x="782" y="28"/>
                    </a:lnTo>
                    <a:cubicBezTo>
                      <a:pt x="656" y="42"/>
                      <a:pt x="517" y="56"/>
                      <a:pt x="391" y="56"/>
                    </a:cubicBezTo>
                    <a:lnTo>
                      <a:pt x="1" y="98"/>
                    </a:lnTo>
                    <a:cubicBezTo>
                      <a:pt x="126" y="98"/>
                      <a:pt x="266" y="112"/>
                      <a:pt x="391" y="112"/>
                    </a:cubicBezTo>
                    <a:lnTo>
                      <a:pt x="782" y="126"/>
                    </a:lnTo>
                    <a:lnTo>
                      <a:pt x="1494" y="139"/>
                    </a:lnTo>
                    <a:lnTo>
                      <a:pt x="1494" y="139"/>
                    </a:lnTo>
                    <a:cubicBezTo>
                      <a:pt x="1509" y="872"/>
                      <a:pt x="1548" y="1606"/>
                      <a:pt x="1600" y="2352"/>
                    </a:cubicBezTo>
                    <a:lnTo>
                      <a:pt x="1600" y="2352"/>
                    </a:lnTo>
                    <a:lnTo>
                      <a:pt x="824" y="2455"/>
                    </a:lnTo>
                    <a:cubicBezTo>
                      <a:pt x="698" y="2469"/>
                      <a:pt x="559" y="2497"/>
                      <a:pt x="419" y="2511"/>
                    </a:cubicBezTo>
                    <a:cubicBezTo>
                      <a:pt x="280" y="2525"/>
                      <a:pt x="140" y="2553"/>
                      <a:pt x="1" y="2581"/>
                    </a:cubicBezTo>
                    <a:cubicBezTo>
                      <a:pt x="140" y="2581"/>
                      <a:pt x="280" y="2567"/>
                      <a:pt x="419" y="2567"/>
                    </a:cubicBezTo>
                    <a:cubicBezTo>
                      <a:pt x="559" y="2553"/>
                      <a:pt x="698" y="2553"/>
                      <a:pt x="838" y="2539"/>
                    </a:cubicBezTo>
                    <a:lnTo>
                      <a:pt x="1675" y="2497"/>
                    </a:lnTo>
                    <a:lnTo>
                      <a:pt x="1744" y="2497"/>
                    </a:lnTo>
                    <a:lnTo>
                      <a:pt x="1744" y="2414"/>
                    </a:lnTo>
                    <a:cubicBezTo>
                      <a:pt x="1730" y="1632"/>
                      <a:pt x="1688" y="851"/>
                      <a:pt x="1633" y="70"/>
                    </a:cubicBezTo>
                    <a:lnTo>
                      <a:pt x="16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2233629" y="705383"/>
                <a:ext cx="217966" cy="3348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716" extrusionOk="0">
                    <a:moveTo>
                      <a:pt x="1117" y="0"/>
                    </a:moveTo>
                    <a:cubicBezTo>
                      <a:pt x="991" y="70"/>
                      <a:pt x="852" y="140"/>
                      <a:pt x="712" y="196"/>
                    </a:cubicBezTo>
                    <a:cubicBezTo>
                      <a:pt x="712" y="405"/>
                      <a:pt x="698" y="572"/>
                      <a:pt x="698" y="712"/>
                    </a:cubicBezTo>
                    <a:lnTo>
                      <a:pt x="601" y="558"/>
                    </a:lnTo>
                    <a:cubicBezTo>
                      <a:pt x="503" y="405"/>
                      <a:pt x="405" y="251"/>
                      <a:pt x="336" y="98"/>
                    </a:cubicBezTo>
                    <a:lnTo>
                      <a:pt x="1" y="293"/>
                    </a:lnTo>
                    <a:lnTo>
                      <a:pt x="1" y="991"/>
                    </a:lnTo>
                    <a:cubicBezTo>
                      <a:pt x="1" y="1144"/>
                      <a:pt x="1" y="1311"/>
                      <a:pt x="1" y="1507"/>
                    </a:cubicBezTo>
                    <a:cubicBezTo>
                      <a:pt x="154" y="1437"/>
                      <a:pt x="280" y="1381"/>
                      <a:pt x="363" y="1339"/>
                    </a:cubicBezTo>
                    <a:lnTo>
                      <a:pt x="349" y="1102"/>
                    </a:lnTo>
                    <a:lnTo>
                      <a:pt x="349" y="851"/>
                    </a:lnTo>
                    <a:cubicBezTo>
                      <a:pt x="517" y="1130"/>
                      <a:pt x="670" y="1423"/>
                      <a:pt x="810" y="1716"/>
                    </a:cubicBezTo>
                    <a:cubicBezTo>
                      <a:pt x="879" y="1646"/>
                      <a:pt x="963" y="1604"/>
                      <a:pt x="1061" y="1562"/>
                    </a:cubicBezTo>
                    <a:lnTo>
                      <a:pt x="1089" y="265"/>
                    </a:lnTo>
                    <a:cubicBezTo>
                      <a:pt x="1103" y="168"/>
                      <a:pt x="1117" y="70"/>
                      <a:pt x="11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2475987" y="778754"/>
                <a:ext cx="201574" cy="23162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187" extrusionOk="0">
                    <a:moveTo>
                      <a:pt x="628" y="377"/>
                    </a:moveTo>
                    <a:cubicBezTo>
                      <a:pt x="684" y="377"/>
                      <a:pt x="712" y="419"/>
                      <a:pt x="725" y="475"/>
                    </a:cubicBezTo>
                    <a:cubicBezTo>
                      <a:pt x="725" y="573"/>
                      <a:pt x="698" y="656"/>
                      <a:pt x="642" y="726"/>
                    </a:cubicBezTo>
                    <a:cubicBezTo>
                      <a:pt x="586" y="782"/>
                      <a:pt x="516" y="824"/>
                      <a:pt x="447" y="852"/>
                    </a:cubicBezTo>
                    <a:cubicBezTo>
                      <a:pt x="434" y="853"/>
                      <a:pt x="423" y="854"/>
                      <a:pt x="412" y="854"/>
                    </a:cubicBezTo>
                    <a:cubicBezTo>
                      <a:pt x="339" y="854"/>
                      <a:pt x="307" y="813"/>
                      <a:pt x="307" y="740"/>
                    </a:cubicBezTo>
                    <a:cubicBezTo>
                      <a:pt x="321" y="684"/>
                      <a:pt x="335" y="629"/>
                      <a:pt x="363" y="587"/>
                    </a:cubicBezTo>
                    <a:cubicBezTo>
                      <a:pt x="419" y="475"/>
                      <a:pt x="516" y="405"/>
                      <a:pt x="628" y="377"/>
                    </a:cubicBezTo>
                    <a:close/>
                    <a:moveTo>
                      <a:pt x="670" y="1"/>
                    </a:moveTo>
                    <a:cubicBezTo>
                      <a:pt x="586" y="1"/>
                      <a:pt x="502" y="15"/>
                      <a:pt x="433" y="43"/>
                    </a:cubicBezTo>
                    <a:cubicBezTo>
                      <a:pt x="349" y="98"/>
                      <a:pt x="265" y="154"/>
                      <a:pt x="209" y="238"/>
                    </a:cubicBezTo>
                    <a:cubicBezTo>
                      <a:pt x="181" y="266"/>
                      <a:pt x="154" y="308"/>
                      <a:pt x="126" y="336"/>
                    </a:cubicBezTo>
                    <a:cubicBezTo>
                      <a:pt x="98" y="405"/>
                      <a:pt x="70" y="461"/>
                      <a:pt x="42" y="531"/>
                    </a:cubicBezTo>
                    <a:cubicBezTo>
                      <a:pt x="14" y="629"/>
                      <a:pt x="0" y="726"/>
                      <a:pt x="0" y="824"/>
                    </a:cubicBezTo>
                    <a:cubicBezTo>
                      <a:pt x="14" y="908"/>
                      <a:pt x="42" y="977"/>
                      <a:pt x="84" y="1047"/>
                    </a:cubicBezTo>
                    <a:cubicBezTo>
                      <a:pt x="140" y="1131"/>
                      <a:pt x="223" y="1173"/>
                      <a:pt x="321" y="1186"/>
                    </a:cubicBezTo>
                    <a:cubicBezTo>
                      <a:pt x="391" y="1173"/>
                      <a:pt x="460" y="1145"/>
                      <a:pt x="530" y="1117"/>
                    </a:cubicBezTo>
                    <a:cubicBezTo>
                      <a:pt x="614" y="1075"/>
                      <a:pt x="698" y="1019"/>
                      <a:pt x="767" y="963"/>
                    </a:cubicBezTo>
                    <a:cubicBezTo>
                      <a:pt x="865" y="880"/>
                      <a:pt x="935" y="796"/>
                      <a:pt x="991" y="684"/>
                    </a:cubicBezTo>
                    <a:cubicBezTo>
                      <a:pt x="1004" y="629"/>
                      <a:pt x="1018" y="573"/>
                      <a:pt x="1032" y="503"/>
                    </a:cubicBezTo>
                    <a:cubicBezTo>
                      <a:pt x="1032" y="447"/>
                      <a:pt x="1018" y="377"/>
                      <a:pt x="1004" y="322"/>
                    </a:cubicBezTo>
                    <a:cubicBezTo>
                      <a:pt x="977" y="224"/>
                      <a:pt x="935" y="140"/>
                      <a:pt x="851" y="71"/>
                    </a:cubicBezTo>
                    <a:cubicBezTo>
                      <a:pt x="809" y="29"/>
                      <a:pt x="739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2699028" y="897981"/>
                <a:ext cx="139131" cy="170158"/>
              </a:xfrm>
              <a:custGeom>
                <a:avLst/>
                <a:gdLst/>
                <a:ahLst/>
                <a:cxnLst/>
                <a:rect l="l" t="t" r="r" b="b"/>
                <a:pathLst>
                  <a:path w="713" h="872" extrusionOk="0">
                    <a:moveTo>
                      <a:pt x="420" y="0"/>
                    </a:moveTo>
                    <a:cubicBezTo>
                      <a:pt x="301" y="0"/>
                      <a:pt x="176" y="31"/>
                      <a:pt x="71" y="101"/>
                    </a:cubicBezTo>
                    <a:cubicBezTo>
                      <a:pt x="85" y="171"/>
                      <a:pt x="113" y="241"/>
                      <a:pt x="154" y="310"/>
                    </a:cubicBezTo>
                    <a:cubicBezTo>
                      <a:pt x="210" y="255"/>
                      <a:pt x="294" y="227"/>
                      <a:pt x="364" y="227"/>
                    </a:cubicBezTo>
                    <a:cubicBezTo>
                      <a:pt x="405" y="241"/>
                      <a:pt x="405" y="283"/>
                      <a:pt x="378" y="310"/>
                    </a:cubicBezTo>
                    <a:cubicBezTo>
                      <a:pt x="336" y="338"/>
                      <a:pt x="294" y="352"/>
                      <a:pt x="238" y="352"/>
                    </a:cubicBezTo>
                    <a:cubicBezTo>
                      <a:pt x="238" y="394"/>
                      <a:pt x="238" y="450"/>
                      <a:pt x="238" y="492"/>
                    </a:cubicBezTo>
                    <a:cubicBezTo>
                      <a:pt x="364" y="492"/>
                      <a:pt x="433" y="520"/>
                      <a:pt x="447" y="575"/>
                    </a:cubicBezTo>
                    <a:cubicBezTo>
                      <a:pt x="447" y="633"/>
                      <a:pt x="414" y="664"/>
                      <a:pt x="357" y="664"/>
                    </a:cubicBezTo>
                    <a:cubicBezTo>
                      <a:pt x="331" y="664"/>
                      <a:pt x="301" y="658"/>
                      <a:pt x="266" y="645"/>
                    </a:cubicBezTo>
                    <a:cubicBezTo>
                      <a:pt x="210" y="617"/>
                      <a:pt x="168" y="575"/>
                      <a:pt x="140" y="520"/>
                    </a:cubicBezTo>
                    <a:cubicBezTo>
                      <a:pt x="85" y="548"/>
                      <a:pt x="43" y="603"/>
                      <a:pt x="1" y="659"/>
                    </a:cubicBezTo>
                    <a:cubicBezTo>
                      <a:pt x="85" y="771"/>
                      <a:pt x="196" y="841"/>
                      <a:pt x="336" y="868"/>
                    </a:cubicBezTo>
                    <a:cubicBezTo>
                      <a:pt x="350" y="871"/>
                      <a:pt x="365" y="872"/>
                      <a:pt x="380" y="872"/>
                    </a:cubicBezTo>
                    <a:cubicBezTo>
                      <a:pt x="452" y="872"/>
                      <a:pt x="529" y="845"/>
                      <a:pt x="587" y="799"/>
                    </a:cubicBezTo>
                    <a:cubicBezTo>
                      <a:pt x="684" y="729"/>
                      <a:pt x="712" y="603"/>
                      <a:pt x="670" y="492"/>
                    </a:cubicBezTo>
                    <a:cubicBezTo>
                      <a:pt x="643" y="450"/>
                      <a:pt x="601" y="422"/>
                      <a:pt x="559" y="394"/>
                    </a:cubicBezTo>
                    <a:cubicBezTo>
                      <a:pt x="615" y="352"/>
                      <a:pt x="657" y="310"/>
                      <a:pt x="684" y="241"/>
                    </a:cubicBezTo>
                    <a:cubicBezTo>
                      <a:pt x="698" y="115"/>
                      <a:pt x="629" y="31"/>
                      <a:pt x="489" y="4"/>
                    </a:cubicBezTo>
                    <a:cubicBezTo>
                      <a:pt x="467" y="1"/>
                      <a:pt x="444" y="0"/>
                      <a:pt x="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9"/>
            <p:cNvGrpSpPr/>
            <p:nvPr/>
          </p:nvGrpSpPr>
          <p:grpSpPr>
            <a:xfrm>
              <a:off x="273043" y="4353198"/>
              <a:ext cx="816838" cy="590283"/>
              <a:chOff x="273043" y="4353198"/>
              <a:chExt cx="816838" cy="590283"/>
            </a:xfrm>
          </p:grpSpPr>
          <p:sp>
            <p:nvSpPr>
              <p:cNvPr id="735" name="Google Shape;735;p9"/>
              <p:cNvSpPr/>
              <p:nvPr/>
            </p:nvSpPr>
            <p:spPr>
              <a:xfrm>
                <a:off x="273043" y="4486670"/>
                <a:ext cx="305191" cy="456811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41" extrusionOk="0">
                    <a:moveTo>
                      <a:pt x="1089" y="0"/>
                    </a:moveTo>
                    <a:cubicBezTo>
                      <a:pt x="1005" y="28"/>
                      <a:pt x="935" y="84"/>
                      <a:pt x="866" y="126"/>
                    </a:cubicBezTo>
                    <a:cubicBezTo>
                      <a:pt x="740" y="209"/>
                      <a:pt x="642" y="293"/>
                      <a:pt x="545" y="405"/>
                    </a:cubicBezTo>
                    <a:cubicBezTo>
                      <a:pt x="405" y="558"/>
                      <a:pt x="294" y="725"/>
                      <a:pt x="196" y="907"/>
                    </a:cubicBezTo>
                    <a:cubicBezTo>
                      <a:pt x="140" y="1032"/>
                      <a:pt x="84" y="1158"/>
                      <a:pt x="57" y="1297"/>
                    </a:cubicBezTo>
                    <a:cubicBezTo>
                      <a:pt x="1" y="1520"/>
                      <a:pt x="15" y="1744"/>
                      <a:pt x="98" y="1967"/>
                    </a:cubicBezTo>
                    <a:cubicBezTo>
                      <a:pt x="126" y="2037"/>
                      <a:pt x="168" y="2106"/>
                      <a:pt x="224" y="2162"/>
                    </a:cubicBezTo>
                    <a:cubicBezTo>
                      <a:pt x="266" y="2204"/>
                      <a:pt x="308" y="2232"/>
                      <a:pt x="363" y="2260"/>
                    </a:cubicBezTo>
                    <a:cubicBezTo>
                      <a:pt x="477" y="2311"/>
                      <a:pt x="599" y="2340"/>
                      <a:pt x="722" y="2340"/>
                    </a:cubicBezTo>
                    <a:cubicBezTo>
                      <a:pt x="765" y="2340"/>
                      <a:pt x="808" y="2337"/>
                      <a:pt x="852" y="2329"/>
                    </a:cubicBezTo>
                    <a:cubicBezTo>
                      <a:pt x="1005" y="2288"/>
                      <a:pt x="1145" y="2218"/>
                      <a:pt x="1256" y="2134"/>
                    </a:cubicBezTo>
                    <a:cubicBezTo>
                      <a:pt x="1382" y="2050"/>
                      <a:pt x="1479" y="1967"/>
                      <a:pt x="1563" y="1869"/>
                    </a:cubicBezTo>
                    <a:lnTo>
                      <a:pt x="1256" y="1395"/>
                    </a:lnTo>
                    <a:cubicBezTo>
                      <a:pt x="1242" y="1437"/>
                      <a:pt x="1228" y="1479"/>
                      <a:pt x="1200" y="1506"/>
                    </a:cubicBezTo>
                    <a:cubicBezTo>
                      <a:pt x="1131" y="1618"/>
                      <a:pt x="1019" y="1716"/>
                      <a:pt x="880" y="1758"/>
                    </a:cubicBezTo>
                    <a:lnTo>
                      <a:pt x="796" y="1758"/>
                    </a:lnTo>
                    <a:cubicBezTo>
                      <a:pt x="670" y="1716"/>
                      <a:pt x="615" y="1576"/>
                      <a:pt x="642" y="1367"/>
                    </a:cubicBezTo>
                    <a:cubicBezTo>
                      <a:pt x="684" y="1227"/>
                      <a:pt x="740" y="1116"/>
                      <a:pt x="838" y="1018"/>
                    </a:cubicBezTo>
                    <a:cubicBezTo>
                      <a:pt x="921" y="921"/>
                      <a:pt x="1047" y="851"/>
                      <a:pt x="1172" y="823"/>
                    </a:cubicBezTo>
                    <a:lnTo>
                      <a:pt x="108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39793" y="4353198"/>
                <a:ext cx="302459" cy="560818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74" extrusionOk="0">
                    <a:moveTo>
                      <a:pt x="1270" y="1"/>
                    </a:moveTo>
                    <a:cubicBezTo>
                      <a:pt x="1117" y="112"/>
                      <a:pt x="949" y="224"/>
                      <a:pt x="782" y="307"/>
                    </a:cubicBezTo>
                    <a:cubicBezTo>
                      <a:pt x="852" y="698"/>
                      <a:pt x="893" y="1005"/>
                      <a:pt x="921" y="1228"/>
                    </a:cubicBezTo>
                    <a:lnTo>
                      <a:pt x="796" y="1326"/>
                    </a:lnTo>
                    <a:lnTo>
                      <a:pt x="684" y="1409"/>
                    </a:lnTo>
                    <a:cubicBezTo>
                      <a:pt x="614" y="963"/>
                      <a:pt x="559" y="517"/>
                      <a:pt x="517" y="56"/>
                    </a:cubicBezTo>
                    <a:cubicBezTo>
                      <a:pt x="349" y="168"/>
                      <a:pt x="182" y="266"/>
                      <a:pt x="1" y="349"/>
                    </a:cubicBezTo>
                    <a:cubicBezTo>
                      <a:pt x="140" y="1144"/>
                      <a:pt x="266" y="1981"/>
                      <a:pt x="377" y="2874"/>
                    </a:cubicBezTo>
                    <a:lnTo>
                      <a:pt x="601" y="2734"/>
                    </a:lnTo>
                    <a:lnTo>
                      <a:pt x="838" y="2553"/>
                    </a:lnTo>
                    <a:cubicBezTo>
                      <a:pt x="782" y="2218"/>
                      <a:pt x="754" y="2023"/>
                      <a:pt x="754" y="1967"/>
                    </a:cubicBezTo>
                    <a:lnTo>
                      <a:pt x="991" y="1800"/>
                    </a:lnTo>
                    <a:cubicBezTo>
                      <a:pt x="1061" y="2302"/>
                      <a:pt x="1117" y="2637"/>
                      <a:pt x="1158" y="2832"/>
                    </a:cubicBezTo>
                    <a:cubicBezTo>
                      <a:pt x="1214" y="2776"/>
                      <a:pt x="1270" y="2721"/>
                      <a:pt x="1326" y="2665"/>
                    </a:cubicBezTo>
                    <a:cubicBezTo>
                      <a:pt x="1368" y="2623"/>
                      <a:pt x="1437" y="2567"/>
                      <a:pt x="1521" y="2497"/>
                    </a:cubicBezTo>
                    <a:lnTo>
                      <a:pt x="1549" y="2469"/>
                    </a:lnTo>
                    <a:cubicBezTo>
                      <a:pt x="1465" y="1981"/>
                      <a:pt x="1368" y="1158"/>
                      <a:pt x="12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909966" y="4701514"/>
                <a:ext cx="179914" cy="213087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92" extrusionOk="0">
                    <a:moveTo>
                      <a:pt x="461" y="1"/>
                    </a:moveTo>
                    <a:cubicBezTo>
                      <a:pt x="280" y="29"/>
                      <a:pt x="126" y="113"/>
                      <a:pt x="1" y="238"/>
                    </a:cubicBezTo>
                    <a:cubicBezTo>
                      <a:pt x="29" y="322"/>
                      <a:pt x="84" y="405"/>
                      <a:pt x="154" y="461"/>
                    </a:cubicBezTo>
                    <a:cubicBezTo>
                      <a:pt x="252" y="364"/>
                      <a:pt x="322" y="308"/>
                      <a:pt x="377" y="308"/>
                    </a:cubicBezTo>
                    <a:cubicBezTo>
                      <a:pt x="433" y="308"/>
                      <a:pt x="447" y="364"/>
                      <a:pt x="419" y="405"/>
                    </a:cubicBezTo>
                    <a:cubicBezTo>
                      <a:pt x="377" y="447"/>
                      <a:pt x="336" y="489"/>
                      <a:pt x="280" y="503"/>
                    </a:cubicBezTo>
                    <a:cubicBezTo>
                      <a:pt x="280" y="559"/>
                      <a:pt x="294" y="615"/>
                      <a:pt x="322" y="657"/>
                    </a:cubicBezTo>
                    <a:cubicBezTo>
                      <a:pt x="366" y="648"/>
                      <a:pt x="406" y="643"/>
                      <a:pt x="441" y="643"/>
                    </a:cubicBezTo>
                    <a:cubicBezTo>
                      <a:pt x="516" y="643"/>
                      <a:pt x="568" y="665"/>
                      <a:pt x="587" y="712"/>
                    </a:cubicBezTo>
                    <a:cubicBezTo>
                      <a:pt x="598" y="802"/>
                      <a:pt x="555" y="846"/>
                      <a:pt x="467" y="846"/>
                    </a:cubicBezTo>
                    <a:cubicBezTo>
                      <a:pt x="444" y="846"/>
                      <a:pt x="419" y="843"/>
                      <a:pt x="391" y="838"/>
                    </a:cubicBezTo>
                    <a:cubicBezTo>
                      <a:pt x="308" y="824"/>
                      <a:pt x="238" y="782"/>
                      <a:pt x="196" y="726"/>
                    </a:cubicBezTo>
                    <a:cubicBezTo>
                      <a:pt x="140" y="782"/>
                      <a:pt x="98" y="866"/>
                      <a:pt x="70" y="936"/>
                    </a:cubicBezTo>
                    <a:cubicBezTo>
                      <a:pt x="183" y="1036"/>
                      <a:pt x="330" y="1091"/>
                      <a:pt x="480" y="1091"/>
                    </a:cubicBezTo>
                    <a:cubicBezTo>
                      <a:pt x="497" y="1091"/>
                      <a:pt x="514" y="1090"/>
                      <a:pt x="531" y="1089"/>
                    </a:cubicBezTo>
                    <a:cubicBezTo>
                      <a:pt x="642" y="1075"/>
                      <a:pt x="754" y="1019"/>
                      <a:pt x="824" y="936"/>
                    </a:cubicBezTo>
                    <a:cubicBezTo>
                      <a:pt x="921" y="824"/>
                      <a:pt x="921" y="657"/>
                      <a:pt x="824" y="545"/>
                    </a:cubicBezTo>
                    <a:cubicBezTo>
                      <a:pt x="768" y="503"/>
                      <a:pt x="712" y="475"/>
                      <a:pt x="642" y="447"/>
                    </a:cubicBezTo>
                    <a:cubicBezTo>
                      <a:pt x="712" y="392"/>
                      <a:pt x="754" y="322"/>
                      <a:pt x="754" y="238"/>
                    </a:cubicBezTo>
                    <a:cubicBezTo>
                      <a:pt x="740" y="71"/>
                      <a:pt x="642" y="1"/>
                      <a:pt x="4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9"/>
            <p:cNvGrpSpPr/>
            <p:nvPr/>
          </p:nvGrpSpPr>
          <p:grpSpPr>
            <a:xfrm>
              <a:off x="4664984" y="4111478"/>
              <a:ext cx="1154423" cy="1687724"/>
              <a:chOff x="3970809" y="4111478"/>
              <a:chExt cx="1154423" cy="1687724"/>
            </a:xfrm>
          </p:grpSpPr>
          <p:sp>
            <p:nvSpPr>
              <p:cNvPr id="739" name="Google Shape;739;p9"/>
              <p:cNvSpPr/>
              <p:nvPr/>
            </p:nvSpPr>
            <p:spPr>
              <a:xfrm>
                <a:off x="4145066" y="470761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1409" y="1"/>
                    </a:moveTo>
                    <a:lnTo>
                      <a:pt x="1340" y="42"/>
                    </a:lnTo>
                    <a:cubicBezTo>
                      <a:pt x="1298" y="70"/>
                      <a:pt x="1228" y="112"/>
                      <a:pt x="1158" y="168"/>
                    </a:cubicBezTo>
                    <a:cubicBezTo>
                      <a:pt x="1019" y="279"/>
                      <a:pt x="838" y="433"/>
                      <a:pt x="670" y="586"/>
                    </a:cubicBezTo>
                    <a:cubicBezTo>
                      <a:pt x="489" y="740"/>
                      <a:pt x="321" y="907"/>
                      <a:pt x="196" y="1033"/>
                    </a:cubicBezTo>
                    <a:cubicBezTo>
                      <a:pt x="140" y="1089"/>
                      <a:pt x="84" y="1144"/>
                      <a:pt x="56" y="1186"/>
                    </a:cubicBezTo>
                    <a:lnTo>
                      <a:pt x="1" y="1242"/>
                    </a:lnTo>
                    <a:lnTo>
                      <a:pt x="70" y="1200"/>
                    </a:lnTo>
                    <a:cubicBezTo>
                      <a:pt x="112" y="1172"/>
                      <a:pt x="168" y="1130"/>
                      <a:pt x="238" y="1075"/>
                    </a:cubicBezTo>
                    <a:cubicBezTo>
                      <a:pt x="391" y="963"/>
                      <a:pt x="572" y="823"/>
                      <a:pt x="740" y="656"/>
                    </a:cubicBezTo>
                    <a:cubicBezTo>
                      <a:pt x="921" y="503"/>
                      <a:pt x="1089" y="349"/>
                      <a:pt x="1200" y="210"/>
                    </a:cubicBezTo>
                    <a:cubicBezTo>
                      <a:pt x="1270" y="154"/>
                      <a:pt x="1312" y="98"/>
                      <a:pt x="1354" y="56"/>
                    </a:cubicBezTo>
                    <a:cubicBezTo>
                      <a:pt x="1381" y="28"/>
                      <a:pt x="1409" y="1"/>
                      <a:pt x="14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4191313" y="4775718"/>
                <a:ext cx="207038" cy="18518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9" extrusionOk="0">
                    <a:moveTo>
                      <a:pt x="1061" y="0"/>
                    </a:moveTo>
                    <a:cubicBezTo>
                      <a:pt x="991" y="28"/>
                      <a:pt x="935" y="70"/>
                      <a:pt x="866" y="126"/>
                    </a:cubicBezTo>
                    <a:cubicBezTo>
                      <a:pt x="768" y="196"/>
                      <a:pt x="628" y="307"/>
                      <a:pt x="489" y="433"/>
                    </a:cubicBezTo>
                    <a:cubicBezTo>
                      <a:pt x="363" y="544"/>
                      <a:pt x="238" y="670"/>
                      <a:pt x="140" y="767"/>
                    </a:cubicBezTo>
                    <a:cubicBezTo>
                      <a:pt x="57" y="865"/>
                      <a:pt x="1" y="949"/>
                      <a:pt x="1" y="949"/>
                    </a:cubicBezTo>
                    <a:cubicBezTo>
                      <a:pt x="1" y="949"/>
                      <a:pt x="84" y="893"/>
                      <a:pt x="182" y="823"/>
                    </a:cubicBezTo>
                    <a:cubicBezTo>
                      <a:pt x="294" y="740"/>
                      <a:pt x="433" y="628"/>
                      <a:pt x="559" y="516"/>
                    </a:cubicBezTo>
                    <a:cubicBezTo>
                      <a:pt x="698" y="391"/>
                      <a:pt x="824" y="279"/>
                      <a:pt x="907" y="168"/>
                    </a:cubicBezTo>
                    <a:cubicBezTo>
                      <a:pt x="1005" y="70"/>
                      <a:pt x="1061" y="0"/>
                      <a:pt x="10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4417280" y="4707616"/>
                <a:ext cx="275140" cy="24235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0" y="1"/>
                    </a:moveTo>
                    <a:lnTo>
                      <a:pt x="11" y="7"/>
                    </a:lnTo>
                    <a:lnTo>
                      <a:pt x="11" y="7"/>
                    </a:lnTo>
                    <a:cubicBezTo>
                      <a:pt x="8" y="5"/>
                      <a:pt x="4" y="2"/>
                      <a:pt x="0" y="1"/>
                    </a:cubicBezTo>
                    <a:close/>
                    <a:moveTo>
                      <a:pt x="11" y="7"/>
                    </a:moveTo>
                    <a:cubicBezTo>
                      <a:pt x="32" y="22"/>
                      <a:pt x="44" y="44"/>
                      <a:pt x="56" y="56"/>
                    </a:cubicBezTo>
                    <a:cubicBezTo>
                      <a:pt x="98" y="98"/>
                      <a:pt x="140" y="154"/>
                      <a:pt x="210" y="210"/>
                    </a:cubicBezTo>
                    <a:cubicBezTo>
                      <a:pt x="321" y="349"/>
                      <a:pt x="503" y="503"/>
                      <a:pt x="670" y="656"/>
                    </a:cubicBezTo>
                    <a:cubicBezTo>
                      <a:pt x="851" y="823"/>
                      <a:pt x="1033" y="963"/>
                      <a:pt x="1172" y="1075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42"/>
                    </a:lnTo>
                    <a:lnTo>
                      <a:pt x="1353" y="1186"/>
                    </a:lnTo>
                    <a:cubicBezTo>
                      <a:pt x="1326" y="1144"/>
                      <a:pt x="1270" y="1089"/>
                      <a:pt x="1214" y="1033"/>
                    </a:cubicBezTo>
                    <a:cubicBezTo>
                      <a:pt x="1088" y="907"/>
                      <a:pt x="921" y="740"/>
                      <a:pt x="740" y="586"/>
                    </a:cubicBezTo>
                    <a:cubicBezTo>
                      <a:pt x="572" y="433"/>
                      <a:pt x="391" y="279"/>
                      <a:pt x="252" y="168"/>
                    </a:cubicBezTo>
                    <a:cubicBezTo>
                      <a:pt x="182" y="112"/>
                      <a:pt x="112" y="70"/>
                      <a:pt x="70" y="42"/>
                    </a:cubicBezTo>
                    <a:lnTo>
                      <a:pt x="11" y="7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4417280" y="531741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409" y="0"/>
                    </a:moveTo>
                    <a:lnTo>
                      <a:pt x="1340" y="42"/>
                    </a:lnTo>
                    <a:cubicBezTo>
                      <a:pt x="1298" y="84"/>
                      <a:pt x="1242" y="126"/>
                      <a:pt x="1172" y="167"/>
                    </a:cubicBezTo>
                    <a:cubicBezTo>
                      <a:pt x="1019" y="279"/>
                      <a:pt x="851" y="432"/>
                      <a:pt x="670" y="586"/>
                    </a:cubicBezTo>
                    <a:cubicBezTo>
                      <a:pt x="503" y="739"/>
                      <a:pt x="321" y="907"/>
                      <a:pt x="210" y="1032"/>
                    </a:cubicBezTo>
                    <a:cubicBezTo>
                      <a:pt x="140" y="1102"/>
                      <a:pt x="98" y="1144"/>
                      <a:pt x="56" y="1186"/>
                    </a:cubicBezTo>
                    <a:cubicBezTo>
                      <a:pt x="28" y="1227"/>
                      <a:pt x="0" y="1255"/>
                      <a:pt x="0" y="1255"/>
                    </a:cubicBezTo>
                    <a:lnTo>
                      <a:pt x="70" y="1200"/>
                    </a:lnTo>
                    <a:cubicBezTo>
                      <a:pt x="112" y="1172"/>
                      <a:pt x="182" y="1130"/>
                      <a:pt x="252" y="1074"/>
                    </a:cubicBezTo>
                    <a:cubicBezTo>
                      <a:pt x="391" y="976"/>
                      <a:pt x="572" y="823"/>
                      <a:pt x="740" y="670"/>
                    </a:cubicBezTo>
                    <a:cubicBezTo>
                      <a:pt x="921" y="502"/>
                      <a:pt x="1088" y="349"/>
                      <a:pt x="1214" y="223"/>
                    </a:cubicBezTo>
                    <a:cubicBezTo>
                      <a:pt x="1270" y="153"/>
                      <a:pt x="1326" y="98"/>
                      <a:pt x="1353" y="56"/>
                    </a:cubicBezTo>
                    <a:lnTo>
                      <a:pt x="140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4145066" y="5317413"/>
                <a:ext cx="275140" cy="24509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98"/>
                      <a:pt x="140" y="153"/>
                      <a:pt x="196" y="223"/>
                    </a:cubicBezTo>
                    <a:cubicBezTo>
                      <a:pt x="321" y="349"/>
                      <a:pt x="489" y="502"/>
                      <a:pt x="670" y="670"/>
                    </a:cubicBezTo>
                    <a:cubicBezTo>
                      <a:pt x="838" y="823"/>
                      <a:pt x="1019" y="976"/>
                      <a:pt x="1158" y="1074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55"/>
                    </a:lnTo>
                    <a:lnTo>
                      <a:pt x="1354" y="1186"/>
                    </a:lnTo>
                    <a:cubicBezTo>
                      <a:pt x="1312" y="1158"/>
                      <a:pt x="1270" y="1102"/>
                      <a:pt x="1200" y="1032"/>
                    </a:cubicBezTo>
                    <a:cubicBezTo>
                      <a:pt x="1089" y="907"/>
                      <a:pt x="921" y="739"/>
                      <a:pt x="740" y="586"/>
                    </a:cubicBezTo>
                    <a:cubicBezTo>
                      <a:pt x="559" y="432"/>
                      <a:pt x="377" y="279"/>
                      <a:pt x="238" y="167"/>
                    </a:cubicBezTo>
                    <a:cubicBezTo>
                      <a:pt x="168" y="126"/>
                      <a:pt x="112" y="84"/>
                      <a:pt x="70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4202241" y="5317413"/>
                <a:ext cx="19611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" y="56"/>
                      <a:pt x="84" y="112"/>
                      <a:pt x="140" y="167"/>
                    </a:cubicBezTo>
                    <a:cubicBezTo>
                      <a:pt x="224" y="265"/>
                      <a:pt x="349" y="377"/>
                      <a:pt x="461" y="488"/>
                    </a:cubicBezTo>
                    <a:cubicBezTo>
                      <a:pt x="586" y="586"/>
                      <a:pt x="698" y="683"/>
                      <a:pt x="823" y="781"/>
                    </a:cubicBezTo>
                    <a:cubicBezTo>
                      <a:pt x="879" y="823"/>
                      <a:pt x="935" y="865"/>
                      <a:pt x="1005" y="893"/>
                    </a:cubicBezTo>
                    <a:cubicBezTo>
                      <a:pt x="1005" y="893"/>
                      <a:pt x="949" y="823"/>
                      <a:pt x="865" y="739"/>
                    </a:cubicBezTo>
                    <a:cubicBezTo>
                      <a:pt x="782" y="642"/>
                      <a:pt x="656" y="530"/>
                      <a:pt x="531" y="418"/>
                    </a:cubicBezTo>
                    <a:cubicBezTo>
                      <a:pt x="405" y="293"/>
                      <a:pt x="279" y="195"/>
                      <a:pt x="182" y="126"/>
                    </a:cubicBezTo>
                    <a:cubicBezTo>
                      <a:pt x="84" y="56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4681299" y="494977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85"/>
                    </a:cubicBezTo>
                    <a:cubicBezTo>
                      <a:pt x="28" y="140"/>
                      <a:pt x="14" y="210"/>
                      <a:pt x="14" y="294"/>
                    </a:cubicBezTo>
                    <a:cubicBezTo>
                      <a:pt x="0" y="475"/>
                      <a:pt x="0" y="712"/>
                      <a:pt x="0" y="949"/>
                    </a:cubicBezTo>
                    <a:cubicBezTo>
                      <a:pt x="14" y="1173"/>
                      <a:pt x="28" y="1410"/>
                      <a:pt x="42" y="1591"/>
                    </a:cubicBezTo>
                    <a:cubicBezTo>
                      <a:pt x="42" y="1675"/>
                      <a:pt x="56" y="1745"/>
                      <a:pt x="56" y="1800"/>
                    </a:cubicBezTo>
                    <a:cubicBezTo>
                      <a:pt x="70" y="1856"/>
                      <a:pt x="70" y="1884"/>
                      <a:pt x="70" y="1884"/>
                    </a:cubicBezTo>
                    <a:cubicBezTo>
                      <a:pt x="70" y="1884"/>
                      <a:pt x="70" y="1856"/>
                      <a:pt x="70" y="1800"/>
                    </a:cubicBezTo>
                    <a:cubicBezTo>
                      <a:pt x="84" y="1745"/>
                      <a:pt x="98" y="1675"/>
                      <a:pt x="98" y="1591"/>
                    </a:cubicBezTo>
                    <a:cubicBezTo>
                      <a:pt x="98" y="1410"/>
                      <a:pt x="112" y="1173"/>
                      <a:pt x="98" y="936"/>
                    </a:cubicBezTo>
                    <a:cubicBezTo>
                      <a:pt x="98" y="712"/>
                      <a:pt x="84" y="475"/>
                      <a:pt x="70" y="294"/>
                    </a:cubicBezTo>
                    <a:cubicBezTo>
                      <a:pt x="56" y="210"/>
                      <a:pt x="56" y="140"/>
                      <a:pt x="42" y="85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4651443" y="5015149"/>
                <a:ext cx="21855" cy="237089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15" extrusionOk="0">
                    <a:moveTo>
                      <a:pt x="42" y="1"/>
                    </a:moveTo>
                    <a:cubicBezTo>
                      <a:pt x="28" y="57"/>
                      <a:pt x="28" y="126"/>
                      <a:pt x="14" y="196"/>
                    </a:cubicBezTo>
                    <a:cubicBezTo>
                      <a:pt x="0" y="335"/>
                      <a:pt x="0" y="475"/>
                      <a:pt x="0" y="614"/>
                    </a:cubicBezTo>
                    <a:cubicBezTo>
                      <a:pt x="14" y="768"/>
                      <a:pt x="14" y="921"/>
                      <a:pt x="28" y="1033"/>
                    </a:cubicBezTo>
                    <a:cubicBezTo>
                      <a:pt x="42" y="1089"/>
                      <a:pt x="56" y="1158"/>
                      <a:pt x="70" y="1214"/>
                    </a:cubicBezTo>
                    <a:cubicBezTo>
                      <a:pt x="84" y="1158"/>
                      <a:pt x="84" y="1089"/>
                      <a:pt x="98" y="1033"/>
                    </a:cubicBezTo>
                    <a:cubicBezTo>
                      <a:pt x="112" y="921"/>
                      <a:pt x="112" y="768"/>
                      <a:pt x="112" y="614"/>
                    </a:cubicBezTo>
                    <a:cubicBezTo>
                      <a:pt x="112" y="461"/>
                      <a:pt x="98" y="322"/>
                      <a:pt x="70" y="196"/>
                    </a:cubicBezTo>
                    <a:cubicBezTo>
                      <a:pt x="70" y="126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4406353" y="4449062"/>
                <a:ext cx="22050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14" extrusionOk="0">
                    <a:moveTo>
                      <a:pt x="56" y="0"/>
                    </a:moveTo>
                    <a:cubicBezTo>
                      <a:pt x="43" y="56"/>
                      <a:pt x="29" y="126"/>
                      <a:pt x="29" y="182"/>
                    </a:cubicBezTo>
                    <a:cubicBezTo>
                      <a:pt x="15" y="321"/>
                      <a:pt x="1" y="461"/>
                      <a:pt x="15" y="614"/>
                    </a:cubicBezTo>
                    <a:cubicBezTo>
                      <a:pt x="15" y="754"/>
                      <a:pt x="29" y="893"/>
                      <a:pt x="43" y="1033"/>
                    </a:cubicBezTo>
                    <a:cubicBezTo>
                      <a:pt x="56" y="1144"/>
                      <a:pt x="70" y="1214"/>
                      <a:pt x="70" y="1214"/>
                    </a:cubicBezTo>
                    <a:cubicBezTo>
                      <a:pt x="84" y="1158"/>
                      <a:pt x="98" y="1088"/>
                      <a:pt x="98" y="1033"/>
                    </a:cubicBezTo>
                    <a:cubicBezTo>
                      <a:pt x="112" y="879"/>
                      <a:pt x="112" y="740"/>
                      <a:pt x="112" y="600"/>
                    </a:cubicBezTo>
                    <a:cubicBezTo>
                      <a:pt x="112" y="461"/>
                      <a:pt x="98" y="321"/>
                      <a:pt x="84" y="182"/>
                    </a:cubicBezTo>
                    <a:cubicBezTo>
                      <a:pt x="70" y="126"/>
                      <a:pt x="70" y="56"/>
                      <a:pt x="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4403621" y="5562308"/>
                <a:ext cx="19318" cy="23689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4" extrusionOk="0">
                    <a:moveTo>
                      <a:pt x="43" y="0"/>
                    </a:moveTo>
                    <a:cubicBezTo>
                      <a:pt x="29" y="56"/>
                      <a:pt x="15" y="126"/>
                      <a:pt x="15" y="182"/>
                    </a:cubicBezTo>
                    <a:cubicBezTo>
                      <a:pt x="1" y="321"/>
                      <a:pt x="1" y="461"/>
                      <a:pt x="1" y="600"/>
                    </a:cubicBezTo>
                    <a:cubicBezTo>
                      <a:pt x="1" y="754"/>
                      <a:pt x="15" y="907"/>
                      <a:pt x="29" y="1033"/>
                    </a:cubicBezTo>
                    <a:cubicBezTo>
                      <a:pt x="43" y="1144"/>
                      <a:pt x="70" y="1214"/>
                      <a:pt x="70" y="1214"/>
                    </a:cubicBezTo>
                    <a:cubicBezTo>
                      <a:pt x="70" y="1158"/>
                      <a:pt x="84" y="1088"/>
                      <a:pt x="98" y="1019"/>
                    </a:cubicBezTo>
                    <a:cubicBezTo>
                      <a:pt x="98" y="907"/>
                      <a:pt x="98" y="754"/>
                      <a:pt x="98" y="600"/>
                    </a:cubicBezTo>
                    <a:cubicBezTo>
                      <a:pt x="98" y="461"/>
                      <a:pt x="98" y="321"/>
                      <a:pt x="70" y="182"/>
                    </a:cubicBezTo>
                    <a:cubicBezTo>
                      <a:pt x="70" y="126"/>
                      <a:pt x="57" y="56"/>
                      <a:pt x="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4697691" y="4775718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5" y="42"/>
                      <a:pt x="739" y="84"/>
                      <a:pt x="698" y="126"/>
                    </a:cubicBezTo>
                    <a:cubicBezTo>
                      <a:pt x="586" y="209"/>
                      <a:pt x="488" y="307"/>
                      <a:pt x="391" y="405"/>
                    </a:cubicBezTo>
                    <a:cubicBezTo>
                      <a:pt x="293" y="502"/>
                      <a:pt x="195" y="614"/>
                      <a:pt x="112" y="726"/>
                    </a:cubicBezTo>
                    <a:cubicBezTo>
                      <a:pt x="70" y="781"/>
                      <a:pt x="42" y="823"/>
                      <a:pt x="0" y="879"/>
                    </a:cubicBezTo>
                    <a:cubicBezTo>
                      <a:pt x="0" y="879"/>
                      <a:pt x="70" y="837"/>
                      <a:pt x="154" y="767"/>
                    </a:cubicBezTo>
                    <a:cubicBezTo>
                      <a:pt x="265" y="684"/>
                      <a:pt x="363" y="586"/>
                      <a:pt x="460" y="474"/>
                    </a:cubicBezTo>
                    <a:cubicBezTo>
                      <a:pt x="558" y="377"/>
                      <a:pt x="656" y="265"/>
                      <a:pt x="739" y="154"/>
                    </a:cubicBezTo>
                    <a:cubicBezTo>
                      <a:pt x="781" y="112"/>
                      <a:pt x="809" y="56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4694959" y="5314681"/>
                <a:ext cx="171524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51" extrusionOk="0">
                    <a:moveTo>
                      <a:pt x="0" y="0"/>
                    </a:moveTo>
                    <a:cubicBezTo>
                      <a:pt x="0" y="0"/>
                      <a:pt x="42" y="70"/>
                      <a:pt x="112" y="153"/>
                    </a:cubicBezTo>
                    <a:cubicBezTo>
                      <a:pt x="195" y="251"/>
                      <a:pt x="293" y="363"/>
                      <a:pt x="405" y="460"/>
                    </a:cubicBezTo>
                    <a:cubicBezTo>
                      <a:pt x="516" y="558"/>
                      <a:pt x="628" y="670"/>
                      <a:pt x="726" y="739"/>
                    </a:cubicBezTo>
                    <a:cubicBezTo>
                      <a:pt x="767" y="781"/>
                      <a:pt x="823" y="809"/>
                      <a:pt x="879" y="851"/>
                    </a:cubicBezTo>
                    <a:cubicBezTo>
                      <a:pt x="837" y="795"/>
                      <a:pt x="809" y="739"/>
                      <a:pt x="767" y="697"/>
                    </a:cubicBezTo>
                    <a:cubicBezTo>
                      <a:pt x="670" y="586"/>
                      <a:pt x="572" y="488"/>
                      <a:pt x="474" y="391"/>
                    </a:cubicBezTo>
                    <a:cubicBezTo>
                      <a:pt x="377" y="293"/>
                      <a:pt x="265" y="195"/>
                      <a:pt x="154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3973541" y="5314681"/>
                <a:ext cx="166255" cy="17152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2" y="0"/>
                    </a:moveTo>
                    <a:cubicBezTo>
                      <a:pt x="852" y="0"/>
                      <a:pt x="782" y="42"/>
                      <a:pt x="698" y="112"/>
                    </a:cubicBezTo>
                    <a:cubicBezTo>
                      <a:pt x="587" y="209"/>
                      <a:pt x="475" y="307"/>
                      <a:pt x="391" y="405"/>
                    </a:cubicBezTo>
                    <a:cubicBezTo>
                      <a:pt x="294" y="502"/>
                      <a:pt x="196" y="614"/>
                      <a:pt x="112" y="725"/>
                    </a:cubicBezTo>
                    <a:cubicBezTo>
                      <a:pt x="43" y="809"/>
                      <a:pt x="1" y="879"/>
                      <a:pt x="1" y="879"/>
                    </a:cubicBezTo>
                    <a:cubicBezTo>
                      <a:pt x="57" y="837"/>
                      <a:pt x="98" y="809"/>
                      <a:pt x="154" y="767"/>
                    </a:cubicBezTo>
                    <a:cubicBezTo>
                      <a:pt x="266" y="670"/>
                      <a:pt x="363" y="572"/>
                      <a:pt x="461" y="474"/>
                    </a:cubicBezTo>
                    <a:cubicBezTo>
                      <a:pt x="559" y="363"/>
                      <a:pt x="670" y="251"/>
                      <a:pt x="740" y="153"/>
                    </a:cubicBezTo>
                    <a:cubicBezTo>
                      <a:pt x="768" y="112"/>
                      <a:pt x="810" y="56"/>
                      <a:pt x="8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3970809" y="4781182"/>
                <a:ext cx="171719" cy="166060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56"/>
                      <a:pt x="71" y="112"/>
                      <a:pt x="112" y="154"/>
                    </a:cubicBezTo>
                    <a:cubicBezTo>
                      <a:pt x="196" y="265"/>
                      <a:pt x="294" y="363"/>
                      <a:pt x="405" y="460"/>
                    </a:cubicBezTo>
                    <a:cubicBezTo>
                      <a:pt x="503" y="558"/>
                      <a:pt x="601" y="656"/>
                      <a:pt x="712" y="739"/>
                    </a:cubicBezTo>
                    <a:cubicBezTo>
                      <a:pt x="768" y="781"/>
                      <a:pt x="824" y="809"/>
                      <a:pt x="880" y="851"/>
                    </a:cubicBezTo>
                    <a:cubicBezTo>
                      <a:pt x="880" y="851"/>
                      <a:pt x="838" y="781"/>
                      <a:pt x="754" y="698"/>
                    </a:cubicBezTo>
                    <a:cubicBezTo>
                      <a:pt x="670" y="586"/>
                      <a:pt x="573" y="488"/>
                      <a:pt x="475" y="391"/>
                    </a:cubicBezTo>
                    <a:cubicBezTo>
                      <a:pt x="364" y="293"/>
                      <a:pt x="252" y="181"/>
                      <a:pt x="154" y="112"/>
                    </a:cubicBezTo>
                    <a:cubicBezTo>
                      <a:pt x="57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4136870" y="4949779"/>
                <a:ext cx="22050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43" y="1"/>
                    </a:moveTo>
                    <a:cubicBezTo>
                      <a:pt x="43" y="1"/>
                      <a:pt x="43" y="29"/>
                      <a:pt x="29" y="85"/>
                    </a:cubicBezTo>
                    <a:cubicBezTo>
                      <a:pt x="29" y="140"/>
                      <a:pt x="15" y="210"/>
                      <a:pt x="15" y="294"/>
                    </a:cubicBezTo>
                    <a:cubicBezTo>
                      <a:pt x="15" y="475"/>
                      <a:pt x="1" y="712"/>
                      <a:pt x="15" y="949"/>
                    </a:cubicBezTo>
                    <a:cubicBezTo>
                      <a:pt x="15" y="1173"/>
                      <a:pt x="29" y="1410"/>
                      <a:pt x="43" y="1591"/>
                    </a:cubicBezTo>
                    <a:cubicBezTo>
                      <a:pt x="57" y="1675"/>
                      <a:pt x="57" y="1745"/>
                      <a:pt x="70" y="1800"/>
                    </a:cubicBezTo>
                    <a:cubicBezTo>
                      <a:pt x="84" y="1856"/>
                      <a:pt x="84" y="1884"/>
                      <a:pt x="84" y="1884"/>
                    </a:cubicBezTo>
                    <a:cubicBezTo>
                      <a:pt x="84" y="1884"/>
                      <a:pt x="84" y="1856"/>
                      <a:pt x="84" y="1800"/>
                    </a:cubicBezTo>
                    <a:cubicBezTo>
                      <a:pt x="98" y="1745"/>
                      <a:pt x="98" y="1675"/>
                      <a:pt x="98" y="1591"/>
                    </a:cubicBezTo>
                    <a:cubicBezTo>
                      <a:pt x="112" y="1410"/>
                      <a:pt x="112" y="1173"/>
                      <a:pt x="112" y="936"/>
                    </a:cubicBezTo>
                    <a:cubicBezTo>
                      <a:pt x="112" y="712"/>
                      <a:pt x="98" y="475"/>
                      <a:pt x="84" y="294"/>
                    </a:cubicBezTo>
                    <a:cubicBezTo>
                      <a:pt x="70" y="210"/>
                      <a:pt x="70" y="140"/>
                      <a:pt x="57" y="85"/>
                    </a:cubicBezTo>
                    <a:cubicBezTo>
                      <a:pt x="43" y="29"/>
                      <a:pt x="43" y="1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4267611" y="4211192"/>
                <a:ext cx="158059" cy="175426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99" extrusionOk="0">
                    <a:moveTo>
                      <a:pt x="516" y="285"/>
                    </a:moveTo>
                    <a:cubicBezTo>
                      <a:pt x="544" y="299"/>
                      <a:pt x="572" y="327"/>
                      <a:pt x="586" y="369"/>
                    </a:cubicBezTo>
                    <a:cubicBezTo>
                      <a:pt x="572" y="438"/>
                      <a:pt x="544" y="508"/>
                      <a:pt x="488" y="564"/>
                    </a:cubicBezTo>
                    <a:cubicBezTo>
                      <a:pt x="447" y="606"/>
                      <a:pt x="391" y="634"/>
                      <a:pt x="335" y="648"/>
                    </a:cubicBezTo>
                    <a:cubicBezTo>
                      <a:pt x="265" y="648"/>
                      <a:pt x="237" y="620"/>
                      <a:pt x="237" y="550"/>
                    </a:cubicBezTo>
                    <a:cubicBezTo>
                      <a:pt x="265" y="424"/>
                      <a:pt x="377" y="313"/>
                      <a:pt x="516" y="285"/>
                    </a:cubicBezTo>
                    <a:close/>
                    <a:moveTo>
                      <a:pt x="514" y="0"/>
                    </a:moveTo>
                    <a:cubicBezTo>
                      <a:pt x="469" y="0"/>
                      <a:pt x="426" y="10"/>
                      <a:pt x="377" y="20"/>
                    </a:cubicBezTo>
                    <a:cubicBezTo>
                      <a:pt x="307" y="62"/>
                      <a:pt x="251" y="104"/>
                      <a:pt x="196" y="159"/>
                    </a:cubicBezTo>
                    <a:cubicBezTo>
                      <a:pt x="168" y="187"/>
                      <a:pt x="154" y="201"/>
                      <a:pt x="126" y="229"/>
                    </a:cubicBezTo>
                    <a:cubicBezTo>
                      <a:pt x="98" y="285"/>
                      <a:pt x="70" y="327"/>
                      <a:pt x="56" y="382"/>
                    </a:cubicBezTo>
                    <a:cubicBezTo>
                      <a:pt x="14" y="452"/>
                      <a:pt x="0" y="522"/>
                      <a:pt x="0" y="606"/>
                    </a:cubicBezTo>
                    <a:cubicBezTo>
                      <a:pt x="0" y="661"/>
                      <a:pt x="14" y="731"/>
                      <a:pt x="42" y="773"/>
                    </a:cubicBezTo>
                    <a:cubicBezTo>
                      <a:pt x="84" y="843"/>
                      <a:pt x="140" y="885"/>
                      <a:pt x="223" y="899"/>
                    </a:cubicBezTo>
                    <a:cubicBezTo>
                      <a:pt x="279" y="899"/>
                      <a:pt x="335" y="885"/>
                      <a:pt x="377" y="857"/>
                    </a:cubicBezTo>
                    <a:cubicBezTo>
                      <a:pt x="447" y="829"/>
                      <a:pt x="516" y="801"/>
                      <a:pt x="572" y="759"/>
                    </a:cubicBezTo>
                    <a:cubicBezTo>
                      <a:pt x="656" y="703"/>
                      <a:pt x="712" y="634"/>
                      <a:pt x="767" y="550"/>
                    </a:cubicBezTo>
                    <a:cubicBezTo>
                      <a:pt x="795" y="508"/>
                      <a:pt x="809" y="466"/>
                      <a:pt x="809" y="410"/>
                    </a:cubicBezTo>
                    <a:cubicBezTo>
                      <a:pt x="809" y="369"/>
                      <a:pt x="809" y="313"/>
                      <a:pt x="809" y="271"/>
                    </a:cubicBezTo>
                    <a:cubicBezTo>
                      <a:pt x="795" y="201"/>
                      <a:pt x="754" y="131"/>
                      <a:pt x="712" y="62"/>
                    </a:cubicBezTo>
                    <a:cubicBezTo>
                      <a:pt x="670" y="34"/>
                      <a:pt x="614" y="6"/>
                      <a:pt x="572" y="6"/>
                    </a:cubicBezTo>
                    <a:cubicBezTo>
                      <a:pt x="552" y="2"/>
                      <a:pt x="533" y="0"/>
                      <a:pt x="5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4436404" y="4111478"/>
                <a:ext cx="171524" cy="31865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633" extrusionOk="0">
                    <a:moveTo>
                      <a:pt x="446" y="1"/>
                    </a:moveTo>
                    <a:lnTo>
                      <a:pt x="446" y="1"/>
                    </a:lnTo>
                    <a:cubicBezTo>
                      <a:pt x="335" y="43"/>
                      <a:pt x="223" y="71"/>
                      <a:pt x="112" y="98"/>
                    </a:cubicBezTo>
                    <a:cubicBezTo>
                      <a:pt x="98" y="559"/>
                      <a:pt x="56" y="1047"/>
                      <a:pt x="0" y="1563"/>
                    </a:cubicBezTo>
                    <a:lnTo>
                      <a:pt x="140" y="1507"/>
                    </a:lnTo>
                    <a:lnTo>
                      <a:pt x="293" y="1451"/>
                    </a:lnTo>
                    <a:cubicBezTo>
                      <a:pt x="307" y="1242"/>
                      <a:pt x="321" y="1131"/>
                      <a:pt x="321" y="1103"/>
                    </a:cubicBezTo>
                    <a:lnTo>
                      <a:pt x="488" y="1033"/>
                    </a:lnTo>
                    <a:lnTo>
                      <a:pt x="488" y="1033"/>
                    </a:lnTo>
                    <a:cubicBezTo>
                      <a:pt x="446" y="1326"/>
                      <a:pt x="433" y="1521"/>
                      <a:pt x="433" y="1633"/>
                    </a:cubicBezTo>
                    <a:cubicBezTo>
                      <a:pt x="474" y="1605"/>
                      <a:pt x="516" y="1591"/>
                      <a:pt x="558" y="1563"/>
                    </a:cubicBezTo>
                    <a:cubicBezTo>
                      <a:pt x="600" y="1535"/>
                      <a:pt x="642" y="1521"/>
                      <a:pt x="684" y="1493"/>
                    </a:cubicBezTo>
                    <a:lnTo>
                      <a:pt x="711" y="1493"/>
                    </a:lnTo>
                    <a:cubicBezTo>
                      <a:pt x="739" y="1200"/>
                      <a:pt x="781" y="726"/>
                      <a:pt x="879" y="71"/>
                    </a:cubicBezTo>
                    <a:lnTo>
                      <a:pt x="879" y="71"/>
                    </a:lnTo>
                    <a:cubicBezTo>
                      <a:pt x="781" y="112"/>
                      <a:pt x="670" y="154"/>
                      <a:pt x="572" y="182"/>
                    </a:cubicBezTo>
                    <a:cubicBezTo>
                      <a:pt x="558" y="405"/>
                      <a:pt x="544" y="573"/>
                      <a:pt x="530" y="698"/>
                    </a:cubicBezTo>
                    <a:lnTo>
                      <a:pt x="446" y="740"/>
                    </a:lnTo>
                    <a:lnTo>
                      <a:pt x="377" y="768"/>
                    </a:lnTo>
                    <a:cubicBezTo>
                      <a:pt x="391" y="517"/>
                      <a:pt x="419" y="252"/>
                      <a:pt x="4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4909998" y="4566143"/>
                <a:ext cx="215234" cy="2070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61" extrusionOk="0">
                    <a:moveTo>
                      <a:pt x="488" y="0"/>
                    </a:moveTo>
                    <a:lnTo>
                      <a:pt x="209" y="56"/>
                    </a:lnTo>
                    <a:cubicBezTo>
                      <a:pt x="154" y="293"/>
                      <a:pt x="126" y="460"/>
                      <a:pt x="98" y="586"/>
                    </a:cubicBezTo>
                    <a:cubicBezTo>
                      <a:pt x="84" y="698"/>
                      <a:pt x="42" y="837"/>
                      <a:pt x="0" y="1032"/>
                    </a:cubicBezTo>
                    <a:cubicBezTo>
                      <a:pt x="140" y="1004"/>
                      <a:pt x="237" y="991"/>
                      <a:pt x="307" y="977"/>
                    </a:cubicBezTo>
                    <a:lnTo>
                      <a:pt x="349" y="753"/>
                    </a:lnTo>
                    <a:lnTo>
                      <a:pt x="391" y="558"/>
                    </a:lnTo>
                    <a:cubicBezTo>
                      <a:pt x="447" y="726"/>
                      <a:pt x="502" y="893"/>
                      <a:pt x="586" y="1060"/>
                    </a:cubicBezTo>
                    <a:cubicBezTo>
                      <a:pt x="656" y="1032"/>
                      <a:pt x="725" y="1004"/>
                      <a:pt x="795" y="1004"/>
                    </a:cubicBezTo>
                    <a:cubicBezTo>
                      <a:pt x="879" y="712"/>
                      <a:pt x="977" y="405"/>
                      <a:pt x="1102" y="98"/>
                    </a:cubicBezTo>
                    <a:lnTo>
                      <a:pt x="1102" y="98"/>
                    </a:lnTo>
                    <a:cubicBezTo>
                      <a:pt x="991" y="126"/>
                      <a:pt x="879" y="154"/>
                      <a:pt x="767" y="168"/>
                    </a:cubicBezTo>
                    <a:cubicBezTo>
                      <a:pt x="739" y="321"/>
                      <a:pt x="698" y="447"/>
                      <a:pt x="670" y="544"/>
                    </a:cubicBezTo>
                    <a:cubicBezTo>
                      <a:pt x="656" y="502"/>
                      <a:pt x="642" y="460"/>
                      <a:pt x="614" y="419"/>
                    </a:cubicBezTo>
                    <a:cubicBezTo>
                      <a:pt x="572" y="265"/>
                      <a:pt x="530" y="126"/>
                      <a:pt x="4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4915462" y="5327756"/>
                <a:ext cx="152596" cy="24333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247" extrusionOk="0">
                    <a:moveTo>
                      <a:pt x="635" y="0"/>
                    </a:moveTo>
                    <a:cubicBezTo>
                      <a:pt x="489" y="0"/>
                      <a:pt x="345" y="43"/>
                      <a:pt x="223" y="128"/>
                    </a:cubicBezTo>
                    <a:cubicBezTo>
                      <a:pt x="167" y="156"/>
                      <a:pt x="126" y="212"/>
                      <a:pt x="98" y="268"/>
                    </a:cubicBezTo>
                    <a:cubicBezTo>
                      <a:pt x="70" y="324"/>
                      <a:pt x="42" y="365"/>
                      <a:pt x="28" y="421"/>
                    </a:cubicBezTo>
                    <a:cubicBezTo>
                      <a:pt x="0" y="505"/>
                      <a:pt x="0" y="589"/>
                      <a:pt x="14" y="672"/>
                    </a:cubicBezTo>
                    <a:cubicBezTo>
                      <a:pt x="14" y="700"/>
                      <a:pt x="28" y="728"/>
                      <a:pt x="56" y="756"/>
                    </a:cubicBezTo>
                    <a:cubicBezTo>
                      <a:pt x="70" y="784"/>
                      <a:pt x="98" y="798"/>
                      <a:pt x="140" y="812"/>
                    </a:cubicBezTo>
                    <a:cubicBezTo>
                      <a:pt x="167" y="826"/>
                      <a:pt x="209" y="826"/>
                      <a:pt x="251" y="826"/>
                    </a:cubicBezTo>
                    <a:lnTo>
                      <a:pt x="307" y="826"/>
                    </a:lnTo>
                    <a:cubicBezTo>
                      <a:pt x="349" y="812"/>
                      <a:pt x="391" y="798"/>
                      <a:pt x="419" y="784"/>
                    </a:cubicBezTo>
                    <a:cubicBezTo>
                      <a:pt x="460" y="770"/>
                      <a:pt x="488" y="756"/>
                      <a:pt x="530" y="742"/>
                    </a:cubicBezTo>
                    <a:cubicBezTo>
                      <a:pt x="544" y="742"/>
                      <a:pt x="558" y="756"/>
                      <a:pt x="558" y="770"/>
                    </a:cubicBezTo>
                    <a:cubicBezTo>
                      <a:pt x="558" y="784"/>
                      <a:pt x="558" y="798"/>
                      <a:pt x="544" y="812"/>
                    </a:cubicBezTo>
                    <a:cubicBezTo>
                      <a:pt x="530" y="854"/>
                      <a:pt x="502" y="882"/>
                      <a:pt x="474" y="909"/>
                    </a:cubicBezTo>
                    <a:cubicBezTo>
                      <a:pt x="419" y="951"/>
                      <a:pt x="349" y="979"/>
                      <a:pt x="279" y="979"/>
                    </a:cubicBezTo>
                    <a:cubicBezTo>
                      <a:pt x="251" y="986"/>
                      <a:pt x="223" y="990"/>
                      <a:pt x="195" y="990"/>
                    </a:cubicBezTo>
                    <a:cubicBezTo>
                      <a:pt x="167" y="990"/>
                      <a:pt x="140" y="986"/>
                      <a:pt x="112" y="979"/>
                    </a:cubicBezTo>
                    <a:cubicBezTo>
                      <a:pt x="98" y="1063"/>
                      <a:pt x="70" y="1147"/>
                      <a:pt x="42" y="1230"/>
                    </a:cubicBezTo>
                    <a:cubicBezTo>
                      <a:pt x="70" y="1244"/>
                      <a:pt x="112" y="1244"/>
                      <a:pt x="140" y="1244"/>
                    </a:cubicBezTo>
                    <a:cubicBezTo>
                      <a:pt x="158" y="1246"/>
                      <a:pt x="176" y="1247"/>
                      <a:pt x="194" y="1247"/>
                    </a:cubicBezTo>
                    <a:cubicBezTo>
                      <a:pt x="315" y="1247"/>
                      <a:pt x="433" y="1209"/>
                      <a:pt x="530" y="1161"/>
                    </a:cubicBezTo>
                    <a:cubicBezTo>
                      <a:pt x="600" y="1119"/>
                      <a:pt x="656" y="1077"/>
                      <a:pt x="684" y="1007"/>
                    </a:cubicBezTo>
                    <a:cubicBezTo>
                      <a:pt x="711" y="965"/>
                      <a:pt x="739" y="937"/>
                      <a:pt x="753" y="896"/>
                    </a:cubicBezTo>
                    <a:cubicBezTo>
                      <a:pt x="781" y="812"/>
                      <a:pt x="781" y="742"/>
                      <a:pt x="767" y="658"/>
                    </a:cubicBezTo>
                    <a:cubicBezTo>
                      <a:pt x="767" y="630"/>
                      <a:pt x="753" y="603"/>
                      <a:pt x="725" y="575"/>
                    </a:cubicBezTo>
                    <a:cubicBezTo>
                      <a:pt x="725" y="561"/>
                      <a:pt x="711" y="561"/>
                      <a:pt x="697" y="547"/>
                    </a:cubicBezTo>
                    <a:cubicBezTo>
                      <a:pt x="670" y="519"/>
                      <a:pt x="642" y="505"/>
                      <a:pt x="614" y="505"/>
                    </a:cubicBezTo>
                    <a:cubicBezTo>
                      <a:pt x="593" y="498"/>
                      <a:pt x="575" y="494"/>
                      <a:pt x="558" y="494"/>
                    </a:cubicBezTo>
                    <a:cubicBezTo>
                      <a:pt x="541" y="494"/>
                      <a:pt x="523" y="498"/>
                      <a:pt x="502" y="505"/>
                    </a:cubicBezTo>
                    <a:cubicBezTo>
                      <a:pt x="460" y="519"/>
                      <a:pt x="419" y="533"/>
                      <a:pt x="391" y="547"/>
                    </a:cubicBezTo>
                    <a:cubicBezTo>
                      <a:pt x="362" y="558"/>
                      <a:pt x="340" y="565"/>
                      <a:pt x="324" y="565"/>
                    </a:cubicBezTo>
                    <a:cubicBezTo>
                      <a:pt x="300" y="565"/>
                      <a:pt x="287" y="552"/>
                      <a:pt x="279" y="519"/>
                    </a:cubicBezTo>
                    <a:cubicBezTo>
                      <a:pt x="279" y="435"/>
                      <a:pt x="321" y="365"/>
                      <a:pt x="405" y="338"/>
                    </a:cubicBezTo>
                    <a:cubicBezTo>
                      <a:pt x="446" y="324"/>
                      <a:pt x="492" y="317"/>
                      <a:pt x="539" y="317"/>
                    </a:cubicBezTo>
                    <a:cubicBezTo>
                      <a:pt x="586" y="317"/>
                      <a:pt x="635" y="324"/>
                      <a:pt x="684" y="338"/>
                    </a:cubicBezTo>
                    <a:lnTo>
                      <a:pt x="697" y="3"/>
                    </a:lnTo>
                    <a:cubicBezTo>
                      <a:pt x="677" y="1"/>
                      <a:pt x="656" y="0"/>
                      <a:pt x="6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3"/>
          <p:cNvSpPr txBox="1">
            <a:spLocks noGrp="1"/>
          </p:cNvSpPr>
          <p:nvPr>
            <p:ph type="title"/>
          </p:nvPr>
        </p:nvSpPr>
        <p:spPr>
          <a:xfrm>
            <a:off x="1864888" y="17427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3"/>
          <p:cNvSpPr txBox="1">
            <a:spLocks noGrp="1"/>
          </p:cNvSpPr>
          <p:nvPr>
            <p:ph type="title" idx="2" hasCustomPrompt="1"/>
          </p:nvPr>
        </p:nvSpPr>
        <p:spPr>
          <a:xfrm>
            <a:off x="23954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5" name="Google Shape;825;p13"/>
          <p:cNvSpPr txBox="1">
            <a:spLocks noGrp="1"/>
          </p:cNvSpPr>
          <p:nvPr>
            <p:ph type="subTitle" idx="1"/>
          </p:nvPr>
        </p:nvSpPr>
        <p:spPr>
          <a:xfrm>
            <a:off x="1864888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3"/>
          <p:cNvSpPr txBox="1">
            <a:spLocks noGrp="1"/>
          </p:cNvSpPr>
          <p:nvPr>
            <p:ph type="title" idx="3"/>
          </p:nvPr>
        </p:nvSpPr>
        <p:spPr>
          <a:xfrm>
            <a:off x="4942713" y="17427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7" name="Google Shape;827;p13"/>
          <p:cNvSpPr txBox="1">
            <a:spLocks noGrp="1"/>
          </p:cNvSpPr>
          <p:nvPr>
            <p:ph type="title" idx="4" hasCustomPrompt="1"/>
          </p:nvPr>
        </p:nvSpPr>
        <p:spPr>
          <a:xfrm>
            <a:off x="5473263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8" name="Google Shape;828;p13"/>
          <p:cNvSpPr txBox="1">
            <a:spLocks noGrp="1"/>
          </p:cNvSpPr>
          <p:nvPr>
            <p:ph type="subTitle" idx="5"/>
          </p:nvPr>
        </p:nvSpPr>
        <p:spPr>
          <a:xfrm>
            <a:off x="4942713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3"/>
          <p:cNvSpPr txBox="1">
            <a:spLocks noGrp="1"/>
          </p:cNvSpPr>
          <p:nvPr>
            <p:ph type="title" idx="6"/>
          </p:nvPr>
        </p:nvSpPr>
        <p:spPr>
          <a:xfrm>
            <a:off x="1864888" y="35321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0" name="Google Shape;830;p13"/>
          <p:cNvSpPr txBox="1">
            <a:spLocks noGrp="1"/>
          </p:cNvSpPr>
          <p:nvPr>
            <p:ph type="title" idx="7" hasCustomPrompt="1"/>
          </p:nvPr>
        </p:nvSpPr>
        <p:spPr>
          <a:xfrm>
            <a:off x="23954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1" name="Google Shape;831;p13"/>
          <p:cNvSpPr txBox="1">
            <a:spLocks noGrp="1"/>
          </p:cNvSpPr>
          <p:nvPr>
            <p:ph type="subTitle" idx="8"/>
          </p:nvPr>
        </p:nvSpPr>
        <p:spPr>
          <a:xfrm>
            <a:off x="1864888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3"/>
          <p:cNvSpPr txBox="1">
            <a:spLocks noGrp="1"/>
          </p:cNvSpPr>
          <p:nvPr>
            <p:ph type="title" idx="9"/>
          </p:nvPr>
        </p:nvSpPr>
        <p:spPr>
          <a:xfrm>
            <a:off x="4942713" y="3532175"/>
            <a:ext cx="2336400" cy="5277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13" hasCustomPrompt="1"/>
          </p:nvPr>
        </p:nvSpPr>
        <p:spPr>
          <a:xfrm>
            <a:off x="5473263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subTitle" idx="14"/>
          </p:nvPr>
        </p:nvSpPr>
        <p:spPr>
          <a:xfrm>
            <a:off x="4942713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6" name="Google Shape;836;p13"/>
          <p:cNvGrpSpPr/>
          <p:nvPr/>
        </p:nvGrpSpPr>
        <p:grpSpPr>
          <a:xfrm>
            <a:off x="173455" y="-97680"/>
            <a:ext cx="9172870" cy="5150379"/>
            <a:chOff x="173455" y="-97680"/>
            <a:chExt cx="9172870" cy="5150379"/>
          </a:xfrm>
        </p:grpSpPr>
        <p:grpSp>
          <p:nvGrpSpPr>
            <p:cNvPr id="837" name="Google Shape;837;p13"/>
            <p:cNvGrpSpPr/>
            <p:nvPr/>
          </p:nvGrpSpPr>
          <p:grpSpPr>
            <a:xfrm>
              <a:off x="497549" y="4521006"/>
              <a:ext cx="663868" cy="442697"/>
              <a:chOff x="3607099" y="3120656"/>
              <a:chExt cx="663868" cy="442697"/>
            </a:xfrm>
          </p:grpSpPr>
          <p:sp>
            <p:nvSpPr>
              <p:cNvPr id="838" name="Google Shape;838;p13"/>
              <p:cNvSpPr/>
              <p:nvPr/>
            </p:nvSpPr>
            <p:spPr>
              <a:xfrm>
                <a:off x="4140555" y="3364033"/>
                <a:ext cx="130412" cy="17482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992" extrusionOk="0">
                    <a:moveTo>
                      <a:pt x="559" y="1"/>
                    </a:moveTo>
                    <a:cubicBezTo>
                      <a:pt x="377" y="57"/>
                      <a:pt x="182" y="98"/>
                      <a:pt x="1" y="140"/>
                    </a:cubicBezTo>
                    <a:cubicBezTo>
                      <a:pt x="15" y="252"/>
                      <a:pt x="57" y="433"/>
                      <a:pt x="84" y="656"/>
                    </a:cubicBezTo>
                    <a:cubicBezTo>
                      <a:pt x="126" y="615"/>
                      <a:pt x="182" y="573"/>
                      <a:pt x="238" y="559"/>
                    </a:cubicBezTo>
                    <a:cubicBezTo>
                      <a:pt x="268" y="553"/>
                      <a:pt x="296" y="550"/>
                      <a:pt x="321" y="550"/>
                    </a:cubicBezTo>
                    <a:cubicBezTo>
                      <a:pt x="415" y="550"/>
                      <a:pt x="475" y="588"/>
                      <a:pt x="475" y="642"/>
                    </a:cubicBezTo>
                    <a:cubicBezTo>
                      <a:pt x="475" y="701"/>
                      <a:pt x="446" y="730"/>
                      <a:pt x="380" y="730"/>
                    </a:cubicBezTo>
                    <a:cubicBezTo>
                      <a:pt x="367" y="730"/>
                      <a:pt x="352" y="728"/>
                      <a:pt x="336" y="726"/>
                    </a:cubicBezTo>
                    <a:cubicBezTo>
                      <a:pt x="294" y="712"/>
                      <a:pt x="252" y="684"/>
                      <a:pt x="210" y="656"/>
                    </a:cubicBezTo>
                    <a:cubicBezTo>
                      <a:pt x="168" y="712"/>
                      <a:pt x="112" y="782"/>
                      <a:pt x="57" y="824"/>
                    </a:cubicBezTo>
                    <a:cubicBezTo>
                      <a:pt x="154" y="921"/>
                      <a:pt x="280" y="977"/>
                      <a:pt x="419" y="991"/>
                    </a:cubicBezTo>
                    <a:cubicBezTo>
                      <a:pt x="503" y="977"/>
                      <a:pt x="573" y="949"/>
                      <a:pt x="628" y="894"/>
                    </a:cubicBezTo>
                    <a:cubicBezTo>
                      <a:pt x="698" y="810"/>
                      <a:pt x="740" y="698"/>
                      <a:pt x="726" y="587"/>
                    </a:cubicBezTo>
                    <a:cubicBezTo>
                      <a:pt x="726" y="517"/>
                      <a:pt x="684" y="447"/>
                      <a:pt x="628" y="405"/>
                    </a:cubicBezTo>
                    <a:cubicBezTo>
                      <a:pt x="559" y="336"/>
                      <a:pt x="461" y="308"/>
                      <a:pt x="363" y="308"/>
                    </a:cubicBezTo>
                    <a:cubicBezTo>
                      <a:pt x="322" y="308"/>
                      <a:pt x="294" y="322"/>
                      <a:pt x="266" y="336"/>
                    </a:cubicBezTo>
                    <a:lnTo>
                      <a:pt x="266" y="294"/>
                    </a:lnTo>
                    <a:cubicBezTo>
                      <a:pt x="377" y="266"/>
                      <a:pt x="489" y="252"/>
                      <a:pt x="614" y="252"/>
                    </a:cubicBezTo>
                    <a:cubicBezTo>
                      <a:pt x="587" y="168"/>
                      <a:pt x="573" y="85"/>
                      <a:pt x="5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3607099" y="3209301"/>
                <a:ext cx="182224" cy="27139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540" extrusionOk="0">
                    <a:moveTo>
                      <a:pt x="810" y="0"/>
                    </a:moveTo>
                    <a:cubicBezTo>
                      <a:pt x="754" y="28"/>
                      <a:pt x="698" y="42"/>
                      <a:pt x="656" y="70"/>
                    </a:cubicBezTo>
                    <a:cubicBezTo>
                      <a:pt x="573" y="126"/>
                      <a:pt x="489" y="181"/>
                      <a:pt x="433" y="251"/>
                    </a:cubicBezTo>
                    <a:cubicBezTo>
                      <a:pt x="322" y="349"/>
                      <a:pt x="238" y="446"/>
                      <a:pt x="154" y="572"/>
                    </a:cubicBezTo>
                    <a:cubicBezTo>
                      <a:pt x="112" y="642"/>
                      <a:pt x="71" y="725"/>
                      <a:pt x="43" y="823"/>
                    </a:cubicBezTo>
                    <a:cubicBezTo>
                      <a:pt x="1" y="963"/>
                      <a:pt x="1" y="1116"/>
                      <a:pt x="43" y="1269"/>
                    </a:cubicBezTo>
                    <a:cubicBezTo>
                      <a:pt x="71" y="1311"/>
                      <a:pt x="99" y="1367"/>
                      <a:pt x="126" y="1409"/>
                    </a:cubicBezTo>
                    <a:cubicBezTo>
                      <a:pt x="154" y="1437"/>
                      <a:pt x="182" y="1451"/>
                      <a:pt x="210" y="1479"/>
                    </a:cubicBezTo>
                    <a:cubicBezTo>
                      <a:pt x="285" y="1521"/>
                      <a:pt x="367" y="1539"/>
                      <a:pt x="452" y="1539"/>
                    </a:cubicBezTo>
                    <a:cubicBezTo>
                      <a:pt x="478" y="1539"/>
                      <a:pt x="505" y="1538"/>
                      <a:pt x="531" y="1534"/>
                    </a:cubicBezTo>
                    <a:cubicBezTo>
                      <a:pt x="643" y="1520"/>
                      <a:pt x="726" y="1493"/>
                      <a:pt x="824" y="1437"/>
                    </a:cubicBezTo>
                    <a:cubicBezTo>
                      <a:pt x="894" y="1381"/>
                      <a:pt x="963" y="1339"/>
                      <a:pt x="1033" y="1269"/>
                    </a:cubicBezTo>
                    <a:lnTo>
                      <a:pt x="852" y="949"/>
                    </a:lnTo>
                    <a:cubicBezTo>
                      <a:pt x="852" y="949"/>
                      <a:pt x="838" y="976"/>
                      <a:pt x="824" y="1018"/>
                    </a:cubicBezTo>
                    <a:cubicBezTo>
                      <a:pt x="768" y="1088"/>
                      <a:pt x="684" y="1144"/>
                      <a:pt x="587" y="1158"/>
                    </a:cubicBezTo>
                    <a:lnTo>
                      <a:pt x="531" y="1158"/>
                    </a:lnTo>
                    <a:cubicBezTo>
                      <a:pt x="447" y="1116"/>
                      <a:pt x="419" y="1032"/>
                      <a:pt x="447" y="893"/>
                    </a:cubicBezTo>
                    <a:cubicBezTo>
                      <a:pt x="475" y="809"/>
                      <a:pt x="531" y="725"/>
                      <a:pt x="601" y="670"/>
                    </a:cubicBezTo>
                    <a:cubicBezTo>
                      <a:pt x="656" y="614"/>
                      <a:pt x="740" y="572"/>
                      <a:pt x="824" y="558"/>
                    </a:cubicBezTo>
                    <a:lnTo>
                      <a:pt x="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3919383" y="3120656"/>
                <a:ext cx="164777" cy="332022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884" extrusionOk="0">
                    <a:moveTo>
                      <a:pt x="865" y="1"/>
                    </a:moveTo>
                    <a:cubicBezTo>
                      <a:pt x="754" y="71"/>
                      <a:pt x="642" y="140"/>
                      <a:pt x="516" y="182"/>
                    </a:cubicBezTo>
                    <a:cubicBezTo>
                      <a:pt x="544" y="461"/>
                      <a:pt x="572" y="656"/>
                      <a:pt x="572" y="810"/>
                    </a:cubicBezTo>
                    <a:cubicBezTo>
                      <a:pt x="544" y="824"/>
                      <a:pt x="516" y="852"/>
                      <a:pt x="489" y="866"/>
                    </a:cubicBezTo>
                    <a:cubicBezTo>
                      <a:pt x="461" y="880"/>
                      <a:pt x="433" y="894"/>
                      <a:pt x="405" y="908"/>
                    </a:cubicBezTo>
                    <a:cubicBezTo>
                      <a:pt x="377" y="615"/>
                      <a:pt x="349" y="308"/>
                      <a:pt x="349" y="15"/>
                    </a:cubicBezTo>
                    <a:cubicBezTo>
                      <a:pt x="237" y="71"/>
                      <a:pt x="126" y="126"/>
                      <a:pt x="0" y="168"/>
                    </a:cubicBezTo>
                    <a:cubicBezTo>
                      <a:pt x="56" y="712"/>
                      <a:pt x="98" y="1270"/>
                      <a:pt x="126" y="1870"/>
                    </a:cubicBezTo>
                    <a:lnTo>
                      <a:pt x="279" y="1786"/>
                    </a:lnTo>
                    <a:lnTo>
                      <a:pt x="447" y="1689"/>
                    </a:lnTo>
                    <a:cubicBezTo>
                      <a:pt x="433" y="1466"/>
                      <a:pt x="419" y="1326"/>
                      <a:pt x="419" y="1284"/>
                    </a:cubicBezTo>
                    <a:lnTo>
                      <a:pt x="600" y="1187"/>
                    </a:lnTo>
                    <a:cubicBezTo>
                      <a:pt x="614" y="1521"/>
                      <a:pt x="628" y="1758"/>
                      <a:pt x="656" y="1884"/>
                    </a:cubicBezTo>
                    <a:cubicBezTo>
                      <a:pt x="698" y="1856"/>
                      <a:pt x="754" y="1800"/>
                      <a:pt x="781" y="1772"/>
                    </a:cubicBezTo>
                    <a:cubicBezTo>
                      <a:pt x="809" y="1758"/>
                      <a:pt x="851" y="1717"/>
                      <a:pt x="921" y="1689"/>
                    </a:cubicBezTo>
                    <a:lnTo>
                      <a:pt x="935" y="1661"/>
                    </a:lnTo>
                    <a:cubicBezTo>
                      <a:pt x="907" y="1340"/>
                      <a:pt x="879" y="782"/>
                      <a:pt x="86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3793906" y="3406505"/>
                <a:ext cx="130588" cy="15684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0" extrusionOk="0">
                    <a:moveTo>
                      <a:pt x="365" y="0"/>
                    </a:moveTo>
                    <a:cubicBezTo>
                      <a:pt x="339" y="0"/>
                      <a:pt x="315" y="4"/>
                      <a:pt x="294" y="11"/>
                    </a:cubicBezTo>
                    <a:cubicBezTo>
                      <a:pt x="154" y="39"/>
                      <a:pt x="43" y="136"/>
                      <a:pt x="1" y="276"/>
                    </a:cubicBezTo>
                    <a:cubicBezTo>
                      <a:pt x="1" y="346"/>
                      <a:pt x="15" y="415"/>
                      <a:pt x="57" y="485"/>
                    </a:cubicBezTo>
                    <a:cubicBezTo>
                      <a:pt x="127" y="443"/>
                      <a:pt x="196" y="415"/>
                      <a:pt x="280" y="401"/>
                    </a:cubicBezTo>
                    <a:cubicBezTo>
                      <a:pt x="280" y="374"/>
                      <a:pt x="266" y="360"/>
                      <a:pt x="252" y="346"/>
                    </a:cubicBezTo>
                    <a:cubicBezTo>
                      <a:pt x="238" y="318"/>
                      <a:pt x="252" y="276"/>
                      <a:pt x="280" y="262"/>
                    </a:cubicBezTo>
                    <a:cubicBezTo>
                      <a:pt x="290" y="258"/>
                      <a:pt x="300" y="257"/>
                      <a:pt x="309" y="257"/>
                    </a:cubicBezTo>
                    <a:cubicBezTo>
                      <a:pt x="334" y="257"/>
                      <a:pt x="350" y="272"/>
                      <a:pt x="350" y="304"/>
                    </a:cubicBezTo>
                    <a:cubicBezTo>
                      <a:pt x="350" y="318"/>
                      <a:pt x="350" y="332"/>
                      <a:pt x="350" y="346"/>
                    </a:cubicBezTo>
                    <a:cubicBezTo>
                      <a:pt x="322" y="457"/>
                      <a:pt x="266" y="555"/>
                      <a:pt x="196" y="639"/>
                    </a:cubicBezTo>
                    <a:cubicBezTo>
                      <a:pt x="140" y="708"/>
                      <a:pt x="127" y="806"/>
                      <a:pt x="182" y="890"/>
                    </a:cubicBezTo>
                    <a:cubicBezTo>
                      <a:pt x="238" y="820"/>
                      <a:pt x="405" y="778"/>
                      <a:pt x="684" y="778"/>
                    </a:cubicBezTo>
                    <a:cubicBezTo>
                      <a:pt x="684" y="708"/>
                      <a:pt x="698" y="625"/>
                      <a:pt x="740" y="555"/>
                    </a:cubicBezTo>
                    <a:cubicBezTo>
                      <a:pt x="712" y="551"/>
                      <a:pt x="684" y="549"/>
                      <a:pt x="658" y="549"/>
                    </a:cubicBezTo>
                    <a:cubicBezTo>
                      <a:pt x="594" y="549"/>
                      <a:pt x="534" y="559"/>
                      <a:pt x="475" y="569"/>
                    </a:cubicBezTo>
                    <a:cubicBezTo>
                      <a:pt x="573" y="471"/>
                      <a:pt x="629" y="346"/>
                      <a:pt x="615" y="206"/>
                    </a:cubicBezTo>
                    <a:cubicBezTo>
                      <a:pt x="601" y="109"/>
                      <a:pt x="531" y="39"/>
                      <a:pt x="447" y="11"/>
                    </a:cubicBezTo>
                    <a:cubicBezTo>
                      <a:pt x="419" y="4"/>
                      <a:pt x="392" y="0"/>
                      <a:pt x="3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13"/>
            <p:cNvGrpSpPr/>
            <p:nvPr/>
          </p:nvGrpSpPr>
          <p:grpSpPr>
            <a:xfrm>
              <a:off x="8608805" y="4438001"/>
              <a:ext cx="668803" cy="614699"/>
              <a:chOff x="4258655" y="2258351"/>
              <a:chExt cx="668803" cy="614699"/>
            </a:xfrm>
          </p:grpSpPr>
          <p:sp>
            <p:nvSpPr>
              <p:cNvPr id="843" name="Google Shape;843;p13"/>
              <p:cNvSpPr/>
              <p:nvPr/>
            </p:nvSpPr>
            <p:spPr>
              <a:xfrm>
                <a:off x="4258655" y="2349287"/>
                <a:ext cx="317218" cy="477061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2707" extrusionOk="0">
                    <a:moveTo>
                      <a:pt x="1758" y="1"/>
                    </a:moveTo>
                    <a:cubicBezTo>
                      <a:pt x="1646" y="15"/>
                      <a:pt x="1548" y="43"/>
                      <a:pt x="1451" y="85"/>
                    </a:cubicBezTo>
                    <a:cubicBezTo>
                      <a:pt x="1283" y="154"/>
                      <a:pt x="1130" y="224"/>
                      <a:pt x="990" y="336"/>
                    </a:cubicBezTo>
                    <a:cubicBezTo>
                      <a:pt x="795" y="475"/>
                      <a:pt x="600" y="643"/>
                      <a:pt x="446" y="838"/>
                    </a:cubicBezTo>
                    <a:cubicBezTo>
                      <a:pt x="335" y="963"/>
                      <a:pt x="251" y="1103"/>
                      <a:pt x="167" y="1256"/>
                    </a:cubicBezTo>
                    <a:cubicBezTo>
                      <a:pt x="42" y="1507"/>
                      <a:pt x="0" y="1786"/>
                      <a:pt x="28" y="2065"/>
                    </a:cubicBezTo>
                    <a:cubicBezTo>
                      <a:pt x="42" y="2163"/>
                      <a:pt x="84" y="2247"/>
                      <a:pt x="126" y="2344"/>
                    </a:cubicBezTo>
                    <a:cubicBezTo>
                      <a:pt x="167" y="2400"/>
                      <a:pt x="209" y="2442"/>
                      <a:pt x="265" y="2498"/>
                    </a:cubicBezTo>
                    <a:cubicBezTo>
                      <a:pt x="419" y="2609"/>
                      <a:pt x="628" y="2693"/>
                      <a:pt x="823" y="2707"/>
                    </a:cubicBezTo>
                    <a:cubicBezTo>
                      <a:pt x="1018" y="2707"/>
                      <a:pt x="1200" y="2665"/>
                      <a:pt x="1381" y="2581"/>
                    </a:cubicBezTo>
                    <a:cubicBezTo>
                      <a:pt x="1534" y="2526"/>
                      <a:pt x="1674" y="2442"/>
                      <a:pt x="1799" y="2344"/>
                    </a:cubicBezTo>
                    <a:lnTo>
                      <a:pt x="1576" y="1717"/>
                    </a:lnTo>
                    <a:cubicBezTo>
                      <a:pt x="1576" y="1731"/>
                      <a:pt x="1534" y="1758"/>
                      <a:pt x="1479" y="1828"/>
                    </a:cubicBezTo>
                    <a:cubicBezTo>
                      <a:pt x="1353" y="1940"/>
                      <a:pt x="1200" y="2009"/>
                      <a:pt x="1032" y="2037"/>
                    </a:cubicBezTo>
                    <a:cubicBezTo>
                      <a:pt x="990" y="2023"/>
                      <a:pt x="963" y="2023"/>
                      <a:pt x="921" y="2009"/>
                    </a:cubicBezTo>
                    <a:cubicBezTo>
                      <a:pt x="781" y="1926"/>
                      <a:pt x="753" y="1744"/>
                      <a:pt x="851" y="1507"/>
                    </a:cubicBezTo>
                    <a:cubicBezTo>
                      <a:pt x="921" y="1354"/>
                      <a:pt x="1032" y="1228"/>
                      <a:pt x="1172" y="1145"/>
                    </a:cubicBezTo>
                    <a:cubicBezTo>
                      <a:pt x="1311" y="1047"/>
                      <a:pt x="1465" y="1005"/>
                      <a:pt x="1632" y="1005"/>
                    </a:cubicBezTo>
                    <a:lnTo>
                      <a:pt x="175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4597726" y="2258351"/>
                <a:ext cx="329731" cy="61469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88" extrusionOk="0">
                    <a:moveTo>
                      <a:pt x="963" y="1"/>
                    </a:moveTo>
                    <a:cubicBezTo>
                      <a:pt x="726" y="71"/>
                      <a:pt x="489" y="140"/>
                      <a:pt x="266" y="196"/>
                    </a:cubicBezTo>
                    <a:cubicBezTo>
                      <a:pt x="210" y="1172"/>
                      <a:pt x="127" y="2219"/>
                      <a:pt x="1" y="3307"/>
                    </a:cubicBezTo>
                    <a:lnTo>
                      <a:pt x="308" y="3195"/>
                    </a:lnTo>
                    <a:lnTo>
                      <a:pt x="629" y="3056"/>
                    </a:lnTo>
                    <a:cubicBezTo>
                      <a:pt x="671" y="2651"/>
                      <a:pt x="698" y="2400"/>
                      <a:pt x="698" y="2330"/>
                    </a:cubicBezTo>
                    <a:lnTo>
                      <a:pt x="1033" y="2205"/>
                    </a:lnTo>
                    <a:lnTo>
                      <a:pt x="1033" y="2205"/>
                    </a:lnTo>
                    <a:cubicBezTo>
                      <a:pt x="977" y="2804"/>
                      <a:pt x="936" y="3237"/>
                      <a:pt x="936" y="3488"/>
                    </a:cubicBezTo>
                    <a:cubicBezTo>
                      <a:pt x="1019" y="3418"/>
                      <a:pt x="1117" y="3376"/>
                      <a:pt x="1201" y="3321"/>
                    </a:cubicBezTo>
                    <a:cubicBezTo>
                      <a:pt x="1298" y="3279"/>
                      <a:pt x="1382" y="3223"/>
                      <a:pt x="1480" y="3181"/>
                    </a:cubicBezTo>
                    <a:lnTo>
                      <a:pt x="1521" y="3167"/>
                    </a:lnTo>
                    <a:cubicBezTo>
                      <a:pt x="1549" y="2553"/>
                      <a:pt x="1661" y="1549"/>
                      <a:pt x="1870" y="126"/>
                    </a:cubicBezTo>
                    <a:lnTo>
                      <a:pt x="1870" y="126"/>
                    </a:lnTo>
                    <a:cubicBezTo>
                      <a:pt x="1661" y="238"/>
                      <a:pt x="1424" y="308"/>
                      <a:pt x="1187" y="363"/>
                    </a:cubicBezTo>
                    <a:cubicBezTo>
                      <a:pt x="1159" y="852"/>
                      <a:pt x="1131" y="1228"/>
                      <a:pt x="1117" y="1493"/>
                    </a:cubicBezTo>
                    <a:cubicBezTo>
                      <a:pt x="1047" y="1535"/>
                      <a:pt x="991" y="1549"/>
                      <a:pt x="936" y="1577"/>
                    </a:cubicBezTo>
                    <a:cubicBezTo>
                      <a:pt x="936" y="1577"/>
                      <a:pt x="880" y="1605"/>
                      <a:pt x="782" y="1647"/>
                    </a:cubicBezTo>
                    <a:cubicBezTo>
                      <a:pt x="824" y="1089"/>
                      <a:pt x="880" y="545"/>
                      <a:pt x="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13"/>
            <p:cNvGrpSpPr/>
            <p:nvPr/>
          </p:nvGrpSpPr>
          <p:grpSpPr>
            <a:xfrm>
              <a:off x="618320" y="3097294"/>
              <a:ext cx="639196" cy="435118"/>
              <a:chOff x="1097370" y="3735356"/>
              <a:chExt cx="639196" cy="435118"/>
            </a:xfrm>
          </p:grpSpPr>
          <p:sp>
            <p:nvSpPr>
              <p:cNvPr id="846" name="Google Shape;846;p13"/>
              <p:cNvSpPr/>
              <p:nvPr/>
            </p:nvSpPr>
            <p:spPr>
              <a:xfrm>
                <a:off x="1097370" y="3735356"/>
                <a:ext cx="236152" cy="435118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469" extrusionOk="0">
                    <a:moveTo>
                      <a:pt x="670" y="0"/>
                    </a:moveTo>
                    <a:cubicBezTo>
                      <a:pt x="516" y="56"/>
                      <a:pt x="349" y="98"/>
                      <a:pt x="182" y="140"/>
                    </a:cubicBezTo>
                    <a:cubicBezTo>
                      <a:pt x="140" y="837"/>
                      <a:pt x="84" y="1576"/>
                      <a:pt x="0" y="2343"/>
                    </a:cubicBezTo>
                    <a:lnTo>
                      <a:pt x="210" y="2274"/>
                    </a:lnTo>
                    <a:lnTo>
                      <a:pt x="447" y="2176"/>
                    </a:lnTo>
                    <a:cubicBezTo>
                      <a:pt x="475" y="1883"/>
                      <a:pt x="489" y="1702"/>
                      <a:pt x="489" y="1660"/>
                    </a:cubicBezTo>
                    <a:lnTo>
                      <a:pt x="740" y="1562"/>
                    </a:lnTo>
                    <a:lnTo>
                      <a:pt x="740" y="1562"/>
                    </a:lnTo>
                    <a:cubicBezTo>
                      <a:pt x="684" y="1995"/>
                      <a:pt x="670" y="2302"/>
                      <a:pt x="670" y="2469"/>
                    </a:cubicBezTo>
                    <a:cubicBezTo>
                      <a:pt x="726" y="2427"/>
                      <a:pt x="795" y="2399"/>
                      <a:pt x="851" y="2357"/>
                    </a:cubicBezTo>
                    <a:cubicBezTo>
                      <a:pt x="921" y="2316"/>
                      <a:pt x="977" y="2288"/>
                      <a:pt x="1047" y="2260"/>
                    </a:cubicBezTo>
                    <a:lnTo>
                      <a:pt x="1074" y="2246"/>
                    </a:lnTo>
                    <a:cubicBezTo>
                      <a:pt x="1102" y="1813"/>
                      <a:pt x="1186" y="1088"/>
                      <a:pt x="1339" y="84"/>
                    </a:cubicBezTo>
                    <a:lnTo>
                      <a:pt x="1339" y="84"/>
                    </a:lnTo>
                    <a:cubicBezTo>
                      <a:pt x="1172" y="167"/>
                      <a:pt x="1019" y="223"/>
                      <a:pt x="851" y="265"/>
                    </a:cubicBezTo>
                    <a:cubicBezTo>
                      <a:pt x="837" y="614"/>
                      <a:pt x="809" y="879"/>
                      <a:pt x="795" y="1060"/>
                    </a:cubicBezTo>
                    <a:cubicBezTo>
                      <a:pt x="740" y="1088"/>
                      <a:pt x="698" y="1102"/>
                      <a:pt x="670" y="1130"/>
                    </a:cubicBezTo>
                    <a:cubicBezTo>
                      <a:pt x="628" y="1144"/>
                      <a:pt x="586" y="1158"/>
                      <a:pt x="558" y="1172"/>
                    </a:cubicBezTo>
                    <a:cubicBezTo>
                      <a:pt x="586" y="781"/>
                      <a:pt x="614" y="391"/>
                      <a:pt x="6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1328411" y="3985078"/>
                <a:ext cx="125478" cy="15103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857" extrusionOk="0">
                    <a:moveTo>
                      <a:pt x="392" y="0"/>
                    </a:moveTo>
                    <a:cubicBezTo>
                      <a:pt x="376" y="0"/>
                      <a:pt x="362" y="2"/>
                      <a:pt x="349" y="6"/>
                    </a:cubicBezTo>
                    <a:cubicBezTo>
                      <a:pt x="210" y="6"/>
                      <a:pt x="84" y="76"/>
                      <a:pt x="28" y="201"/>
                    </a:cubicBezTo>
                    <a:cubicBezTo>
                      <a:pt x="1" y="271"/>
                      <a:pt x="14" y="355"/>
                      <a:pt x="42" y="424"/>
                    </a:cubicBezTo>
                    <a:cubicBezTo>
                      <a:pt x="126" y="396"/>
                      <a:pt x="196" y="382"/>
                      <a:pt x="280" y="382"/>
                    </a:cubicBezTo>
                    <a:cubicBezTo>
                      <a:pt x="280" y="355"/>
                      <a:pt x="280" y="341"/>
                      <a:pt x="266" y="327"/>
                    </a:cubicBezTo>
                    <a:cubicBezTo>
                      <a:pt x="266" y="285"/>
                      <a:pt x="280" y="257"/>
                      <a:pt x="307" y="243"/>
                    </a:cubicBezTo>
                    <a:cubicBezTo>
                      <a:pt x="349" y="243"/>
                      <a:pt x="377" y="257"/>
                      <a:pt x="377" y="285"/>
                    </a:cubicBezTo>
                    <a:cubicBezTo>
                      <a:pt x="377" y="313"/>
                      <a:pt x="363" y="327"/>
                      <a:pt x="363" y="341"/>
                    </a:cubicBezTo>
                    <a:cubicBezTo>
                      <a:pt x="307" y="438"/>
                      <a:pt x="238" y="536"/>
                      <a:pt x="154" y="606"/>
                    </a:cubicBezTo>
                    <a:cubicBezTo>
                      <a:pt x="84" y="675"/>
                      <a:pt x="70" y="773"/>
                      <a:pt x="98" y="857"/>
                    </a:cubicBezTo>
                    <a:cubicBezTo>
                      <a:pt x="140" y="823"/>
                      <a:pt x="224" y="804"/>
                      <a:pt x="341" y="804"/>
                    </a:cubicBezTo>
                    <a:cubicBezTo>
                      <a:pt x="418" y="804"/>
                      <a:pt x="510" y="812"/>
                      <a:pt x="614" y="829"/>
                    </a:cubicBezTo>
                    <a:cubicBezTo>
                      <a:pt x="628" y="745"/>
                      <a:pt x="656" y="675"/>
                      <a:pt x="712" y="606"/>
                    </a:cubicBezTo>
                    <a:cubicBezTo>
                      <a:pt x="663" y="589"/>
                      <a:pt x="609" y="583"/>
                      <a:pt x="556" y="583"/>
                    </a:cubicBezTo>
                    <a:cubicBezTo>
                      <a:pt x="519" y="583"/>
                      <a:pt x="482" y="586"/>
                      <a:pt x="447" y="592"/>
                    </a:cubicBezTo>
                    <a:cubicBezTo>
                      <a:pt x="558" y="508"/>
                      <a:pt x="628" y="382"/>
                      <a:pt x="642" y="243"/>
                    </a:cubicBezTo>
                    <a:cubicBezTo>
                      <a:pt x="642" y="145"/>
                      <a:pt x="586" y="62"/>
                      <a:pt x="503" y="20"/>
                    </a:cubicBezTo>
                    <a:cubicBezTo>
                      <a:pt x="473" y="10"/>
                      <a:pt x="430" y="0"/>
                      <a:pt x="3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1466048" y="3838452"/>
                <a:ext cx="270517" cy="30100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708" extrusionOk="0">
                    <a:moveTo>
                      <a:pt x="907" y="684"/>
                    </a:moveTo>
                    <a:cubicBezTo>
                      <a:pt x="1028" y="684"/>
                      <a:pt x="1084" y="749"/>
                      <a:pt x="1088" y="853"/>
                    </a:cubicBezTo>
                    <a:lnTo>
                      <a:pt x="1088" y="853"/>
                    </a:lnTo>
                    <a:cubicBezTo>
                      <a:pt x="1032" y="1117"/>
                      <a:pt x="837" y="1312"/>
                      <a:pt x="573" y="1368"/>
                    </a:cubicBezTo>
                    <a:cubicBezTo>
                      <a:pt x="503" y="1354"/>
                      <a:pt x="461" y="1298"/>
                      <a:pt x="447" y="1200"/>
                    </a:cubicBezTo>
                    <a:cubicBezTo>
                      <a:pt x="461" y="1075"/>
                      <a:pt x="517" y="949"/>
                      <a:pt x="614" y="852"/>
                    </a:cubicBezTo>
                    <a:cubicBezTo>
                      <a:pt x="684" y="768"/>
                      <a:pt x="796" y="712"/>
                      <a:pt x="907" y="684"/>
                    </a:cubicBezTo>
                    <a:close/>
                    <a:moveTo>
                      <a:pt x="1103" y="1"/>
                    </a:moveTo>
                    <a:cubicBezTo>
                      <a:pt x="1005" y="15"/>
                      <a:pt x="893" y="29"/>
                      <a:pt x="810" y="71"/>
                    </a:cubicBezTo>
                    <a:cubicBezTo>
                      <a:pt x="670" y="126"/>
                      <a:pt x="545" y="196"/>
                      <a:pt x="433" y="280"/>
                    </a:cubicBezTo>
                    <a:cubicBezTo>
                      <a:pt x="308" y="405"/>
                      <a:pt x="210" y="545"/>
                      <a:pt x="126" y="698"/>
                    </a:cubicBezTo>
                    <a:cubicBezTo>
                      <a:pt x="43" y="866"/>
                      <a:pt x="1" y="1047"/>
                      <a:pt x="15" y="1228"/>
                    </a:cubicBezTo>
                    <a:cubicBezTo>
                      <a:pt x="43" y="1368"/>
                      <a:pt x="98" y="1479"/>
                      <a:pt x="196" y="1577"/>
                    </a:cubicBezTo>
                    <a:cubicBezTo>
                      <a:pt x="266" y="1647"/>
                      <a:pt x="363" y="1689"/>
                      <a:pt x="461" y="1703"/>
                    </a:cubicBezTo>
                    <a:cubicBezTo>
                      <a:pt x="489" y="1706"/>
                      <a:pt x="518" y="1708"/>
                      <a:pt x="549" y="1708"/>
                    </a:cubicBezTo>
                    <a:cubicBezTo>
                      <a:pt x="641" y="1708"/>
                      <a:pt x="740" y="1692"/>
                      <a:pt x="824" y="1661"/>
                    </a:cubicBezTo>
                    <a:cubicBezTo>
                      <a:pt x="949" y="1591"/>
                      <a:pt x="1075" y="1507"/>
                      <a:pt x="1172" y="1410"/>
                    </a:cubicBezTo>
                    <a:cubicBezTo>
                      <a:pt x="1214" y="1368"/>
                      <a:pt x="1256" y="1312"/>
                      <a:pt x="1298" y="1270"/>
                    </a:cubicBezTo>
                    <a:cubicBezTo>
                      <a:pt x="1354" y="1173"/>
                      <a:pt x="1409" y="1089"/>
                      <a:pt x="1451" y="991"/>
                    </a:cubicBezTo>
                    <a:cubicBezTo>
                      <a:pt x="1507" y="852"/>
                      <a:pt x="1535" y="712"/>
                      <a:pt x="1535" y="573"/>
                    </a:cubicBezTo>
                    <a:cubicBezTo>
                      <a:pt x="1535" y="447"/>
                      <a:pt x="1507" y="336"/>
                      <a:pt x="1451" y="224"/>
                    </a:cubicBezTo>
                    <a:cubicBezTo>
                      <a:pt x="1382" y="99"/>
                      <a:pt x="1256" y="15"/>
                      <a:pt x="11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13"/>
            <p:cNvGrpSpPr/>
            <p:nvPr/>
          </p:nvGrpSpPr>
          <p:grpSpPr>
            <a:xfrm>
              <a:off x="8210711" y="2409147"/>
              <a:ext cx="1042592" cy="1524238"/>
              <a:chOff x="2028936" y="878797"/>
              <a:chExt cx="1042592" cy="1524238"/>
            </a:xfrm>
          </p:grpSpPr>
          <p:sp>
            <p:nvSpPr>
              <p:cNvPr id="850" name="Google Shape;850;p13"/>
              <p:cNvSpPr/>
              <p:nvPr/>
            </p:nvSpPr>
            <p:spPr>
              <a:xfrm>
                <a:off x="2186311" y="1417189"/>
                <a:ext cx="248488" cy="21888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1409" y="1"/>
                    </a:moveTo>
                    <a:lnTo>
                      <a:pt x="1340" y="42"/>
                    </a:lnTo>
                    <a:cubicBezTo>
                      <a:pt x="1298" y="70"/>
                      <a:pt x="1228" y="112"/>
                      <a:pt x="1158" y="168"/>
                    </a:cubicBezTo>
                    <a:cubicBezTo>
                      <a:pt x="1019" y="279"/>
                      <a:pt x="838" y="433"/>
                      <a:pt x="670" y="586"/>
                    </a:cubicBezTo>
                    <a:cubicBezTo>
                      <a:pt x="489" y="740"/>
                      <a:pt x="321" y="907"/>
                      <a:pt x="196" y="1033"/>
                    </a:cubicBezTo>
                    <a:cubicBezTo>
                      <a:pt x="140" y="1089"/>
                      <a:pt x="84" y="1144"/>
                      <a:pt x="56" y="1186"/>
                    </a:cubicBezTo>
                    <a:lnTo>
                      <a:pt x="1" y="1242"/>
                    </a:lnTo>
                    <a:lnTo>
                      <a:pt x="70" y="1200"/>
                    </a:lnTo>
                    <a:cubicBezTo>
                      <a:pt x="112" y="1172"/>
                      <a:pt x="168" y="1130"/>
                      <a:pt x="238" y="1075"/>
                    </a:cubicBezTo>
                    <a:cubicBezTo>
                      <a:pt x="391" y="963"/>
                      <a:pt x="572" y="823"/>
                      <a:pt x="740" y="656"/>
                    </a:cubicBezTo>
                    <a:cubicBezTo>
                      <a:pt x="921" y="503"/>
                      <a:pt x="1089" y="349"/>
                      <a:pt x="1200" y="210"/>
                    </a:cubicBezTo>
                    <a:cubicBezTo>
                      <a:pt x="1270" y="154"/>
                      <a:pt x="1312" y="98"/>
                      <a:pt x="1354" y="56"/>
                    </a:cubicBezTo>
                    <a:cubicBezTo>
                      <a:pt x="1381" y="28"/>
                      <a:pt x="1409" y="1"/>
                      <a:pt x="14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2228079" y="1478694"/>
                <a:ext cx="186983" cy="16724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9" extrusionOk="0">
                    <a:moveTo>
                      <a:pt x="1061" y="0"/>
                    </a:moveTo>
                    <a:cubicBezTo>
                      <a:pt x="991" y="28"/>
                      <a:pt x="935" y="70"/>
                      <a:pt x="866" y="126"/>
                    </a:cubicBezTo>
                    <a:cubicBezTo>
                      <a:pt x="768" y="196"/>
                      <a:pt x="628" y="307"/>
                      <a:pt x="489" y="433"/>
                    </a:cubicBezTo>
                    <a:cubicBezTo>
                      <a:pt x="363" y="544"/>
                      <a:pt x="238" y="670"/>
                      <a:pt x="140" y="767"/>
                    </a:cubicBezTo>
                    <a:cubicBezTo>
                      <a:pt x="57" y="865"/>
                      <a:pt x="1" y="949"/>
                      <a:pt x="1" y="949"/>
                    </a:cubicBezTo>
                    <a:cubicBezTo>
                      <a:pt x="1" y="949"/>
                      <a:pt x="84" y="893"/>
                      <a:pt x="182" y="823"/>
                    </a:cubicBezTo>
                    <a:cubicBezTo>
                      <a:pt x="294" y="740"/>
                      <a:pt x="433" y="628"/>
                      <a:pt x="559" y="516"/>
                    </a:cubicBezTo>
                    <a:cubicBezTo>
                      <a:pt x="698" y="391"/>
                      <a:pt x="824" y="279"/>
                      <a:pt x="907" y="168"/>
                    </a:cubicBezTo>
                    <a:cubicBezTo>
                      <a:pt x="1005" y="70"/>
                      <a:pt x="1061" y="0"/>
                      <a:pt x="10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2432156" y="1417189"/>
                <a:ext cx="248488" cy="218881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42" extrusionOk="0">
                    <a:moveTo>
                      <a:pt x="0" y="1"/>
                    </a:moveTo>
                    <a:lnTo>
                      <a:pt x="11" y="7"/>
                    </a:lnTo>
                    <a:lnTo>
                      <a:pt x="11" y="7"/>
                    </a:lnTo>
                    <a:cubicBezTo>
                      <a:pt x="8" y="5"/>
                      <a:pt x="4" y="2"/>
                      <a:pt x="0" y="1"/>
                    </a:cubicBezTo>
                    <a:close/>
                    <a:moveTo>
                      <a:pt x="11" y="7"/>
                    </a:moveTo>
                    <a:cubicBezTo>
                      <a:pt x="32" y="22"/>
                      <a:pt x="44" y="44"/>
                      <a:pt x="56" y="56"/>
                    </a:cubicBezTo>
                    <a:cubicBezTo>
                      <a:pt x="98" y="98"/>
                      <a:pt x="140" y="154"/>
                      <a:pt x="210" y="210"/>
                    </a:cubicBezTo>
                    <a:cubicBezTo>
                      <a:pt x="321" y="349"/>
                      <a:pt x="503" y="503"/>
                      <a:pt x="670" y="656"/>
                    </a:cubicBezTo>
                    <a:cubicBezTo>
                      <a:pt x="851" y="823"/>
                      <a:pt x="1033" y="963"/>
                      <a:pt x="1172" y="1075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42"/>
                    </a:lnTo>
                    <a:lnTo>
                      <a:pt x="1353" y="1186"/>
                    </a:lnTo>
                    <a:cubicBezTo>
                      <a:pt x="1326" y="1144"/>
                      <a:pt x="1270" y="1089"/>
                      <a:pt x="1214" y="1033"/>
                    </a:cubicBezTo>
                    <a:cubicBezTo>
                      <a:pt x="1088" y="907"/>
                      <a:pt x="921" y="740"/>
                      <a:pt x="740" y="586"/>
                    </a:cubicBezTo>
                    <a:cubicBezTo>
                      <a:pt x="572" y="433"/>
                      <a:pt x="391" y="279"/>
                      <a:pt x="252" y="168"/>
                    </a:cubicBezTo>
                    <a:cubicBezTo>
                      <a:pt x="182" y="112"/>
                      <a:pt x="112" y="70"/>
                      <a:pt x="70" y="42"/>
                    </a:cubicBezTo>
                    <a:lnTo>
                      <a:pt x="11" y="7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2432156" y="1967916"/>
                <a:ext cx="248488" cy="22134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409" y="0"/>
                    </a:moveTo>
                    <a:lnTo>
                      <a:pt x="1340" y="42"/>
                    </a:lnTo>
                    <a:cubicBezTo>
                      <a:pt x="1298" y="84"/>
                      <a:pt x="1242" y="126"/>
                      <a:pt x="1172" y="167"/>
                    </a:cubicBezTo>
                    <a:cubicBezTo>
                      <a:pt x="1019" y="279"/>
                      <a:pt x="851" y="432"/>
                      <a:pt x="670" y="586"/>
                    </a:cubicBezTo>
                    <a:cubicBezTo>
                      <a:pt x="503" y="739"/>
                      <a:pt x="321" y="907"/>
                      <a:pt x="210" y="1032"/>
                    </a:cubicBezTo>
                    <a:cubicBezTo>
                      <a:pt x="140" y="1102"/>
                      <a:pt x="98" y="1144"/>
                      <a:pt x="56" y="1186"/>
                    </a:cubicBezTo>
                    <a:cubicBezTo>
                      <a:pt x="28" y="1227"/>
                      <a:pt x="0" y="1255"/>
                      <a:pt x="0" y="1255"/>
                    </a:cubicBezTo>
                    <a:lnTo>
                      <a:pt x="70" y="1200"/>
                    </a:lnTo>
                    <a:cubicBezTo>
                      <a:pt x="112" y="1172"/>
                      <a:pt x="182" y="1130"/>
                      <a:pt x="252" y="1074"/>
                    </a:cubicBezTo>
                    <a:cubicBezTo>
                      <a:pt x="391" y="976"/>
                      <a:pt x="572" y="823"/>
                      <a:pt x="740" y="670"/>
                    </a:cubicBezTo>
                    <a:cubicBezTo>
                      <a:pt x="921" y="502"/>
                      <a:pt x="1088" y="349"/>
                      <a:pt x="1214" y="223"/>
                    </a:cubicBezTo>
                    <a:cubicBezTo>
                      <a:pt x="1270" y="153"/>
                      <a:pt x="1326" y="98"/>
                      <a:pt x="1353" y="56"/>
                    </a:cubicBezTo>
                    <a:lnTo>
                      <a:pt x="140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2186311" y="1967916"/>
                <a:ext cx="248488" cy="22134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25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98"/>
                      <a:pt x="140" y="153"/>
                      <a:pt x="196" y="223"/>
                    </a:cubicBezTo>
                    <a:cubicBezTo>
                      <a:pt x="321" y="349"/>
                      <a:pt x="489" y="502"/>
                      <a:pt x="670" y="670"/>
                    </a:cubicBezTo>
                    <a:cubicBezTo>
                      <a:pt x="838" y="823"/>
                      <a:pt x="1019" y="976"/>
                      <a:pt x="1158" y="1074"/>
                    </a:cubicBezTo>
                    <a:cubicBezTo>
                      <a:pt x="1242" y="1130"/>
                      <a:pt x="1298" y="1172"/>
                      <a:pt x="1340" y="1200"/>
                    </a:cubicBezTo>
                    <a:lnTo>
                      <a:pt x="1409" y="1255"/>
                    </a:lnTo>
                    <a:lnTo>
                      <a:pt x="1354" y="1186"/>
                    </a:lnTo>
                    <a:cubicBezTo>
                      <a:pt x="1312" y="1158"/>
                      <a:pt x="1270" y="1102"/>
                      <a:pt x="1200" y="1032"/>
                    </a:cubicBezTo>
                    <a:cubicBezTo>
                      <a:pt x="1089" y="907"/>
                      <a:pt x="921" y="739"/>
                      <a:pt x="740" y="586"/>
                    </a:cubicBezTo>
                    <a:cubicBezTo>
                      <a:pt x="559" y="432"/>
                      <a:pt x="377" y="279"/>
                      <a:pt x="238" y="167"/>
                    </a:cubicBezTo>
                    <a:cubicBezTo>
                      <a:pt x="168" y="126"/>
                      <a:pt x="112" y="84"/>
                      <a:pt x="70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2237948" y="1967916"/>
                <a:ext cx="177114" cy="15737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" y="56"/>
                      <a:pt x="84" y="112"/>
                      <a:pt x="140" y="167"/>
                    </a:cubicBezTo>
                    <a:cubicBezTo>
                      <a:pt x="224" y="265"/>
                      <a:pt x="349" y="377"/>
                      <a:pt x="461" y="488"/>
                    </a:cubicBezTo>
                    <a:cubicBezTo>
                      <a:pt x="586" y="586"/>
                      <a:pt x="698" y="683"/>
                      <a:pt x="823" y="781"/>
                    </a:cubicBezTo>
                    <a:cubicBezTo>
                      <a:pt x="879" y="823"/>
                      <a:pt x="935" y="865"/>
                      <a:pt x="1005" y="893"/>
                    </a:cubicBezTo>
                    <a:cubicBezTo>
                      <a:pt x="1005" y="893"/>
                      <a:pt x="949" y="823"/>
                      <a:pt x="865" y="739"/>
                    </a:cubicBezTo>
                    <a:cubicBezTo>
                      <a:pt x="782" y="642"/>
                      <a:pt x="656" y="530"/>
                      <a:pt x="531" y="418"/>
                    </a:cubicBezTo>
                    <a:cubicBezTo>
                      <a:pt x="405" y="293"/>
                      <a:pt x="279" y="195"/>
                      <a:pt x="182" y="126"/>
                    </a:cubicBezTo>
                    <a:cubicBezTo>
                      <a:pt x="84" y="56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2670599" y="1635894"/>
                <a:ext cx="19914" cy="33202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28" y="1"/>
                    </a:moveTo>
                    <a:cubicBezTo>
                      <a:pt x="28" y="1"/>
                      <a:pt x="28" y="29"/>
                      <a:pt x="28" y="85"/>
                    </a:cubicBezTo>
                    <a:cubicBezTo>
                      <a:pt x="28" y="140"/>
                      <a:pt x="14" y="210"/>
                      <a:pt x="14" y="294"/>
                    </a:cubicBezTo>
                    <a:cubicBezTo>
                      <a:pt x="0" y="475"/>
                      <a:pt x="0" y="712"/>
                      <a:pt x="0" y="949"/>
                    </a:cubicBezTo>
                    <a:cubicBezTo>
                      <a:pt x="14" y="1173"/>
                      <a:pt x="28" y="1410"/>
                      <a:pt x="42" y="1591"/>
                    </a:cubicBezTo>
                    <a:cubicBezTo>
                      <a:pt x="42" y="1675"/>
                      <a:pt x="56" y="1745"/>
                      <a:pt x="56" y="1800"/>
                    </a:cubicBezTo>
                    <a:cubicBezTo>
                      <a:pt x="70" y="1856"/>
                      <a:pt x="70" y="1884"/>
                      <a:pt x="70" y="1884"/>
                    </a:cubicBezTo>
                    <a:cubicBezTo>
                      <a:pt x="70" y="1884"/>
                      <a:pt x="70" y="1856"/>
                      <a:pt x="70" y="1800"/>
                    </a:cubicBezTo>
                    <a:cubicBezTo>
                      <a:pt x="84" y="1745"/>
                      <a:pt x="98" y="1675"/>
                      <a:pt x="98" y="1591"/>
                    </a:cubicBezTo>
                    <a:cubicBezTo>
                      <a:pt x="98" y="1410"/>
                      <a:pt x="112" y="1173"/>
                      <a:pt x="98" y="936"/>
                    </a:cubicBezTo>
                    <a:cubicBezTo>
                      <a:pt x="98" y="712"/>
                      <a:pt x="84" y="475"/>
                      <a:pt x="70" y="294"/>
                    </a:cubicBezTo>
                    <a:cubicBezTo>
                      <a:pt x="56" y="210"/>
                      <a:pt x="56" y="140"/>
                      <a:pt x="42" y="85"/>
                    </a:cubicBezTo>
                    <a:cubicBezTo>
                      <a:pt x="28" y="29"/>
                      <a:pt x="28" y="1"/>
                      <a:pt x="2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2643635" y="1694932"/>
                <a:ext cx="19738" cy="21412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15" extrusionOk="0">
                    <a:moveTo>
                      <a:pt x="42" y="1"/>
                    </a:moveTo>
                    <a:cubicBezTo>
                      <a:pt x="28" y="57"/>
                      <a:pt x="28" y="126"/>
                      <a:pt x="14" y="196"/>
                    </a:cubicBezTo>
                    <a:cubicBezTo>
                      <a:pt x="0" y="335"/>
                      <a:pt x="0" y="475"/>
                      <a:pt x="0" y="614"/>
                    </a:cubicBezTo>
                    <a:cubicBezTo>
                      <a:pt x="14" y="768"/>
                      <a:pt x="14" y="921"/>
                      <a:pt x="28" y="1033"/>
                    </a:cubicBezTo>
                    <a:cubicBezTo>
                      <a:pt x="42" y="1089"/>
                      <a:pt x="56" y="1158"/>
                      <a:pt x="70" y="1214"/>
                    </a:cubicBezTo>
                    <a:cubicBezTo>
                      <a:pt x="84" y="1158"/>
                      <a:pt x="84" y="1089"/>
                      <a:pt x="98" y="1033"/>
                    </a:cubicBezTo>
                    <a:cubicBezTo>
                      <a:pt x="112" y="921"/>
                      <a:pt x="112" y="768"/>
                      <a:pt x="112" y="614"/>
                    </a:cubicBezTo>
                    <a:cubicBezTo>
                      <a:pt x="112" y="461"/>
                      <a:pt x="98" y="322"/>
                      <a:pt x="70" y="196"/>
                    </a:cubicBezTo>
                    <a:cubicBezTo>
                      <a:pt x="70" y="126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2422287" y="1183680"/>
                <a:ext cx="19914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14" extrusionOk="0">
                    <a:moveTo>
                      <a:pt x="56" y="0"/>
                    </a:moveTo>
                    <a:cubicBezTo>
                      <a:pt x="43" y="56"/>
                      <a:pt x="29" y="126"/>
                      <a:pt x="29" y="182"/>
                    </a:cubicBezTo>
                    <a:cubicBezTo>
                      <a:pt x="15" y="321"/>
                      <a:pt x="1" y="461"/>
                      <a:pt x="15" y="614"/>
                    </a:cubicBezTo>
                    <a:cubicBezTo>
                      <a:pt x="15" y="754"/>
                      <a:pt x="29" y="893"/>
                      <a:pt x="43" y="1033"/>
                    </a:cubicBezTo>
                    <a:cubicBezTo>
                      <a:pt x="56" y="1144"/>
                      <a:pt x="70" y="1214"/>
                      <a:pt x="70" y="1214"/>
                    </a:cubicBezTo>
                    <a:cubicBezTo>
                      <a:pt x="84" y="1158"/>
                      <a:pt x="98" y="1088"/>
                      <a:pt x="98" y="1033"/>
                    </a:cubicBezTo>
                    <a:cubicBezTo>
                      <a:pt x="112" y="879"/>
                      <a:pt x="112" y="740"/>
                      <a:pt x="112" y="600"/>
                    </a:cubicBezTo>
                    <a:cubicBezTo>
                      <a:pt x="112" y="461"/>
                      <a:pt x="98" y="321"/>
                      <a:pt x="84" y="182"/>
                    </a:cubicBezTo>
                    <a:cubicBezTo>
                      <a:pt x="70" y="126"/>
                      <a:pt x="70" y="56"/>
                      <a:pt x="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2419820" y="2189089"/>
                <a:ext cx="17447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4" extrusionOk="0">
                    <a:moveTo>
                      <a:pt x="43" y="0"/>
                    </a:moveTo>
                    <a:cubicBezTo>
                      <a:pt x="29" y="56"/>
                      <a:pt x="15" y="126"/>
                      <a:pt x="15" y="182"/>
                    </a:cubicBezTo>
                    <a:cubicBezTo>
                      <a:pt x="1" y="321"/>
                      <a:pt x="1" y="461"/>
                      <a:pt x="1" y="600"/>
                    </a:cubicBezTo>
                    <a:cubicBezTo>
                      <a:pt x="1" y="754"/>
                      <a:pt x="15" y="907"/>
                      <a:pt x="29" y="1033"/>
                    </a:cubicBezTo>
                    <a:cubicBezTo>
                      <a:pt x="43" y="1144"/>
                      <a:pt x="70" y="1214"/>
                      <a:pt x="70" y="1214"/>
                    </a:cubicBezTo>
                    <a:cubicBezTo>
                      <a:pt x="70" y="1158"/>
                      <a:pt x="84" y="1088"/>
                      <a:pt x="98" y="1019"/>
                    </a:cubicBezTo>
                    <a:cubicBezTo>
                      <a:pt x="98" y="907"/>
                      <a:pt x="98" y="754"/>
                      <a:pt x="98" y="600"/>
                    </a:cubicBezTo>
                    <a:cubicBezTo>
                      <a:pt x="98" y="461"/>
                      <a:pt x="98" y="321"/>
                      <a:pt x="70" y="182"/>
                    </a:cubicBezTo>
                    <a:cubicBezTo>
                      <a:pt x="70" y="126"/>
                      <a:pt x="57" y="56"/>
                      <a:pt x="4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2685402" y="1478694"/>
                <a:ext cx="150150" cy="15490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1" y="0"/>
                    </a:moveTo>
                    <a:lnTo>
                      <a:pt x="851" y="0"/>
                    </a:lnTo>
                    <a:cubicBezTo>
                      <a:pt x="795" y="42"/>
                      <a:pt x="739" y="84"/>
                      <a:pt x="698" y="126"/>
                    </a:cubicBezTo>
                    <a:cubicBezTo>
                      <a:pt x="586" y="209"/>
                      <a:pt x="488" y="307"/>
                      <a:pt x="391" y="405"/>
                    </a:cubicBezTo>
                    <a:cubicBezTo>
                      <a:pt x="293" y="502"/>
                      <a:pt x="195" y="614"/>
                      <a:pt x="112" y="726"/>
                    </a:cubicBezTo>
                    <a:cubicBezTo>
                      <a:pt x="70" y="781"/>
                      <a:pt x="42" y="823"/>
                      <a:pt x="0" y="879"/>
                    </a:cubicBezTo>
                    <a:cubicBezTo>
                      <a:pt x="0" y="879"/>
                      <a:pt x="70" y="837"/>
                      <a:pt x="154" y="767"/>
                    </a:cubicBezTo>
                    <a:cubicBezTo>
                      <a:pt x="265" y="684"/>
                      <a:pt x="363" y="586"/>
                      <a:pt x="460" y="474"/>
                    </a:cubicBezTo>
                    <a:cubicBezTo>
                      <a:pt x="558" y="377"/>
                      <a:pt x="656" y="265"/>
                      <a:pt x="739" y="154"/>
                    </a:cubicBezTo>
                    <a:cubicBezTo>
                      <a:pt x="781" y="112"/>
                      <a:pt x="809" y="56"/>
                      <a:pt x="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2682935" y="1965449"/>
                <a:ext cx="154908" cy="14997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51" extrusionOk="0">
                    <a:moveTo>
                      <a:pt x="0" y="0"/>
                    </a:moveTo>
                    <a:cubicBezTo>
                      <a:pt x="0" y="0"/>
                      <a:pt x="42" y="70"/>
                      <a:pt x="112" y="153"/>
                    </a:cubicBezTo>
                    <a:cubicBezTo>
                      <a:pt x="195" y="251"/>
                      <a:pt x="293" y="363"/>
                      <a:pt x="405" y="460"/>
                    </a:cubicBezTo>
                    <a:cubicBezTo>
                      <a:pt x="516" y="558"/>
                      <a:pt x="628" y="670"/>
                      <a:pt x="726" y="739"/>
                    </a:cubicBezTo>
                    <a:cubicBezTo>
                      <a:pt x="767" y="781"/>
                      <a:pt x="823" y="809"/>
                      <a:pt x="879" y="851"/>
                    </a:cubicBezTo>
                    <a:cubicBezTo>
                      <a:pt x="837" y="795"/>
                      <a:pt x="809" y="739"/>
                      <a:pt x="767" y="697"/>
                    </a:cubicBezTo>
                    <a:cubicBezTo>
                      <a:pt x="670" y="586"/>
                      <a:pt x="572" y="488"/>
                      <a:pt x="474" y="391"/>
                    </a:cubicBezTo>
                    <a:cubicBezTo>
                      <a:pt x="377" y="293"/>
                      <a:pt x="265" y="195"/>
                      <a:pt x="154" y="112"/>
                    </a:cubicBezTo>
                    <a:cubicBezTo>
                      <a:pt x="70" y="42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2031403" y="1965449"/>
                <a:ext cx="150150" cy="15490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79" extrusionOk="0">
                    <a:moveTo>
                      <a:pt x="852" y="0"/>
                    </a:moveTo>
                    <a:cubicBezTo>
                      <a:pt x="852" y="0"/>
                      <a:pt x="782" y="42"/>
                      <a:pt x="698" y="112"/>
                    </a:cubicBezTo>
                    <a:cubicBezTo>
                      <a:pt x="587" y="209"/>
                      <a:pt x="475" y="307"/>
                      <a:pt x="391" y="405"/>
                    </a:cubicBezTo>
                    <a:cubicBezTo>
                      <a:pt x="294" y="502"/>
                      <a:pt x="196" y="614"/>
                      <a:pt x="112" y="725"/>
                    </a:cubicBezTo>
                    <a:cubicBezTo>
                      <a:pt x="43" y="809"/>
                      <a:pt x="1" y="879"/>
                      <a:pt x="1" y="879"/>
                    </a:cubicBezTo>
                    <a:cubicBezTo>
                      <a:pt x="57" y="837"/>
                      <a:pt x="98" y="809"/>
                      <a:pt x="154" y="767"/>
                    </a:cubicBezTo>
                    <a:cubicBezTo>
                      <a:pt x="266" y="670"/>
                      <a:pt x="363" y="572"/>
                      <a:pt x="461" y="474"/>
                    </a:cubicBezTo>
                    <a:cubicBezTo>
                      <a:pt x="559" y="363"/>
                      <a:pt x="670" y="251"/>
                      <a:pt x="740" y="153"/>
                    </a:cubicBezTo>
                    <a:cubicBezTo>
                      <a:pt x="768" y="112"/>
                      <a:pt x="810" y="56"/>
                      <a:pt x="85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2028936" y="1483629"/>
                <a:ext cx="155085" cy="1499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56"/>
                      <a:pt x="71" y="112"/>
                      <a:pt x="112" y="154"/>
                    </a:cubicBezTo>
                    <a:cubicBezTo>
                      <a:pt x="196" y="265"/>
                      <a:pt x="294" y="363"/>
                      <a:pt x="405" y="460"/>
                    </a:cubicBezTo>
                    <a:cubicBezTo>
                      <a:pt x="503" y="558"/>
                      <a:pt x="601" y="656"/>
                      <a:pt x="712" y="739"/>
                    </a:cubicBezTo>
                    <a:cubicBezTo>
                      <a:pt x="768" y="781"/>
                      <a:pt x="824" y="809"/>
                      <a:pt x="880" y="851"/>
                    </a:cubicBezTo>
                    <a:cubicBezTo>
                      <a:pt x="880" y="851"/>
                      <a:pt x="838" y="781"/>
                      <a:pt x="754" y="698"/>
                    </a:cubicBezTo>
                    <a:cubicBezTo>
                      <a:pt x="670" y="586"/>
                      <a:pt x="573" y="488"/>
                      <a:pt x="475" y="391"/>
                    </a:cubicBezTo>
                    <a:cubicBezTo>
                      <a:pt x="364" y="293"/>
                      <a:pt x="252" y="181"/>
                      <a:pt x="154" y="112"/>
                    </a:cubicBezTo>
                    <a:cubicBezTo>
                      <a:pt x="57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2178910" y="1635894"/>
                <a:ext cx="19914" cy="33202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884" extrusionOk="0">
                    <a:moveTo>
                      <a:pt x="43" y="1"/>
                    </a:moveTo>
                    <a:cubicBezTo>
                      <a:pt x="43" y="1"/>
                      <a:pt x="43" y="29"/>
                      <a:pt x="29" y="85"/>
                    </a:cubicBezTo>
                    <a:cubicBezTo>
                      <a:pt x="29" y="140"/>
                      <a:pt x="15" y="210"/>
                      <a:pt x="15" y="294"/>
                    </a:cubicBezTo>
                    <a:cubicBezTo>
                      <a:pt x="15" y="475"/>
                      <a:pt x="1" y="712"/>
                      <a:pt x="15" y="949"/>
                    </a:cubicBezTo>
                    <a:cubicBezTo>
                      <a:pt x="15" y="1173"/>
                      <a:pt x="29" y="1410"/>
                      <a:pt x="43" y="1591"/>
                    </a:cubicBezTo>
                    <a:cubicBezTo>
                      <a:pt x="57" y="1675"/>
                      <a:pt x="57" y="1745"/>
                      <a:pt x="70" y="1800"/>
                    </a:cubicBezTo>
                    <a:cubicBezTo>
                      <a:pt x="84" y="1856"/>
                      <a:pt x="84" y="1884"/>
                      <a:pt x="84" y="1884"/>
                    </a:cubicBezTo>
                    <a:cubicBezTo>
                      <a:pt x="84" y="1884"/>
                      <a:pt x="84" y="1856"/>
                      <a:pt x="84" y="1800"/>
                    </a:cubicBezTo>
                    <a:cubicBezTo>
                      <a:pt x="98" y="1745"/>
                      <a:pt x="98" y="1675"/>
                      <a:pt x="98" y="1591"/>
                    </a:cubicBezTo>
                    <a:cubicBezTo>
                      <a:pt x="112" y="1410"/>
                      <a:pt x="112" y="1173"/>
                      <a:pt x="112" y="936"/>
                    </a:cubicBezTo>
                    <a:cubicBezTo>
                      <a:pt x="112" y="712"/>
                      <a:pt x="98" y="475"/>
                      <a:pt x="84" y="294"/>
                    </a:cubicBezTo>
                    <a:cubicBezTo>
                      <a:pt x="70" y="210"/>
                      <a:pt x="70" y="140"/>
                      <a:pt x="57" y="85"/>
                    </a:cubicBezTo>
                    <a:cubicBezTo>
                      <a:pt x="43" y="29"/>
                      <a:pt x="43" y="1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2296986" y="968852"/>
                <a:ext cx="142748" cy="158433"/>
              </a:xfrm>
              <a:custGeom>
                <a:avLst/>
                <a:gdLst/>
                <a:ahLst/>
                <a:cxnLst/>
                <a:rect l="l" t="t" r="r" b="b"/>
                <a:pathLst>
                  <a:path w="810" h="899" extrusionOk="0">
                    <a:moveTo>
                      <a:pt x="516" y="285"/>
                    </a:moveTo>
                    <a:cubicBezTo>
                      <a:pt x="544" y="299"/>
                      <a:pt x="572" y="327"/>
                      <a:pt x="586" y="369"/>
                    </a:cubicBezTo>
                    <a:cubicBezTo>
                      <a:pt x="572" y="438"/>
                      <a:pt x="544" y="508"/>
                      <a:pt x="488" y="564"/>
                    </a:cubicBezTo>
                    <a:cubicBezTo>
                      <a:pt x="447" y="606"/>
                      <a:pt x="391" y="634"/>
                      <a:pt x="335" y="648"/>
                    </a:cubicBezTo>
                    <a:cubicBezTo>
                      <a:pt x="265" y="648"/>
                      <a:pt x="237" y="620"/>
                      <a:pt x="237" y="550"/>
                    </a:cubicBezTo>
                    <a:cubicBezTo>
                      <a:pt x="265" y="424"/>
                      <a:pt x="377" y="313"/>
                      <a:pt x="516" y="285"/>
                    </a:cubicBezTo>
                    <a:close/>
                    <a:moveTo>
                      <a:pt x="514" y="0"/>
                    </a:moveTo>
                    <a:cubicBezTo>
                      <a:pt x="469" y="0"/>
                      <a:pt x="426" y="10"/>
                      <a:pt x="377" y="20"/>
                    </a:cubicBezTo>
                    <a:cubicBezTo>
                      <a:pt x="307" y="62"/>
                      <a:pt x="251" y="104"/>
                      <a:pt x="196" y="159"/>
                    </a:cubicBezTo>
                    <a:cubicBezTo>
                      <a:pt x="168" y="187"/>
                      <a:pt x="154" y="201"/>
                      <a:pt x="126" y="229"/>
                    </a:cubicBezTo>
                    <a:cubicBezTo>
                      <a:pt x="98" y="285"/>
                      <a:pt x="70" y="327"/>
                      <a:pt x="56" y="382"/>
                    </a:cubicBezTo>
                    <a:cubicBezTo>
                      <a:pt x="14" y="452"/>
                      <a:pt x="0" y="522"/>
                      <a:pt x="0" y="606"/>
                    </a:cubicBezTo>
                    <a:cubicBezTo>
                      <a:pt x="0" y="661"/>
                      <a:pt x="14" y="731"/>
                      <a:pt x="42" y="773"/>
                    </a:cubicBezTo>
                    <a:cubicBezTo>
                      <a:pt x="84" y="843"/>
                      <a:pt x="140" y="885"/>
                      <a:pt x="223" y="899"/>
                    </a:cubicBezTo>
                    <a:cubicBezTo>
                      <a:pt x="279" y="899"/>
                      <a:pt x="335" y="885"/>
                      <a:pt x="377" y="857"/>
                    </a:cubicBezTo>
                    <a:cubicBezTo>
                      <a:pt x="447" y="829"/>
                      <a:pt x="516" y="801"/>
                      <a:pt x="572" y="759"/>
                    </a:cubicBezTo>
                    <a:cubicBezTo>
                      <a:pt x="656" y="703"/>
                      <a:pt x="712" y="634"/>
                      <a:pt x="767" y="550"/>
                    </a:cubicBezTo>
                    <a:cubicBezTo>
                      <a:pt x="795" y="508"/>
                      <a:pt x="809" y="466"/>
                      <a:pt x="809" y="410"/>
                    </a:cubicBezTo>
                    <a:cubicBezTo>
                      <a:pt x="809" y="369"/>
                      <a:pt x="809" y="313"/>
                      <a:pt x="809" y="271"/>
                    </a:cubicBezTo>
                    <a:cubicBezTo>
                      <a:pt x="795" y="201"/>
                      <a:pt x="754" y="131"/>
                      <a:pt x="712" y="62"/>
                    </a:cubicBezTo>
                    <a:cubicBezTo>
                      <a:pt x="670" y="34"/>
                      <a:pt x="614" y="6"/>
                      <a:pt x="572" y="6"/>
                    </a:cubicBezTo>
                    <a:cubicBezTo>
                      <a:pt x="552" y="2"/>
                      <a:pt x="533" y="0"/>
                      <a:pt x="5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2449427" y="878797"/>
                <a:ext cx="154908" cy="28778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633" extrusionOk="0">
                    <a:moveTo>
                      <a:pt x="446" y="1"/>
                    </a:moveTo>
                    <a:lnTo>
                      <a:pt x="446" y="1"/>
                    </a:lnTo>
                    <a:cubicBezTo>
                      <a:pt x="335" y="43"/>
                      <a:pt x="223" y="71"/>
                      <a:pt x="112" y="98"/>
                    </a:cubicBezTo>
                    <a:cubicBezTo>
                      <a:pt x="98" y="559"/>
                      <a:pt x="56" y="1047"/>
                      <a:pt x="0" y="1563"/>
                    </a:cubicBezTo>
                    <a:lnTo>
                      <a:pt x="140" y="1507"/>
                    </a:lnTo>
                    <a:lnTo>
                      <a:pt x="293" y="1451"/>
                    </a:lnTo>
                    <a:cubicBezTo>
                      <a:pt x="307" y="1242"/>
                      <a:pt x="321" y="1131"/>
                      <a:pt x="321" y="1103"/>
                    </a:cubicBezTo>
                    <a:lnTo>
                      <a:pt x="488" y="1033"/>
                    </a:lnTo>
                    <a:lnTo>
                      <a:pt x="488" y="1033"/>
                    </a:lnTo>
                    <a:cubicBezTo>
                      <a:pt x="446" y="1326"/>
                      <a:pt x="433" y="1521"/>
                      <a:pt x="433" y="1633"/>
                    </a:cubicBezTo>
                    <a:cubicBezTo>
                      <a:pt x="474" y="1605"/>
                      <a:pt x="516" y="1591"/>
                      <a:pt x="558" y="1563"/>
                    </a:cubicBezTo>
                    <a:cubicBezTo>
                      <a:pt x="600" y="1535"/>
                      <a:pt x="642" y="1521"/>
                      <a:pt x="684" y="1493"/>
                    </a:cubicBezTo>
                    <a:lnTo>
                      <a:pt x="711" y="1493"/>
                    </a:lnTo>
                    <a:cubicBezTo>
                      <a:pt x="739" y="1200"/>
                      <a:pt x="781" y="726"/>
                      <a:pt x="879" y="71"/>
                    </a:cubicBezTo>
                    <a:lnTo>
                      <a:pt x="879" y="71"/>
                    </a:lnTo>
                    <a:cubicBezTo>
                      <a:pt x="781" y="112"/>
                      <a:pt x="670" y="154"/>
                      <a:pt x="572" y="182"/>
                    </a:cubicBezTo>
                    <a:cubicBezTo>
                      <a:pt x="558" y="405"/>
                      <a:pt x="544" y="573"/>
                      <a:pt x="530" y="698"/>
                    </a:cubicBezTo>
                    <a:lnTo>
                      <a:pt x="446" y="740"/>
                    </a:lnTo>
                    <a:lnTo>
                      <a:pt x="377" y="768"/>
                    </a:lnTo>
                    <a:cubicBezTo>
                      <a:pt x="391" y="517"/>
                      <a:pt x="419" y="252"/>
                      <a:pt x="4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2877143" y="1289420"/>
                <a:ext cx="194384" cy="18698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61" extrusionOk="0">
                    <a:moveTo>
                      <a:pt x="488" y="0"/>
                    </a:moveTo>
                    <a:lnTo>
                      <a:pt x="209" y="56"/>
                    </a:lnTo>
                    <a:cubicBezTo>
                      <a:pt x="154" y="293"/>
                      <a:pt x="126" y="460"/>
                      <a:pt x="98" y="586"/>
                    </a:cubicBezTo>
                    <a:cubicBezTo>
                      <a:pt x="84" y="698"/>
                      <a:pt x="42" y="837"/>
                      <a:pt x="0" y="1032"/>
                    </a:cubicBezTo>
                    <a:cubicBezTo>
                      <a:pt x="140" y="1004"/>
                      <a:pt x="237" y="991"/>
                      <a:pt x="307" y="977"/>
                    </a:cubicBezTo>
                    <a:lnTo>
                      <a:pt x="349" y="753"/>
                    </a:lnTo>
                    <a:lnTo>
                      <a:pt x="391" y="558"/>
                    </a:lnTo>
                    <a:cubicBezTo>
                      <a:pt x="447" y="726"/>
                      <a:pt x="502" y="893"/>
                      <a:pt x="586" y="1060"/>
                    </a:cubicBezTo>
                    <a:cubicBezTo>
                      <a:pt x="656" y="1032"/>
                      <a:pt x="725" y="1004"/>
                      <a:pt x="795" y="1004"/>
                    </a:cubicBezTo>
                    <a:cubicBezTo>
                      <a:pt x="879" y="712"/>
                      <a:pt x="977" y="405"/>
                      <a:pt x="1102" y="98"/>
                    </a:cubicBezTo>
                    <a:lnTo>
                      <a:pt x="1102" y="98"/>
                    </a:lnTo>
                    <a:cubicBezTo>
                      <a:pt x="991" y="126"/>
                      <a:pt x="879" y="154"/>
                      <a:pt x="767" y="168"/>
                    </a:cubicBezTo>
                    <a:cubicBezTo>
                      <a:pt x="739" y="321"/>
                      <a:pt x="698" y="447"/>
                      <a:pt x="670" y="544"/>
                    </a:cubicBezTo>
                    <a:cubicBezTo>
                      <a:pt x="656" y="502"/>
                      <a:pt x="642" y="460"/>
                      <a:pt x="614" y="419"/>
                    </a:cubicBezTo>
                    <a:cubicBezTo>
                      <a:pt x="572" y="265"/>
                      <a:pt x="530" y="126"/>
                      <a:pt x="4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2882078" y="1977257"/>
                <a:ext cx="137814" cy="21976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247" extrusionOk="0">
                    <a:moveTo>
                      <a:pt x="635" y="0"/>
                    </a:moveTo>
                    <a:cubicBezTo>
                      <a:pt x="489" y="0"/>
                      <a:pt x="345" y="43"/>
                      <a:pt x="223" y="128"/>
                    </a:cubicBezTo>
                    <a:cubicBezTo>
                      <a:pt x="167" y="156"/>
                      <a:pt x="126" y="212"/>
                      <a:pt x="98" y="268"/>
                    </a:cubicBezTo>
                    <a:cubicBezTo>
                      <a:pt x="70" y="324"/>
                      <a:pt x="42" y="365"/>
                      <a:pt x="28" y="421"/>
                    </a:cubicBezTo>
                    <a:cubicBezTo>
                      <a:pt x="0" y="505"/>
                      <a:pt x="0" y="589"/>
                      <a:pt x="14" y="672"/>
                    </a:cubicBezTo>
                    <a:cubicBezTo>
                      <a:pt x="14" y="700"/>
                      <a:pt x="28" y="728"/>
                      <a:pt x="56" y="756"/>
                    </a:cubicBezTo>
                    <a:cubicBezTo>
                      <a:pt x="70" y="784"/>
                      <a:pt x="98" y="798"/>
                      <a:pt x="140" y="812"/>
                    </a:cubicBezTo>
                    <a:cubicBezTo>
                      <a:pt x="167" y="826"/>
                      <a:pt x="209" y="826"/>
                      <a:pt x="251" y="826"/>
                    </a:cubicBezTo>
                    <a:lnTo>
                      <a:pt x="307" y="826"/>
                    </a:lnTo>
                    <a:cubicBezTo>
                      <a:pt x="349" y="812"/>
                      <a:pt x="391" y="798"/>
                      <a:pt x="419" y="784"/>
                    </a:cubicBezTo>
                    <a:cubicBezTo>
                      <a:pt x="460" y="770"/>
                      <a:pt x="488" y="756"/>
                      <a:pt x="530" y="742"/>
                    </a:cubicBezTo>
                    <a:cubicBezTo>
                      <a:pt x="544" y="742"/>
                      <a:pt x="558" y="756"/>
                      <a:pt x="558" y="770"/>
                    </a:cubicBezTo>
                    <a:cubicBezTo>
                      <a:pt x="558" y="784"/>
                      <a:pt x="558" y="798"/>
                      <a:pt x="544" y="812"/>
                    </a:cubicBezTo>
                    <a:cubicBezTo>
                      <a:pt x="530" y="854"/>
                      <a:pt x="502" y="882"/>
                      <a:pt x="474" y="909"/>
                    </a:cubicBezTo>
                    <a:cubicBezTo>
                      <a:pt x="419" y="951"/>
                      <a:pt x="349" y="979"/>
                      <a:pt x="279" y="979"/>
                    </a:cubicBezTo>
                    <a:cubicBezTo>
                      <a:pt x="251" y="986"/>
                      <a:pt x="223" y="990"/>
                      <a:pt x="195" y="990"/>
                    </a:cubicBezTo>
                    <a:cubicBezTo>
                      <a:pt x="167" y="990"/>
                      <a:pt x="140" y="986"/>
                      <a:pt x="112" y="979"/>
                    </a:cubicBezTo>
                    <a:cubicBezTo>
                      <a:pt x="98" y="1063"/>
                      <a:pt x="70" y="1147"/>
                      <a:pt x="42" y="1230"/>
                    </a:cubicBezTo>
                    <a:cubicBezTo>
                      <a:pt x="70" y="1244"/>
                      <a:pt x="112" y="1244"/>
                      <a:pt x="140" y="1244"/>
                    </a:cubicBezTo>
                    <a:cubicBezTo>
                      <a:pt x="158" y="1246"/>
                      <a:pt x="176" y="1247"/>
                      <a:pt x="194" y="1247"/>
                    </a:cubicBezTo>
                    <a:cubicBezTo>
                      <a:pt x="315" y="1247"/>
                      <a:pt x="433" y="1209"/>
                      <a:pt x="530" y="1161"/>
                    </a:cubicBezTo>
                    <a:cubicBezTo>
                      <a:pt x="600" y="1119"/>
                      <a:pt x="656" y="1077"/>
                      <a:pt x="684" y="1007"/>
                    </a:cubicBezTo>
                    <a:cubicBezTo>
                      <a:pt x="711" y="965"/>
                      <a:pt x="739" y="937"/>
                      <a:pt x="753" y="896"/>
                    </a:cubicBezTo>
                    <a:cubicBezTo>
                      <a:pt x="781" y="812"/>
                      <a:pt x="781" y="742"/>
                      <a:pt x="767" y="658"/>
                    </a:cubicBezTo>
                    <a:cubicBezTo>
                      <a:pt x="767" y="630"/>
                      <a:pt x="753" y="603"/>
                      <a:pt x="725" y="575"/>
                    </a:cubicBezTo>
                    <a:cubicBezTo>
                      <a:pt x="725" y="561"/>
                      <a:pt x="711" y="561"/>
                      <a:pt x="697" y="547"/>
                    </a:cubicBezTo>
                    <a:cubicBezTo>
                      <a:pt x="670" y="519"/>
                      <a:pt x="642" y="505"/>
                      <a:pt x="614" y="505"/>
                    </a:cubicBezTo>
                    <a:cubicBezTo>
                      <a:pt x="593" y="498"/>
                      <a:pt x="575" y="494"/>
                      <a:pt x="558" y="494"/>
                    </a:cubicBezTo>
                    <a:cubicBezTo>
                      <a:pt x="541" y="494"/>
                      <a:pt x="523" y="498"/>
                      <a:pt x="502" y="505"/>
                    </a:cubicBezTo>
                    <a:cubicBezTo>
                      <a:pt x="460" y="519"/>
                      <a:pt x="419" y="533"/>
                      <a:pt x="391" y="547"/>
                    </a:cubicBezTo>
                    <a:cubicBezTo>
                      <a:pt x="362" y="558"/>
                      <a:pt x="340" y="565"/>
                      <a:pt x="324" y="565"/>
                    </a:cubicBezTo>
                    <a:cubicBezTo>
                      <a:pt x="300" y="565"/>
                      <a:pt x="287" y="552"/>
                      <a:pt x="279" y="519"/>
                    </a:cubicBezTo>
                    <a:cubicBezTo>
                      <a:pt x="279" y="435"/>
                      <a:pt x="321" y="365"/>
                      <a:pt x="405" y="338"/>
                    </a:cubicBezTo>
                    <a:cubicBezTo>
                      <a:pt x="446" y="324"/>
                      <a:pt x="492" y="317"/>
                      <a:pt x="539" y="317"/>
                    </a:cubicBezTo>
                    <a:cubicBezTo>
                      <a:pt x="586" y="317"/>
                      <a:pt x="635" y="324"/>
                      <a:pt x="684" y="338"/>
                    </a:cubicBezTo>
                    <a:lnTo>
                      <a:pt x="697" y="3"/>
                    </a:lnTo>
                    <a:cubicBezTo>
                      <a:pt x="677" y="1"/>
                      <a:pt x="656" y="0"/>
                      <a:pt x="6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13"/>
            <p:cNvGrpSpPr/>
            <p:nvPr/>
          </p:nvGrpSpPr>
          <p:grpSpPr>
            <a:xfrm>
              <a:off x="532975" y="-97680"/>
              <a:ext cx="1299540" cy="1315402"/>
              <a:chOff x="268900" y="871395"/>
              <a:chExt cx="1299540" cy="1315402"/>
            </a:xfrm>
          </p:grpSpPr>
          <p:sp>
            <p:nvSpPr>
              <p:cNvPr id="870" name="Google Shape;870;p13"/>
              <p:cNvSpPr/>
              <p:nvPr/>
            </p:nvSpPr>
            <p:spPr>
              <a:xfrm>
                <a:off x="377107" y="1105080"/>
                <a:ext cx="46878" cy="2507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23" extrusionOk="0">
                    <a:moveTo>
                      <a:pt x="265" y="0"/>
                    </a:moveTo>
                    <a:cubicBezTo>
                      <a:pt x="265" y="0"/>
                      <a:pt x="265" y="14"/>
                      <a:pt x="251" y="56"/>
                    </a:cubicBezTo>
                    <a:cubicBezTo>
                      <a:pt x="238" y="98"/>
                      <a:pt x="224" y="153"/>
                      <a:pt x="210" y="223"/>
                    </a:cubicBezTo>
                    <a:cubicBezTo>
                      <a:pt x="168" y="349"/>
                      <a:pt x="126" y="530"/>
                      <a:pt x="98" y="697"/>
                    </a:cubicBezTo>
                    <a:cubicBezTo>
                      <a:pt x="56" y="879"/>
                      <a:pt x="28" y="1060"/>
                      <a:pt x="14" y="1200"/>
                    </a:cubicBezTo>
                    <a:cubicBezTo>
                      <a:pt x="0" y="1269"/>
                      <a:pt x="0" y="1325"/>
                      <a:pt x="0" y="1367"/>
                    </a:cubicBezTo>
                    <a:lnTo>
                      <a:pt x="0" y="1423"/>
                    </a:lnTo>
                    <a:lnTo>
                      <a:pt x="28" y="1367"/>
                    </a:lnTo>
                    <a:cubicBezTo>
                      <a:pt x="28" y="1325"/>
                      <a:pt x="56" y="1269"/>
                      <a:pt x="70" y="1214"/>
                    </a:cubicBezTo>
                    <a:cubicBezTo>
                      <a:pt x="98" y="1074"/>
                      <a:pt x="140" y="893"/>
                      <a:pt x="182" y="725"/>
                    </a:cubicBezTo>
                    <a:cubicBezTo>
                      <a:pt x="210" y="544"/>
                      <a:pt x="238" y="363"/>
                      <a:pt x="251" y="223"/>
                    </a:cubicBezTo>
                    <a:cubicBezTo>
                      <a:pt x="265" y="153"/>
                      <a:pt x="265" y="98"/>
                      <a:pt x="265" y="56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679522" y="871395"/>
                <a:ext cx="4687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5" y="1"/>
                    </a:moveTo>
                    <a:cubicBezTo>
                      <a:pt x="265" y="1"/>
                      <a:pt x="251" y="15"/>
                      <a:pt x="237" y="57"/>
                    </a:cubicBezTo>
                    <a:cubicBezTo>
                      <a:pt x="223" y="99"/>
                      <a:pt x="209" y="154"/>
                      <a:pt x="195" y="224"/>
                    </a:cubicBezTo>
                    <a:cubicBezTo>
                      <a:pt x="154" y="350"/>
                      <a:pt x="112" y="531"/>
                      <a:pt x="84" y="712"/>
                    </a:cubicBezTo>
                    <a:cubicBezTo>
                      <a:pt x="56" y="880"/>
                      <a:pt x="28" y="1061"/>
                      <a:pt x="14" y="1201"/>
                    </a:cubicBezTo>
                    <a:cubicBezTo>
                      <a:pt x="0" y="1284"/>
                      <a:pt x="0" y="1340"/>
                      <a:pt x="0" y="1382"/>
                    </a:cubicBezTo>
                    <a:lnTo>
                      <a:pt x="0" y="1438"/>
                    </a:lnTo>
                    <a:lnTo>
                      <a:pt x="14" y="1382"/>
                    </a:lnTo>
                    <a:cubicBezTo>
                      <a:pt x="28" y="1340"/>
                      <a:pt x="42" y="1284"/>
                      <a:pt x="56" y="1214"/>
                    </a:cubicBezTo>
                    <a:cubicBezTo>
                      <a:pt x="98" y="1075"/>
                      <a:pt x="140" y="908"/>
                      <a:pt x="167" y="726"/>
                    </a:cubicBezTo>
                    <a:cubicBezTo>
                      <a:pt x="195" y="559"/>
                      <a:pt x="223" y="378"/>
                      <a:pt x="237" y="238"/>
                    </a:cubicBezTo>
                    <a:cubicBezTo>
                      <a:pt x="265" y="154"/>
                      <a:pt x="265" y="99"/>
                      <a:pt x="265" y="57"/>
                    </a:cubicBezTo>
                    <a:lnTo>
                      <a:pt x="26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406538" y="1151782"/>
                <a:ext cx="34718" cy="18945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75" extrusionOk="0">
                    <a:moveTo>
                      <a:pt x="196" y="0"/>
                    </a:moveTo>
                    <a:cubicBezTo>
                      <a:pt x="182" y="56"/>
                      <a:pt x="168" y="112"/>
                      <a:pt x="154" y="167"/>
                    </a:cubicBezTo>
                    <a:cubicBezTo>
                      <a:pt x="112" y="265"/>
                      <a:pt x="84" y="391"/>
                      <a:pt x="57" y="530"/>
                    </a:cubicBezTo>
                    <a:cubicBezTo>
                      <a:pt x="43" y="670"/>
                      <a:pt x="15" y="795"/>
                      <a:pt x="15" y="907"/>
                    </a:cubicBezTo>
                    <a:cubicBezTo>
                      <a:pt x="1" y="1004"/>
                      <a:pt x="1" y="1074"/>
                      <a:pt x="1" y="1074"/>
                    </a:cubicBezTo>
                    <a:cubicBezTo>
                      <a:pt x="15" y="1018"/>
                      <a:pt x="43" y="963"/>
                      <a:pt x="57" y="907"/>
                    </a:cubicBezTo>
                    <a:cubicBezTo>
                      <a:pt x="84" y="809"/>
                      <a:pt x="112" y="684"/>
                      <a:pt x="140" y="544"/>
                    </a:cubicBezTo>
                    <a:cubicBezTo>
                      <a:pt x="168" y="419"/>
                      <a:pt x="182" y="279"/>
                      <a:pt x="196" y="167"/>
                    </a:cubicBezTo>
                    <a:cubicBezTo>
                      <a:pt x="196" y="70"/>
                      <a:pt x="196" y="0"/>
                      <a:pt x="1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423809" y="1102613"/>
                <a:ext cx="255890" cy="1973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0" y="0"/>
                    </a:moveTo>
                    <a:lnTo>
                      <a:pt x="70" y="14"/>
                    </a:lnTo>
                    <a:cubicBezTo>
                      <a:pt x="112" y="28"/>
                      <a:pt x="168" y="42"/>
                      <a:pt x="238" y="42"/>
                    </a:cubicBezTo>
                    <a:cubicBezTo>
                      <a:pt x="363" y="70"/>
                      <a:pt x="544" y="84"/>
                      <a:pt x="726" y="98"/>
                    </a:cubicBezTo>
                    <a:cubicBezTo>
                      <a:pt x="907" y="112"/>
                      <a:pt x="1088" y="112"/>
                      <a:pt x="1228" y="112"/>
                    </a:cubicBezTo>
                    <a:lnTo>
                      <a:pt x="1451" y="112"/>
                    </a:lnTo>
                    <a:lnTo>
                      <a:pt x="1409" y="98"/>
                    </a:lnTo>
                    <a:cubicBezTo>
                      <a:pt x="1367" y="98"/>
                      <a:pt x="1312" y="84"/>
                      <a:pt x="1242" y="84"/>
                    </a:cubicBezTo>
                    <a:cubicBezTo>
                      <a:pt x="1102" y="56"/>
                      <a:pt x="921" y="42"/>
                      <a:pt x="740" y="28"/>
                    </a:cubicBezTo>
                    <a:cubicBezTo>
                      <a:pt x="558" y="0"/>
                      <a:pt x="377" y="0"/>
                      <a:pt x="2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726224" y="871395"/>
                <a:ext cx="255713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56" y="15"/>
                    </a:lnTo>
                    <a:lnTo>
                      <a:pt x="223" y="43"/>
                    </a:lnTo>
                    <a:cubicBezTo>
                      <a:pt x="363" y="57"/>
                      <a:pt x="544" y="71"/>
                      <a:pt x="725" y="99"/>
                    </a:cubicBezTo>
                    <a:cubicBezTo>
                      <a:pt x="907" y="113"/>
                      <a:pt x="1088" y="113"/>
                      <a:pt x="1214" y="113"/>
                    </a:cubicBezTo>
                    <a:lnTo>
                      <a:pt x="1451" y="113"/>
                    </a:lnTo>
                    <a:lnTo>
                      <a:pt x="1381" y="99"/>
                    </a:lnTo>
                    <a:cubicBezTo>
                      <a:pt x="1339" y="99"/>
                      <a:pt x="1283" y="85"/>
                      <a:pt x="1228" y="71"/>
                    </a:cubicBezTo>
                    <a:cubicBezTo>
                      <a:pt x="1088" y="57"/>
                      <a:pt x="907" y="43"/>
                      <a:pt x="725" y="15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790020" y="1326253"/>
                <a:ext cx="4687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cubicBezTo>
                      <a:pt x="266" y="0"/>
                      <a:pt x="252" y="14"/>
                      <a:pt x="252" y="56"/>
                    </a:cubicBezTo>
                    <a:cubicBezTo>
                      <a:pt x="238" y="98"/>
                      <a:pt x="210" y="154"/>
                      <a:pt x="196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7" y="879"/>
                      <a:pt x="29" y="1061"/>
                      <a:pt x="15" y="1200"/>
                    </a:cubicBezTo>
                    <a:cubicBezTo>
                      <a:pt x="1" y="1270"/>
                      <a:pt x="1" y="1339"/>
                      <a:pt x="1" y="1367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71" y="1214"/>
                    </a:cubicBezTo>
                    <a:cubicBezTo>
                      <a:pt x="98" y="1088"/>
                      <a:pt x="140" y="907"/>
                      <a:pt x="168" y="726"/>
                    </a:cubicBezTo>
                    <a:cubicBezTo>
                      <a:pt x="210" y="544"/>
                      <a:pt x="238" y="377"/>
                      <a:pt x="252" y="238"/>
                    </a:cubicBezTo>
                    <a:cubicBezTo>
                      <a:pt x="252" y="154"/>
                      <a:pt x="266" y="98"/>
                      <a:pt x="266" y="56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1107239" y="1090277"/>
                <a:ext cx="46878" cy="25571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1" extrusionOk="0">
                    <a:moveTo>
                      <a:pt x="265" y="0"/>
                    </a:moveTo>
                    <a:cubicBezTo>
                      <a:pt x="265" y="0"/>
                      <a:pt x="251" y="28"/>
                      <a:pt x="251" y="70"/>
                    </a:cubicBezTo>
                    <a:cubicBezTo>
                      <a:pt x="237" y="112"/>
                      <a:pt x="223" y="154"/>
                      <a:pt x="195" y="224"/>
                    </a:cubicBezTo>
                    <a:cubicBezTo>
                      <a:pt x="168" y="363"/>
                      <a:pt x="126" y="530"/>
                      <a:pt x="84" y="712"/>
                    </a:cubicBezTo>
                    <a:cubicBezTo>
                      <a:pt x="56" y="893"/>
                      <a:pt x="28" y="1074"/>
                      <a:pt x="14" y="1214"/>
                    </a:cubicBezTo>
                    <a:cubicBezTo>
                      <a:pt x="0" y="1284"/>
                      <a:pt x="0" y="1339"/>
                      <a:pt x="0" y="1381"/>
                    </a:cubicBezTo>
                    <a:lnTo>
                      <a:pt x="0" y="1451"/>
                    </a:lnTo>
                    <a:lnTo>
                      <a:pt x="14" y="1381"/>
                    </a:lnTo>
                    <a:cubicBezTo>
                      <a:pt x="28" y="1339"/>
                      <a:pt x="42" y="1298"/>
                      <a:pt x="70" y="1228"/>
                    </a:cubicBezTo>
                    <a:cubicBezTo>
                      <a:pt x="98" y="1088"/>
                      <a:pt x="140" y="921"/>
                      <a:pt x="168" y="740"/>
                    </a:cubicBezTo>
                    <a:cubicBezTo>
                      <a:pt x="209" y="558"/>
                      <a:pt x="237" y="377"/>
                      <a:pt x="251" y="237"/>
                    </a:cubicBezTo>
                    <a:cubicBezTo>
                      <a:pt x="251" y="168"/>
                      <a:pt x="265" y="112"/>
                      <a:pt x="265" y="70"/>
                    </a:cubicBezTo>
                    <a:lnTo>
                      <a:pt x="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534483" y="1559761"/>
                <a:ext cx="255713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13" extrusionOk="0">
                    <a:moveTo>
                      <a:pt x="0" y="1"/>
                    </a:moveTo>
                    <a:lnTo>
                      <a:pt x="42" y="14"/>
                    </a:lnTo>
                    <a:cubicBezTo>
                      <a:pt x="84" y="14"/>
                      <a:pt x="140" y="28"/>
                      <a:pt x="209" y="42"/>
                    </a:cubicBezTo>
                    <a:cubicBezTo>
                      <a:pt x="349" y="56"/>
                      <a:pt x="530" y="70"/>
                      <a:pt x="712" y="84"/>
                    </a:cubicBezTo>
                    <a:cubicBezTo>
                      <a:pt x="893" y="112"/>
                      <a:pt x="1074" y="112"/>
                      <a:pt x="1214" y="112"/>
                    </a:cubicBezTo>
                    <a:lnTo>
                      <a:pt x="1451" y="112"/>
                    </a:lnTo>
                    <a:lnTo>
                      <a:pt x="1381" y="98"/>
                    </a:lnTo>
                    <a:lnTo>
                      <a:pt x="1228" y="70"/>
                    </a:lnTo>
                    <a:cubicBezTo>
                      <a:pt x="1088" y="56"/>
                      <a:pt x="907" y="42"/>
                      <a:pt x="725" y="14"/>
                    </a:cubicBezTo>
                    <a:cubicBezTo>
                      <a:pt x="544" y="1"/>
                      <a:pt x="363" y="1"/>
                      <a:pt x="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856460" y="1331187"/>
                <a:ext cx="246021" cy="19738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2" extrusionOk="0">
                    <a:moveTo>
                      <a:pt x="0" y="0"/>
                    </a:moveTo>
                    <a:cubicBezTo>
                      <a:pt x="42" y="14"/>
                      <a:pt x="98" y="28"/>
                      <a:pt x="168" y="28"/>
                    </a:cubicBezTo>
                    <a:cubicBezTo>
                      <a:pt x="307" y="56"/>
                      <a:pt x="489" y="70"/>
                      <a:pt x="670" y="84"/>
                    </a:cubicBezTo>
                    <a:cubicBezTo>
                      <a:pt x="851" y="112"/>
                      <a:pt x="1033" y="112"/>
                      <a:pt x="1158" y="112"/>
                    </a:cubicBezTo>
                    <a:lnTo>
                      <a:pt x="1395" y="112"/>
                    </a:lnTo>
                    <a:lnTo>
                      <a:pt x="1326" y="98"/>
                    </a:lnTo>
                    <a:cubicBezTo>
                      <a:pt x="1284" y="84"/>
                      <a:pt x="1228" y="70"/>
                      <a:pt x="1172" y="70"/>
                    </a:cubicBezTo>
                    <a:cubicBezTo>
                      <a:pt x="1033" y="42"/>
                      <a:pt x="851" y="28"/>
                      <a:pt x="670" y="14"/>
                    </a:cubicBezTo>
                    <a:cubicBezTo>
                      <a:pt x="489" y="0"/>
                      <a:pt x="307" y="0"/>
                      <a:pt x="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566381" y="1532797"/>
                <a:ext cx="179581" cy="1727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98" extrusionOk="0">
                    <a:moveTo>
                      <a:pt x="154" y="0"/>
                    </a:moveTo>
                    <a:cubicBezTo>
                      <a:pt x="70" y="14"/>
                      <a:pt x="0" y="14"/>
                      <a:pt x="0" y="14"/>
                    </a:cubicBezTo>
                    <a:cubicBezTo>
                      <a:pt x="0" y="14"/>
                      <a:pt x="70" y="42"/>
                      <a:pt x="154" y="56"/>
                    </a:cubicBezTo>
                    <a:cubicBezTo>
                      <a:pt x="252" y="70"/>
                      <a:pt x="377" y="84"/>
                      <a:pt x="503" y="98"/>
                    </a:cubicBezTo>
                    <a:lnTo>
                      <a:pt x="851" y="98"/>
                    </a:lnTo>
                    <a:cubicBezTo>
                      <a:pt x="907" y="98"/>
                      <a:pt x="963" y="98"/>
                      <a:pt x="1019" y="84"/>
                    </a:cubicBezTo>
                    <a:cubicBezTo>
                      <a:pt x="1019" y="84"/>
                      <a:pt x="949" y="70"/>
                      <a:pt x="851" y="56"/>
                    </a:cubicBezTo>
                    <a:cubicBezTo>
                      <a:pt x="768" y="42"/>
                      <a:pt x="628" y="14"/>
                      <a:pt x="503" y="14"/>
                    </a:cubicBezTo>
                    <a:cubicBezTo>
                      <a:pt x="391" y="0"/>
                      <a:pt x="252" y="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1311140" y="1923506"/>
                <a:ext cx="21412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3" extrusionOk="0">
                    <a:moveTo>
                      <a:pt x="1" y="1"/>
                    </a:moveTo>
                    <a:lnTo>
                      <a:pt x="57" y="15"/>
                    </a:lnTo>
                    <a:lnTo>
                      <a:pt x="182" y="43"/>
                    </a:lnTo>
                    <a:cubicBezTo>
                      <a:pt x="294" y="71"/>
                      <a:pt x="447" y="85"/>
                      <a:pt x="601" y="99"/>
                    </a:cubicBezTo>
                    <a:cubicBezTo>
                      <a:pt x="754" y="113"/>
                      <a:pt x="908" y="113"/>
                      <a:pt x="1019" y="113"/>
                    </a:cubicBezTo>
                    <a:lnTo>
                      <a:pt x="1214" y="113"/>
                    </a:lnTo>
                    <a:lnTo>
                      <a:pt x="1159" y="99"/>
                    </a:lnTo>
                    <a:cubicBezTo>
                      <a:pt x="1131" y="99"/>
                      <a:pt x="1075" y="85"/>
                      <a:pt x="1019" y="85"/>
                    </a:cubicBezTo>
                    <a:cubicBezTo>
                      <a:pt x="908" y="57"/>
                      <a:pt x="754" y="43"/>
                      <a:pt x="601" y="29"/>
                    </a:cubicBezTo>
                    <a:cubicBezTo>
                      <a:pt x="461" y="1"/>
                      <a:pt x="308" y="1"/>
                      <a:pt x="1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677055" y="1124642"/>
                <a:ext cx="162310" cy="19931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131" extrusionOk="0">
                    <a:moveTo>
                      <a:pt x="0" y="1"/>
                    </a:moveTo>
                    <a:lnTo>
                      <a:pt x="42" y="56"/>
                    </a:lnTo>
                    <a:cubicBezTo>
                      <a:pt x="56" y="84"/>
                      <a:pt x="98" y="140"/>
                      <a:pt x="126" y="196"/>
                    </a:cubicBezTo>
                    <a:cubicBezTo>
                      <a:pt x="209" y="308"/>
                      <a:pt x="321" y="447"/>
                      <a:pt x="433" y="586"/>
                    </a:cubicBezTo>
                    <a:cubicBezTo>
                      <a:pt x="544" y="740"/>
                      <a:pt x="670" y="865"/>
                      <a:pt x="753" y="977"/>
                    </a:cubicBezTo>
                    <a:cubicBezTo>
                      <a:pt x="809" y="1019"/>
                      <a:pt x="851" y="1061"/>
                      <a:pt x="865" y="1089"/>
                    </a:cubicBezTo>
                    <a:lnTo>
                      <a:pt x="921" y="1130"/>
                    </a:lnTo>
                    <a:cubicBezTo>
                      <a:pt x="921" y="1130"/>
                      <a:pt x="907" y="1117"/>
                      <a:pt x="879" y="1075"/>
                    </a:cubicBezTo>
                    <a:cubicBezTo>
                      <a:pt x="865" y="1047"/>
                      <a:pt x="837" y="1005"/>
                      <a:pt x="795" y="949"/>
                    </a:cubicBezTo>
                    <a:cubicBezTo>
                      <a:pt x="712" y="824"/>
                      <a:pt x="600" y="684"/>
                      <a:pt x="488" y="545"/>
                    </a:cubicBezTo>
                    <a:cubicBezTo>
                      <a:pt x="377" y="405"/>
                      <a:pt x="265" y="266"/>
                      <a:pt x="168" y="168"/>
                    </a:cubicBezTo>
                    <a:cubicBezTo>
                      <a:pt x="126" y="112"/>
                      <a:pt x="84" y="70"/>
                      <a:pt x="56" y="42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999032" y="893601"/>
                <a:ext cx="160019" cy="20178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0"/>
                    </a:moveTo>
                    <a:lnTo>
                      <a:pt x="28" y="56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196" y="307"/>
                      <a:pt x="307" y="461"/>
                      <a:pt x="419" y="600"/>
                    </a:cubicBezTo>
                    <a:cubicBezTo>
                      <a:pt x="530" y="740"/>
                      <a:pt x="656" y="879"/>
                      <a:pt x="754" y="977"/>
                    </a:cubicBezTo>
                    <a:lnTo>
                      <a:pt x="865" y="1088"/>
                    </a:lnTo>
                    <a:lnTo>
                      <a:pt x="907" y="1144"/>
                    </a:lnTo>
                    <a:lnTo>
                      <a:pt x="879" y="1088"/>
                    </a:ln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7"/>
                      <a:pt x="600" y="684"/>
                      <a:pt x="489" y="544"/>
                    </a:cubicBezTo>
                    <a:cubicBezTo>
                      <a:pt x="377" y="405"/>
                      <a:pt x="251" y="265"/>
                      <a:pt x="154" y="168"/>
                    </a:cubicBezTo>
                    <a:cubicBezTo>
                      <a:pt x="112" y="112"/>
                      <a:pt x="70" y="70"/>
                      <a:pt x="42" y="42"/>
                    </a:cubicBezTo>
                    <a:cubicBezTo>
                      <a:pt x="28" y="28"/>
                      <a:pt x="14" y="1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839189" y="1712203"/>
                <a:ext cx="4687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38" extrusionOk="0">
                    <a:moveTo>
                      <a:pt x="266" y="0"/>
                    </a:moveTo>
                    <a:lnTo>
                      <a:pt x="238" y="56"/>
                    </a:lnTo>
                    <a:cubicBezTo>
                      <a:pt x="224" y="98"/>
                      <a:pt x="210" y="154"/>
                      <a:pt x="196" y="224"/>
                    </a:cubicBezTo>
                    <a:cubicBezTo>
                      <a:pt x="154" y="363"/>
                      <a:pt x="112" y="530"/>
                      <a:pt x="84" y="712"/>
                    </a:cubicBezTo>
                    <a:cubicBezTo>
                      <a:pt x="57" y="893"/>
                      <a:pt x="29" y="1060"/>
                      <a:pt x="15" y="1200"/>
                    </a:cubicBezTo>
                    <a:cubicBezTo>
                      <a:pt x="1" y="1284"/>
                      <a:pt x="1" y="1339"/>
                      <a:pt x="1" y="1381"/>
                    </a:cubicBezTo>
                    <a:lnTo>
                      <a:pt x="1" y="1437"/>
                    </a:lnTo>
                    <a:lnTo>
                      <a:pt x="15" y="1381"/>
                    </a:lnTo>
                    <a:cubicBezTo>
                      <a:pt x="29" y="1339"/>
                      <a:pt x="43" y="1284"/>
                      <a:pt x="57" y="1214"/>
                    </a:cubicBezTo>
                    <a:cubicBezTo>
                      <a:pt x="98" y="1074"/>
                      <a:pt x="140" y="907"/>
                      <a:pt x="168" y="726"/>
                    </a:cubicBezTo>
                    <a:cubicBezTo>
                      <a:pt x="196" y="558"/>
                      <a:pt x="224" y="377"/>
                      <a:pt x="238" y="237"/>
                    </a:cubicBezTo>
                    <a:cubicBezTo>
                      <a:pt x="266" y="168"/>
                      <a:pt x="266" y="98"/>
                      <a:pt x="266" y="70"/>
                    </a:cubicBezTo>
                    <a:lnTo>
                      <a:pt x="2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885891" y="1712203"/>
                <a:ext cx="255890" cy="1973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2" extrusionOk="0">
                    <a:moveTo>
                      <a:pt x="1" y="0"/>
                    </a:moveTo>
                    <a:lnTo>
                      <a:pt x="57" y="14"/>
                    </a:lnTo>
                    <a:lnTo>
                      <a:pt x="224" y="42"/>
                    </a:lnTo>
                    <a:cubicBezTo>
                      <a:pt x="363" y="56"/>
                      <a:pt x="545" y="70"/>
                      <a:pt x="726" y="98"/>
                    </a:cubicBezTo>
                    <a:cubicBezTo>
                      <a:pt x="907" y="112"/>
                      <a:pt x="1089" y="112"/>
                      <a:pt x="1214" y="112"/>
                    </a:cubicBezTo>
                    <a:lnTo>
                      <a:pt x="1451" y="112"/>
                    </a:lnTo>
                    <a:lnTo>
                      <a:pt x="1382" y="98"/>
                    </a:lnTo>
                    <a:cubicBezTo>
                      <a:pt x="1354" y="98"/>
                      <a:pt x="1284" y="84"/>
                      <a:pt x="1228" y="70"/>
                    </a:cubicBezTo>
                    <a:cubicBezTo>
                      <a:pt x="1089" y="56"/>
                      <a:pt x="907" y="42"/>
                      <a:pt x="726" y="28"/>
                    </a:cubicBezTo>
                    <a:cubicBezTo>
                      <a:pt x="545" y="0"/>
                      <a:pt x="363" y="0"/>
                      <a:pt x="2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1266906" y="1930908"/>
                <a:ext cx="46878" cy="25589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452" extrusionOk="0">
                    <a:moveTo>
                      <a:pt x="266" y="1"/>
                    </a:moveTo>
                    <a:cubicBezTo>
                      <a:pt x="266" y="1"/>
                      <a:pt x="252" y="29"/>
                      <a:pt x="252" y="71"/>
                    </a:cubicBezTo>
                    <a:cubicBezTo>
                      <a:pt x="238" y="112"/>
                      <a:pt x="224" y="154"/>
                      <a:pt x="196" y="224"/>
                    </a:cubicBezTo>
                    <a:cubicBezTo>
                      <a:pt x="168" y="363"/>
                      <a:pt x="126" y="531"/>
                      <a:pt x="85" y="712"/>
                    </a:cubicBezTo>
                    <a:cubicBezTo>
                      <a:pt x="57" y="893"/>
                      <a:pt x="29" y="1075"/>
                      <a:pt x="15" y="1214"/>
                    </a:cubicBezTo>
                    <a:cubicBezTo>
                      <a:pt x="1" y="1284"/>
                      <a:pt x="1" y="1340"/>
                      <a:pt x="1" y="1382"/>
                    </a:cubicBezTo>
                    <a:lnTo>
                      <a:pt x="1" y="1451"/>
                    </a:lnTo>
                    <a:lnTo>
                      <a:pt x="15" y="1382"/>
                    </a:lnTo>
                    <a:cubicBezTo>
                      <a:pt x="29" y="1340"/>
                      <a:pt x="43" y="1298"/>
                      <a:pt x="71" y="1228"/>
                    </a:cubicBezTo>
                    <a:cubicBezTo>
                      <a:pt x="98" y="1089"/>
                      <a:pt x="140" y="921"/>
                      <a:pt x="168" y="740"/>
                    </a:cubicBezTo>
                    <a:cubicBezTo>
                      <a:pt x="210" y="559"/>
                      <a:pt x="238" y="377"/>
                      <a:pt x="252" y="238"/>
                    </a:cubicBezTo>
                    <a:cubicBezTo>
                      <a:pt x="252" y="168"/>
                      <a:pt x="266" y="112"/>
                      <a:pt x="266" y="71"/>
                    </a:cubicBezTo>
                    <a:lnTo>
                      <a:pt x="26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839189" y="1965449"/>
                <a:ext cx="160019" cy="199143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30" extrusionOk="0">
                    <a:moveTo>
                      <a:pt x="1" y="0"/>
                    </a:moveTo>
                    <a:cubicBezTo>
                      <a:pt x="1" y="0"/>
                      <a:pt x="1" y="28"/>
                      <a:pt x="29" y="56"/>
                    </a:cubicBezTo>
                    <a:cubicBezTo>
                      <a:pt x="43" y="84"/>
                      <a:pt x="84" y="140"/>
                      <a:pt x="112" y="195"/>
                    </a:cubicBezTo>
                    <a:cubicBezTo>
                      <a:pt x="196" y="307"/>
                      <a:pt x="308" y="446"/>
                      <a:pt x="419" y="600"/>
                    </a:cubicBezTo>
                    <a:cubicBezTo>
                      <a:pt x="531" y="739"/>
                      <a:pt x="656" y="879"/>
                      <a:pt x="740" y="976"/>
                    </a:cubicBezTo>
                    <a:cubicBezTo>
                      <a:pt x="796" y="1018"/>
                      <a:pt x="838" y="1060"/>
                      <a:pt x="852" y="1088"/>
                    </a:cubicBezTo>
                    <a:lnTo>
                      <a:pt x="907" y="1130"/>
                    </a:lnTo>
                    <a:cubicBezTo>
                      <a:pt x="893" y="1116"/>
                      <a:pt x="880" y="1102"/>
                      <a:pt x="866" y="1088"/>
                    </a:cubicBezTo>
                    <a:cubicBezTo>
                      <a:pt x="852" y="1046"/>
                      <a:pt x="824" y="1004"/>
                      <a:pt x="782" y="949"/>
                    </a:cubicBezTo>
                    <a:cubicBezTo>
                      <a:pt x="698" y="837"/>
                      <a:pt x="587" y="684"/>
                      <a:pt x="475" y="544"/>
                    </a:cubicBezTo>
                    <a:cubicBezTo>
                      <a:pt x="363" y="405"/>
                      <a:pt x="252" y="265"/>
                      <a:pt x="154" y="167"/>
                    </a:cubicBezTo>
                    <a:cubicBezTo>
                      <a:pt x="112" y="112"/>
                      <a:pt x="71" y="70"/>
                      <a:pt x="43" y="42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1158875" y="1734232"/>
                <a:ext cx="159843" cy="2017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99"/>
                      <a:pt x="84" y="140"/>
                      <a:pt x="126" y="196"/>
                    </a:cubicBezTo>
                    <a:cubicBezTo>
                      <a:pt x="195" y="308"/>
                      <a:pt x="307" y="461"/>
                      <a:pt x="419" y="601"/>
                    </a:cubicBezTo>
                    <a:cubicBezTo>
                      <a:pt x="530" y="740"/>
                      <a:pt x="656" y="880"/>
                      <a:pt x="753" y="977"/>
                    </a:cubicBezTo>
                    <a:cubicBezTo>
                      <a:pt x="795" y="1033"/>
                      <a:pt x="837" y="1061"/>
                      <a:pt x="865" y="1103"/>
                    </a:cubicBezTo>
                    <a:lnTo>
                      <a:pt x="907" y="1145"/>
                    </a:lnTo>
                    <a:lnTo>
                      <a:pt x="879" y="1089"/>
                    </a:lnTo>
                    <a:cubicBezTo>
                      <a:pt x="851" y="1047"/>
                      <a:pt x="823" y="1005"/>
                      <a:pt x="781" y="949"/>
                    </a:cubicBezTo>
                    <a:cubicBezTo>
                      <a:pt x="711" y="838"/>
                      <a:pt x="600" y="684"/>
                      <a:pt x="488" y="545"/>
                    </a:cubicBezTo>
                    <a:cubicBezTo>
                      <a:pt x="377" y="405"/>
                      <a:pt x="251" y="266"/>
                      <a:pt x="154" y="168"/>
                    </a:cubicBezTo>
                    <a:cubicBezTo>
                      <a:pt x="112" y="112"/>
                      <a:pt x="70" y="85"/>
                      <a:pt x="42" y="57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689215" y="1171344"/>
                <a:ext cx="105916" cy="130412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40" extrusionOk="0">
                    <a:moveTo>
                      <a:pt x="1" y="1"/>
                    </a:moveTo>
                    <a:cubicBezTo>
                      <a:pt x="15" y="43"/>
                      <a:pt x="43" y="84"/>
                      <a:pt x="71" y="126"/>
                    </a:cubicBezTo>
                    <a:cubicBezTo>
                      <a:pt x="126" y="224"/>
                      <a:pt x="196" y="308"/>
                      <a:pt x="266" y="405"/>
                    </a:cubicBezTo>
                    <a:cubicBezTo>
                      <a:pt x="336" y="489"/>
                      <a:pt x="405" y="559"/>
                      <a:pt x="489" y="642"/>
                    </a:cubicBezTo>
                    <a:cubicBezTo>
                      <a:pt x="517" y="670"/>
                      <a:pt x="559" y="712"/>
                      <a:pt x="601" y="740"/>
                    </a:cubicBezTo>
                    <a:cubicBezTo>
                      <a:pt x="601" y="740"/>
                      <a:pt x="573" y="684"/>
                      <a:pt x="517" y="614"/>
                    </a:cubicBezTo>
                    <a:cubicBezTo>
                      <a:pt x="391" y="433"/>
                      <a:pt x="266" y="252"/>
                      <a:pt x="112" y="98"/>
                    </a:cubicBezTo>
                    <a:cubicBezTo>
                      <a:pt x="43" y="43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313134" y="962508"/>
                <a:ext cx="103448" cy="13041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40" extrusionOk="0">
                    <a:moveTo>
                      <a:pt x="1" y="0"/>
                    </a:moveTo>
                    <a:cubicBezTo>
                      <a:pt x="15" y="42"/>
                      <a:pt x="43" y="84"/>
                      <a:pt x="71" y="126"/>
                    </a:cubicBezTo>
                    <a:cubicBezTo>
                      <a:pt x="126" y="223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75" y="642"/>
                    </a:cubicBezTo>
                    <a:cubicBezTo>
                      <a:pt x="545" y="697"/>
                      <a:pt x="587" y="739"/>
                      <a:pt x="587" y="739"/>
                    </a:cubicBezTo>
                    <a:cubicBezTo>
                      <a:pt x="587" y="739"/>
                      <a:pt x="573" y="684"/>
                      <a:pt x="517" y="614"/>
                    </a:cubicBezTo>
                    <a:cubicBezTo>
                      <a:pt x="475" y="530"/>
                      <a:pt x="405" y="432"/>
                      <a:pt x="322" y="349"/>
                    </a:cubicBezTo>
                    <a:cubicBezTo>
                      <a:pt x="252" y="251"/>
                      <a:pt x="182" y="181"/>
                      <a:pt x="112" y="98"/>
                    </a:cubicBezTo>
                    <a:cubicBezTo>
                      <a:pt x="43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1097370" y="1350749"/>
                <a:ext cx="427893" cy="5926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363" extrusionOk="0">
                    <a:moveTo>
                      <a:pt x="0" y="1"/>
                    </a:moveTo>
                    <a:lnTo>
                      <a:pt x="98" y="154"/>
                    </a:lnTo>
                    <a:cubicBezTo>
                      <a:pt x="168" y="252"/>
                      <a:pt x="251" y="391"/>
                      <a:pt x="363" y="545"/>
                    </a:cubicBezTo>
                    <a:cubicBezTo>
                      <a:pt x="475" y="698"/>
                      <a:pt x="600" y="894"/>
                      <a:pt x="740" y="1089"/>
                    </a:cubicBezTo>
                    <a:lnTo>
                      <a:pt x="1186" y="1717"/>
                    </a:lnTo>
                    <a:lnTo>
                      <a:pt x="1632" y="2330"/>
                    </a:lnTo>
                    <a:cubicBezTo>
                      <a:pt x="1772" y="2512"/>
                      <a:pt x="1911" y="2693"/>
                      <a:pt x="2023" y="2846"/>
                    </a:cubicBezTo>
                    <a:cubicBezTo>
                      <a:pt x="2135" y="3000"/>
                      <a:pt x="2246" y="3125"/>
                      <a:pt x="2316" y="3223"/>
                    </a:cubicBezTo>
                    <a:lnTo>
                      <a:pt x="2427" y="3363"/>
                    </a:lnTo>
                    <a:lnTo>
                      <a:pt x="2330" y="3209"/>
                    </a:lnTo>
                    <a:cubicBezTo>
                      <a:pt x="2260" y="3111"/>
                      <a:pt x="2176" y="2986"/>
                      <a:pt x="2065" y="2819"/>
                    </a:cubicBezTo>
                    <a:cubicBezTo>
                      <a:pt x="1953" y="2665"/>
                      <a:pt x="1828" y="2470"/>
                      <a:pt x="1688" y="2275"/>
                    </a:cubicBezTo>
                    <a:lnTo>
                      <a:pt x="1242" y="1661"/>
                    </a:lnTo>
                    <a:lnTo>
                      <a:pt x="795" y="1047"/>
                    </a:lnTo>
                    <a:cubicBezTo>
                      <a:pt x="656" y="852"/>
                      <a:pt x="516" y="670"/>
                      <a:pt x="405" y="517"/>
                    </a:cubicBezTo>
                    <a:cubicBezTo>
                      <a:pt x="279" y="364"/>
                      <a:pt x="182" y="238"/>
                      <a:pt x="112" y="140"/>
                    </a:cubicBezTo>
                    <a:lnTo>
                      <a:pt x="0" y="1"/>
                    </a:lnTo>
                    <a:close/>
                    <a:moveTo>
                      <a:pt x="2427" y="3363"/>
                    </a:moveTo>
                    <a:lnTo>
                      <a:pt x="2427" y="3363"/>
                    </a:lnTo>
                    <a:lnTo>
                      <a:pt x="2427" y="3363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785085" y="1581966"/>
                <a:ext cx="103448" cy="12794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7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42"/>
                      <a:pt x="43" y="84"/>
                      <a:pt x="71" y="126"/>
                    </a:cubicBezTo>
                    <a:cubicBezTo>
                      <a:pt x="140" y="209"/>
                      <a:pt x="196" y="307"/>
                      <a:pt x="266" y="391"/>
                    </a:cubicBezTo>
                    <a:cubicBezTo>
                      <a:pt x="336" y="474"/>
                      <a:pt x="405" y="558"/>
                      <a:pt x="489" y="628"/>
                    </a:cubicBezTo>
                    <a:cubicBezTo>
                      <a:pt x="545" y="698"/>
                      <a:pt x="587" y="725"/>
                      <a:pt x="587" y="725"/>
                    </a:cubicBezTo>
                    <a:cubicBezTo>
                      <a:pt x="587" y="725"/>
                      <a:pt x="573" y="670"/>
                      <a:pt x="517" y="600"/>
                    </a:cubicBezTo>
                    <a:cubicBezTo>
                      <a:pt x="475" y="530"/>
                      <a:pt x="405" y="432"/>
                      <a:pt x="336" y="335"/>
                    </a:cubicBezTo>
                    <a:cubicBezTo>
                      <a:pt x="266" y="251"/>
                      <a:pt x="182" y="167"/>
                      <a:pt x="112" y="98"/>
                    </a:cubicBezTo>
                    <a:cubicBezTo>
                      <a:pt x="71" y="56"/>
                      <a:pt x="43" y="28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509810" y="1559761"/>
                <a:ext cx="19914" cy="167421"/>
              </a:xfrm>
              <a:custGeom>
                <a:avLst/>
                <a:gdLst/>
                <a:ahLst/>
                <a:cxnLst/>
                <a:rect l="l" t="t" r="r" b="b"/>
                <a:pathLst>
                  <a:path w="113" h="950" extrusionOk="0">
                    <a:moveTo>
                      <a:pt x="112" y="1"/>
                    </a:moveTo>
                    <a:cubicBezTo>
                      <a:pt x="84" y="56"/>
                      <a:pt x="84" y="98"/>
                      <a:pt x="70" y="154"/>
                    </a:cubicBezTo>
                    <a:cubicBezTo>
                      <a:pt x="42" y="238"/>
                      <a:pt x="29" y="349"/>
                      <a:pt x="15" y="475"/>
                    </a:cubicBezTo>
                    <a:cubicBezTo>
                      <a:pt x="1" y="572"/>
                      <a:pt x="1" y="684"/>
                      <a:pt x="1" y="796"/>
                    </a:cubicBezTo>
                    <a:cubicBezTo>
                      <a:pt x="1" y="851"/>
                      <a:pt x="1" y="893"/>
                      <a:pt x="1" y="949"/>
                    </a:cubicBezTo>
                    <a:cubicBezTo>
                      <a:pt x="15" y="893"/>
                      <a:pt x="29" y="851"/>
                      <a:pt x="42" y="796"/>
                    </a:cubicBezTo>
                    <a:cubicBezTo>
                      <a:pt x="56" y="698"/>
                      <a:pt x="70" y="586"/>
                      <a:pt x="84" y="475"/>
                    </a:cubicBezTo>
                    <a:cubicBezTo>
                      <a:pt x="112" y="363"/>
                      <a:pt x="112" y="238"/>
                      <a:pt x="112" y="154"/>
                    </a:cubicBezTo>
                    <a:cubicBezTo>
                      <a:pt x="112" y="98"/>
                      <a:pt x="112" y="56"/>
                      <a:pt x="1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377107" y="1355683"/>
                <a:ext cx="160019" cy="20178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5" extrusionOk="0">
                    <a:moveTo>
                      <a:pt x="0" y="1"/>
                    </a:moveTo>
                    <a:lnTo>
                      <a:pt x="28" y="57"/>
                    </a:lnTo>
                    <a:cubicBezTo>
                      <a:pt x="56" y="84"/>
                      <a:pt x="84" y="140"/>
                      <a:pt x="126" y="196"/>
                    </a:cubicBezTo>
                    <a:cubicBezTo>
                      <a:pt x="210" y="308"/>
                      <a:pt x="307" y="461"/>
                      <a:pt x="419" y="601"/>
                    </a:cubicBezTo>
                    <a:cubicBezTo>
                      <a:pt x="544" y="740"/>
                      <a:pt x="656" y="880"/>
                      <a:pt x="754" y="977"/>
                    </a:cubicBezTo>
                    <a:lnTo>
                      <a:pt x="865" y="1089"/>
                    </a:lnTo>
                    <a:lnTo>
                      <a:pt x="907" y="1145"/>
                    </a:lnTo>
                    <a:cubicBezTo>
                      <a:pt x="907" y="1117"/>
                      <a:pt x="893" y="1103"/>
                      <a:pt x="879" y="1089"/>
                    </a:cubicBezTo>
                    <a:cubicBezTo>
                      <a:pt x="851" y="1047"/>
                      <a:pt x="823" y="1005"/>
                      <a:pt x="782" y="949"/>
                    </a:cubicBezTo>
                    <a:cubicBezTo>
                      <a:pt x="712" y="838"/>
                      <a:pt x="600" y="684"/>
                      <a:pt x="489" y="545"/>
                    </a:cubicBezTo>
                    <a:cubicBezTo>
                      <a:pt x="377" y="405"/>
                      <a:pt x="251" y="266"/>
                      <a:pt x="168" y="168"/>
                    </a:cubicBezTo>
                    <a:cubicBezTo>
                      <a:pt x="112" y="112"/>
                      <a:pt x="70" y="71"/>
                      <a:pt x="42" y="43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1480852" y="1908350"/>
                <a:ext cx="87588" cy="6749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3" extrusionOk="0">
                    <a:moveTo>
                      <a:pt x="250" y="0"/>
                    </a:moveTo>
                    <a:cubicBezTo>
                      <a:pt x="206" y="0"/>
                      <a:pt x="162" y="15"/>
                      <a:pt x="126" y="45"/>
                    </a:cubicBezTo>
                    <a:cubicBezTo>
                      <a:pt x="0" y="143"/>
                      <a:pt x="56" y="366"/>
                      <a:pt x="224" y="380"/>
                    </a:cubicBezTo>
                    <a:cubicBezTo>
                      <a:pt x="234" y="382"/>
                      <a:pt x="245" y="383"/>
                      <a:pt x="255" y="383"/>
                    </a:cubicBezTo>
                    <a:cubicBezTo>
                      <a:pt x="405" y="383"/>
                      <a:pt x="496" y="203"/>
                      <a:pt x="405" y="73"/>
                    </a:cubicBezTo>
                    <a:cubicBezTo>
                      <a:pt x="365" y="25"/>
                      <a:pt x="308" y="0"/>
                      <a:pt x="2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268900" y="928495"/>
                <a:ext cx="88116" cy="6873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90" extrusionOk="0">
                    <a:moveTo>
                      <a:pt x="247" y="0"/>
                    </a:moveTo>
                    <a:cubicBezTo>
                      <a:pt x="210" y="0"/>
                      <a:pt x="173" y="12"/>
                      <a:pt x="140" y="40"/>
                    </a:cubicBezTo>
                    <a:cubicBezTo>
                      <a:pt x="1" y="137"/>
                      <a:pt x="56" y="360"/>
                      <a:pt x="224" y="388"/>
                    </a:cubicBezTo>
                    <a:cubicBezTo>
                      <a:pt x="230" y="389"/>
                      <a:pt x="235" y="389"/>
                      <a:pt x="241" y="389"/>
                    </a:cubicBezTo>
                    <a:cubicBezTo>
                      <a:pt x="399" y="389"/>
                      <a:pt x="500" y="203"/>
                      <a:pt x="405" y="81"/>
                    </a:cubicBezTo>
                    <a:cubicBezTo>
                      <a:pt x="363" y="30"/>
                      <a:pt x="304" y="0"/>
                      <a:pt x="24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466633" y="1695108"/>
                <a:ext cx="91817" cy="65911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4" extrusionOk="0">
                    <a:moveTo>
                      <a:pt x="258" y="0"/>
                    </a:moveTo>
                    <a:cubicBezTo>
                      <a:pt x="125" y="0"/>
                      <a:pt x="1" y="150"/>
                      <a:pt x="92" y="293"/>
                    </a:cubicBezTo>
                    <a:cubicBezTo>
                      <a:pt x="138" y="350"/>
                      <a:pt x="195" y="374"/>
                      <a:pt x="249" y="374"/>
                    </a:cubicBezTo>
                    <a:cubicBezTo>
                      <a:pt x="392" y="374"/>
                      <a:pt x="521" y="207"/>
                      <a:pt x="399" y="56"/>
                    </a:cubicBezTo>
                    <a:lnTo>
                      <a:pt x="399" y="56"/>
                    </a:lnTo>
                    <a:lnTo>
                      <a:pt x="399" y="69"/>
                    </a:lnTo>
                    <a:cubicBezTo>
                      <a:pt x="358" y="21"/>
                      <a:pt x="307" y="0"/>
                      <a:pt x="2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3"/>
            <p:cNvGrpSpPr/>
            <p:nvPr/>
          </p:nvGrpSpPr>
          <p:grpSpPr>
            <a:xfrm>
              <a:off x="7399307" y="136190"/>
              <a:ext cx="1947018" cy="1532697"/>
              <a:chOff x="3951282" y="456015"/>
              <a:chExt cx="1947018" cy="1532697"/>
            </a:xfrm>
          </p:grpSpPr>
          <p:sp>
            <p:nvSpPr>
              <p:cNvPr id="898" name="Google Shape;898;p13"/>
              <p:cNvSpPr/>
              <p:nvPr/>
            </p:nvSpPr>
            <p:spPr>
              <a:xfrm>
                <a:off x="3951282" y="492847"/>
                <a:ext cx="469660" cy="297657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689" extrusionOk="0">
                    <a:moveTo>
                      <a:pt x="1" y="1"/>
                    </a:moveTo>
                    <a:lnTo>
                      <a:pt x="112" y="98"/>
                    </a:lnTo>
                    <a:cubicBezTo>
                      <a:pt x="182" y="140"/>
                      <a:pt x="280" y="224"/>
                      <a:pt x="391" y="308"/>
                    </a:cubicBezTo>
                    <a:cubicBezTo>
                      <a:pt x="628" y="489"/>
                      <a:pt x="963" y="712"/>
                      <a:pt x="1284" y="921"/>
                    </a:cubicBezTo>
                    <a:cubicBezTo>
                      <a:pt x="1619" y="1131"/>
                      <a:pt x="1954" y="1326"/>
                      <a:pt x="2219" y="1465"/>
                    </a:cubicBezTo>
                    <a:cubicBezTo>
                      <a:pt x="2344" y="1549"/>
                      <a:pt x="2456" y="1591"/>
                      <a:pt x="2539" y="1633"/>
                    </a:cubicBezTo>
                    <a:lnTo>
                      <a:pt x="2665" y="1689"/>
                    </a:lnTo>
                    <a:lnTo>
                      <a:pt x="2665" y="1689"/>
                    </a:lnTo>
                    <a:lnTo>
                      <a:pt x="2553" y="1605"/>
                    </a:lnTo>
                    <a:cubicBezTo>
                      <a:pt x="2484" y="1563"/>
                      <a:pt x="2400" y="1479"/>
                      <a:pt x="2274" y="1382"/>
                    </a:cubicBezTo>
                    <a:cubicBezTo>
                      <a:pt x="2037" y="1214"/>
                      <a:pt x="1716" y="991"/>
                      <a:pt x="1382" y="782"/>
                    </a:cubicBezTo>
                    <a:cubicBezTo>
                      <a:pt x="1047" y="559"/>
                      <a:pt x="712" y="364"/>
                      <a:pt x="447" y="224"/>
                    </a:cubicBezTo>
                    <a:cubicBezTo>
                      <a:pt x="322" y="154"/>
                      <a:pt x="210" y="98"/>
                      <a:pt x="126" y="57"/>
                    </a:cubicBezTo>
                    <a:cubicBezTo>
                      <a:pt x="57" y="29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5384406" y="1422123"/>
                <a:ext cx="324620" cy="260648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4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84"/>
                    </a:cubicBezTo>
                    <a:cubicBezTo>
                      <a:pt x="1716" y="1409"/>
                      <a:pt x="1842" y="1479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37" y="1061"/>
                      <a:pt x="1214" y="851"/>
                      <a:pt x="977" y="670"/>
                    </a:cubicBezTo>
                    <a:cubicBezTo>
                      <a:pt x="754" y="489"/>
                      <a:pt x="517" y="307"/>
                      <a:pt x="322" y="182"/>
                    </a:cubicBezTo>
                    <a:cubicBezTo>
                      <a:pt x="140" y="70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5332769" y="1515527"/>
                <a:ext cx="324796" cy="260824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480" extrusionOk="0">
                    <a:moveTo>
                      <a:pt x="1" y="0"/>
                    </a:moveTo>
                    <a:cubicBezTo>
                      <a:pt x="1" y="1"/>
                      <a:pt x="98" y="112"/>
                      <a:pt x="266" y="265"/>
                    </a:cubicBezTo>
                    <a:cubicBezTo>
                      <a:pt x="419" y="419"/>
                      <a:pt x="642" y="628"/>
                      <a:pt x="866" y="809"/>
                    </a:cubicBezTo>
                    <a:cubicBezTo>
                      <a:pt x="1103" y="991"/>
                      <a:pt x="1340" y="1172"/>
                      <a:pt x="1521" y="1298"/>
                    </a:cubicBezTo>
                    <a:cubicBezTo>
                      <a:pt x="1633" y="1367"/>
                      <a:pt x="1730" y="1423"/>
                      <a:pt x="1842" y="1479"/>
                    </a:cubicBezTo>
                    <a:cubicBezTo>
                      <a:pt x="1842" y="1479"/>
                      <a:pt x="1744" y="1367"/>
                      <a:pt x="1591" y="1214"/>
                    </a:cubicBezTo>
                    <a:cubicBezTo>
                      <a:pt x="1424" y="1061"/>
                      <a:pt x="1200" y="865"/>
                      <a:pt x="977" y="670"/>
                    </a:cubicBezTo>
                    <a:cubicBezTo>
                      <a:pt x="754" y="489"/>
                      <a:pt x="503" y="307"/>
                      <a:pt x="322" y="196"/>
                    </a:cubicBezTo>
                    <a:cubicBezTo>
                      <a:pt x="140" y="70"/>
                      <a:pt x="1" y="1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4187257" y="1478694"/>
                <a:ext cx="260824" cy="3246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396" y="84"/>
                      <a:pt x="1298" y="168"/>
                      <a:pt x="1214" y="251"/>
                    </a:cubicBezTo>
                    <a:cubicBezTo>
                      <a:pt x="1061" y="419"/>
                      <a:pt x="866" y="642"/>
                      <a:pt x="670" y="865"/>
                    </a:cubicBezTo>
                    <a:cubicBezTo>
                      <a:pt x="489" y="1102"/>
                      <a:pt x="308" y="1339"/>
                      <a:pt x="196" y="1521"/>
                    </a:cubicBezTo>
                    <a:cubicBezTo>
                      <a:pt x="71" y="1702"/>
                      <a:pt x="1" y="1841"/>
                      <a:pt x="1" y="1841"/>
                    </a:cubicBezTo>
                    <a:cubicBezTo>
                      <a:pt x="84" y="1758"/>
                      <a:pt x="182" y="1674"/>
                      <a:pt x="266" y="1590"/>
                    </a:cubicBezTo>
                    <a:cubicBezTo>
                      <a:pt x="419" y="1423"/>
                      <a:pt x="615" y="1200"/>
                      <a:pt x="810" y="977"/>
                    </a:cubicBezTo>
                    <a:cubicBezTo>
                      <a:pt x="991" y="740"/>
                      <a:pt x="1172" y="502"/>
                      <a:pt x="1298" y="321"/>
                    </a:cubicBezTo>
                    <a:cubicBezTo>
                      <a:pt x="1410" y="140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4093854" y="1427058"/>
                <a:ext cx="260824" cy="32462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42" extrusionOk="0">
                    <a:moveTo>
                      <a:pt x="1479" y="0"/>
                    </a:moveTo>
                    <a:cubicBezTo>
                      <a:pt x="1479" y="0"/>
                      <a:pt x="1368" y="98"/>
                      <a:pt x="1214" y="251"/>
                    </a:cubicBezTo>
                    <a:cubicBezTo>
                      <a:pt x="1061" y="419"/>
                      <a:pt x="852" y="628"/>
                      <a:pt x="670" y="865"/>
                    </a:cubicBezTo>
                    <a:cubicBezTo>
                      <a:pt x="489" y="1088"/>
                      <a:pt x="308" y="1339"/>
                      <a:pt x="182" y="1521"/>
                    </a:cubicBezTo>
                    <a:cubicBezTo>
                      <a:pt x="112" y="1618"/>
                      <a:pt x="57" y="1730"/>
                      <a:pt x="1" y="1842"/>
                    </a:cubicBezTo>
                    <a:cubicBezTo>
                      <a:pt x="1" y="1842"/>
                      <a:pt x="112" y="1744"/>
                      <a:pt x="266" y="1590"/>
                    </a:cubicBezTo>
                    <a:cubicBezTo>
                      <a:pt x="419" y="1423"/>
                      <a:pt x="628" y="1200"/>
                      <a:pt x="810" y="977"/>
                    </a:cubicBezTo>
                    <a:cubicBezTo>
                      <a:pt x="991" y="740"/>
                      <a:pt x="1158" y="502"/>
                      <a:pt x="1284" y="321"/>
                    </a:cubicBezTo>
                    <a:cubicBezTo>
                      <a:pt x="1409" y="126"/>
                      <a:pt x="1479" y="0"/>
                      <a:pt x="147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4907520" y="1397451"/>
                <a:ext cx="415732" cy="371498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108" extrusionOk="0">
                    <a:moveTo>
                      <a:pt x="2358" y="1"/>
                    </a:moveTo>
                    <a:lnTo>
                      <a:pt x="2246" y="85"/>
                    </a:lnTo>
                    <a:cubicBezTo>
                      <a:pt x="2177" y="126"/>
                      <a:pt x="2065" y="196"/>
                      <a:pt x="1954" y="294"/>
                    </a:cubicBezTo>
                    <a:cubicBezTo>
                      <a:pt x="1716" y="475"/>
                      <a:pt x="1410" y="726"/>
                      <a:pt x="1117" y="991"/>
                    </a:cubicBezTo>
                    <a:cubicBezTo>
                      <a:pt x="824" y="1256"/>
                      <a:pt x="545" y="1521"/>
                      <a:pt x="335" y="1731"/>
                    </a:cubicBezTo>
                    <a:cubicBezTo>
                      <a:pt x="238" y="1842"/>
                      <a:pt x="154" y="1940"/>
                      <a:pt x="98" y="1996"/>
                    </a:cubicBezTo>
                    <a:lnTo>
                      <a:pt x="1" y="2107"/>
                    </a:lnTo>
                    <a:lnTo>
                      <a:pt x="1" y="2107"/>
                    </a:lnTo>
                    <a:lnTo>
                      <a:pt x="126" y="2023"/>
                    </a:lnTo>
                    <a:cubicBezTo>
                      <a:pt x="182" y="1968"/>
                      <a:pt x="294" y="1898"/>
                      <a:pt x="405" y="1814"/>
                    </a:cubicBezTo>
                    <a:cubicBezTo>
                      <a:pt x="642" y="1633"/>
                      <a:pt x="949" y="1382"/>
                      <a:pt x="1242" y="1117"/>
                    </a:cubicBezTo>
                    <a:cubicBezTo>
                      <a:pt x="1535" y="852"/>
                      <a:pt x="1814" y="587"/>
                      <a:pt x="2023" y="364"/>
                    </a:cubicBezTo>
                    <a:cubicBezTo>
                      <a:pt x="2121" y="266"/>
                      <a:pt x="2205" y="168"/>
                      <a:pt x="2260" y="99"/>
                    </a:cubicBezTo>
                    <a:cubicBezTo>
                      <a:pt x="2330" y="43"/>
                      <a:pt x="2358" y="1"/>
                      <a:pt x="23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4494607" y="1397451"/>
                <a:ext cx="413089" cy="37149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08" extrusionOk="0">
                    <a:moveTo>
                      <a:pt x="0" y="1"/>
                    </a:moveTo>
                    <a:cubicBezTo>
                      <a:pt x="0" y="1"/>
                      <a:pt x="28" y="43"/>
                      <a:pt x="98" y="113"/>
                    </a:cubicBezTo>
                    <a:cubicBezTo>
                      <a:pt x="154" y="168"/>
                      <a:pt x="237" y="266"/>
                      <a:pt x="335" y="364"/>
                    </a:cubicBezTo>
                    <a:cubicBezTo>
                      <a:pt x="544" y="587"/>
                      <a:pt x="823" y="852"/>
                      <a:pt x="1116" y="1117"/>
                    </a:cubicBezTo>
                    <a:cubicBezTo>
                      <a:pt x="1409" y="1382"/>
                      <a:pt x="1716" y="1633"/>
                      <a:pt x="1953" y="1814"/>
                    </a:cubicBezTo>
                    <a:cubicBezTo>
                      <a:pt x="2065" y="1898"/>
                      <a:pt x="2162" y="1968"/>
                      <a:pt x="2232" y="2023"/>
                    </a:cubicBezTo>
                    <a:lnTo>
                      <a:pt x="2344" y="2107"/>
                    </a:lnTo>
                    <a:cubicBezTo>
                      <a:pt x="2344" y="2107"/>
                      <a:pt x="2316" y="2065"/>
                      <a:pt x="2260" y="1996"/>
                    </a:cubicBezTo>
                    <a:cubicBezTo>
                      <a:pt x="2204" y="1940"/>
                      <a:pt x="2121" y="1842"/>
                      <a:pt x="2023" y="1745"/>
                    </a:cubicBezTo>
                    <a:cubicBezTo>
                      <a:pt x="1814" y="1521"/>
                      <a:pt x="1521" y="1256"/>
                      <a:pt x="1228" y="991"/>
                    </a:cubicBezTo>
                    <a:cubicBezTo>
                      <a:pt x="935" y="726"/>
                      <a:pt x="642" y="461"/>
                      <a:pt x="405" y="294"/>
                    </a:cubicBezTo>
                    <a:cubicBezTo>
                      <a:pt x="293" y="196"/>
                      <a:pt x="182" y="126"/>
                      <a:pt x="112" y="85"/>
                    </a:cubicBez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4462709" y="456015"/>
                <a:ext cx="415556" cy="36885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093" extrusionOk="0">
                    <a:moveTo>
                      <a:pt x="2357" y="1"/>
                    </a:moveTo>
                    <a:lnTo>
                      <a:pt x="2246" y="70"/>
                    </a:lnTo>
                    <a:cubicBezTo>
                      <a:pt x="2176" y="126"/>
                      <a:pt x="2064" y="196"/>
                      <a:pt x="1953" y="294"/>
                    </a:cubicBezTo>
                    <a:cubicBezTo>
                      <a:pt x="1716" y="475"/>
                      <a:pt x="1409" y="726"/>
                      <a:pt x="1116" y="991"/>
                    </a:cubicBezTo>
                    <a:cubicBezTo>
                      <a:pt x="823" y="1242"/>
                      <a:pt x="544" y="1521"/>
                      <a:pt x="335" y="1730"/>
                    </a:cubicBezTo>
                    <a:cubicBezTo>
                      <a:pt x="237" y="1842"/>
                      <a:pt x="153" y="1926"/>
                      <a:pt x="98" y="1995"/>
                    </a:cubicBezTo>
                    <a:cubicBezTo>
                      <a:pt x="42" y="2065"/>
                      <a:pt x="0" y="2093"/>
                      <a:pt x="0" y="2093"/>
                    </a:cubicBezTo>
                    <a:lnTo>
                      <a:pt x="112" y="2023"/>
                    </a:lnTo>
                    <a:cubicBezTo>
                      <a:pt x="181" y="1967"/>
                      <a:pt x="293" y="1898"/>
                      <a:pt x="405" y="1814"/>
                    </a:cubicBezTo>
                    <a:cubicBezTo>
                      <a:pt x="642" y="1619"/>
                      <a:pt x="949" y="1368"/>
                      <a:pt x="1241" y="1117"/>
                    </a:cubicBezTo>
                    <a:cubicBezTo>
                      <a:pt x="1534" y="851"/>
                      <a:pt x="1813" y="573"/>
                      <a:pt x="2023" y="363"/>
                    </a:cubicBezTo>
                    <a:cubicBezTo>
                      <a:pt x="2120" y="252"/>
                      <a:pt x="2204" y="168"/>
                      <a:pt x="2260" y="98"/>
                    </a:cubicBezTo>
                    <a:cubicBezTo>
                      <a:pt x="2315" y="42"/>
                      <a:pt x="2357" y="1"/>
                      <a:pt x="23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4897651" y="456015"/>
                <a:ext cx="413265" cy="36885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093" extrusionOk="0">
                    <a:moveTo>
                      <a:pt x="1" y="1"/>
                    </a:moveTo>
                    <a:cubicBezTo>
                      <a:pt x="1" y="1"/>
                      <a:pt x="29" y="42"/>
                      <a:pt x="85" y="98"/>
                    </a:cubicBezTo>
                    <a:cubicBezTo>
                      <a:pt x="154" y="168"/>
                      <a:pt x="224" y="252"/>
                      <a:pt x="336" y="363"/>
                    </a:cubicBezTo>
                    <a:cubicBezTo>
                      <a:pt x="545" y="573"/>
                      <a:pt x="824" y="838"/>
                      <a:pt x="1117" y="1117"/>
                    </a:cubicBezTo>
                    <a:cubicBezTo>
                      <a:pt x="1410" y="1382"/>
                      <a:pt x="1717" y="1633"/>
                      <a:pt x="1954" y="1814"/>
                    </a:cubicBezTo>
                    <a:cubicBezTo>
                      <a:pt x="2065" y="1898"/>
                      <a:pt x="2163" y="1967"/>
                      <a:pt x="2233" y="2023"/>
                    </a:cubicBezTo>
                    <a:lnTo>
                      <a:pt x="2344" y="2093"/>
                    </a:lnTo>
                    <a:cubicBezTo>
                      <a:pt x="2344" y="2093"/>
                      <a:pt x="2316" y="2065"/>
                      <a:pt x="2261" y="1995"/>
                    </a:cubicBezTo>
                    <a:cubicBezTo>
                      <a:pt x="2191" y="1939"/>
                      <a:pt x="2121" y="1842"/>
                      <a:pt x="2010" y="1730"/>
                    </a:cubicBezTo>
                    <a:cubicBezTo>
                      <a:pt x="1800" y="1521"/>
                      <a:pt x="1521" y="1256"/>
                      <a:pt x="1228" y="991"/>
                    </a:cubicBezTo>
                    <a:cubicBezTo>
                      <a:pt x="935" y="726"/>
                      <a:pt x="629" y="461"/>
                      <a:pt x="405" y="294"/>
                    </a:cubicBezTo>
                    <a:cubicBezTo>
                      <a:pt x="280" y="196"/>
                      <a:pt x="182" y="126"/>
                      <a:pt x="112" y="70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5298404" y="844432"/>
                <a:ext cx="34542" cy="55319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56" y="56"/>
                      <a:pt x="56" y="140"/>
                    </a:cubicBezTo>
                    <a:cubicBezTo>
                      <a:pt x="56" y="224"/>
                      <a:pt x="28" y="335"/>
                      <a:pt x="28" y="489"/>
                    </a:cubicBezTo>
                    <a:cubicBezTo>
                      <a:pt x="14" y="782"/>
                      <a:pt x="1" y="1186"/>
                      <a:pt x="14" y="1577"/>
                    </a:cubicBezTo>
                    <a:cubicBezTo>
                      <a:pt x="28" y="1967"/>
                      <a:pt x="42" y="2358"/>
                      <a:pt x="70" y="2651"/>
                    </a:cubicBezTo>
                    <a:cubicBezTo>
                      <a:pt x="84" y="2790"/>
                      <a:pt x="98" y="2916"/>
                      <a:pt x="112" y="2999"/>
                    </a:cubicBezTo>
                    <a:cubicBezTo>
                      <a:pt x="140" y="3083"/>
                      <a:pt x="140" y="3139"/>
                      <a:pt x="140" y="3139"/>
                    </a:cubicBezTo>
                    <a:cubicBezTo>
                      <a:pt x="140" y="3139"/>
                      <a:pt x="140" y="3083"/>
                      <a:pt x="154" y="2999"/>
                    </a:cubicBezTo>
                    <a:cubicBezTo>
                      <a:pt x="154" y="2916"/>
                      <a:pt x="182" y="2790"/>
                      <a:pt x="182" y="2637"/>
                    </a:cubicBezTo>
                    <a:cubicBezTo>
                      <a:pt x="196" y="2344"/>
                      <a:pt x="196" y="1953"/>
                      <a:pt x="196" y="1563"/>
                    </a:cubicBezTo>
                    <a:cubicBezTo>
                      <a:pt x="182" y="1172"/>
                      <a:pt x="154" y="782"/>
                      <a:pt x="126" y="475"/>
                    </a:cubicBezTo>
                    <a:cubicBezTo>
                      <a:pt x="112" y="335"/>
                      <a:pt x="112" y="224"/>
                      <a:pt x="98" y="126"/>
                    </a:cubicBezTo>
                    <a:cubicBezTo>
                      <a:pt x="70" y="42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45438" y="815001"/>
                <a:ext cx="34542" cy="55319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139" extrusionOk="0">
                    <a:moveTo>
                      <a:pt x="70" y="0"/>
                    </a:moveTo>
                    <a:cubicBezTo>
                      <a:pt x="70" y="0"/>
                      <a:pt x="70" y="56"/>
                      <a:pt x="56" y="140"/>
                    </a:cubicBezTo>
                    <a:cubicBezTo>
                      <a:pt x="56" y="223"/>
                      <a:pt x="28" y="335"/>
                      <a:pt x="28" y="488"/>
                    </a:cubicBezTo>
                    <a:cubicBezTo>
                      <a:pt x="14" y="781"/>
                      <a:pt x="0" y="1172"/>
                      <a:pt x="14" y="1576"/>
                    </a:cubicBezTo>
                    <a:cubicBezTo>
                      <a:pt x="28" y="1967"/>
                      <a:pt x="42" y="2357"/>
                      <a:pt x="70" y="2650"/>
                    </a:cubicBezTo>
                    <a:cubicBezTo>
                      <a:pt x="84" y="2790"/>
                      <a:pt x="98" y="2915"/>
                      <a:pt x="112" y="2999"/>
                    </a:cubicBezTo>
                    <a:cubicBezTo>
                      <a:pt x="126" y="3083"/>
                      <a:pt x="140" y="3139"/>
                      <a:pt x="140" y="3139"/>
                    </a:cubicBezTo>
                    <a:lnTo>
                      <a:pt x="154" y="2999"/>
                    </a:lnTo>
                    <a:cubicBezTo>
                      <a:pt x="154" y="2915"/>
                      <a:pt x="182" y="2804"/>
                      <a:pt x="182" y="2650"/>
                    </a:cubicBezTo>
                    <a:cubicBezTo>
                      <a:pt x="196" y="2357"/>
                      <a:pt x="196" y="1967"/>
                      <a:pt x="196" y="1562"/>
                    </a:cubicBezTo>
                    <a:cubicBezTo>
                      <a:pt x="182" y="1172"/>
                      <a:pt x="154" y="781"/>
                      <a:pt x="126" y="488"/>
                    </a:cubicBezTo>
                    <a:cubicBezTo>
                      <a:pt x="112" y="349"/>
                      <a:pt x="112" y="223"/>
                      <a:pt x="98" y="140"/>
                    </a:cubicBezTo>
                    <a:cubicBezTo>
                      <a:pt x="70" y="56"/>
                      <a:pt x="70" y="0"/>
                      <a:pt x="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580608" y="795263"/>
                <a:ext cx="636904" cy="619633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3516" extrusionOk="0">
                    <a:moveTo>
                      <a:pt x="1298" y="3460"/>
                    </a:moveTo>
                    <a:cubicBezTo>
                      <a:pt x="1354" y="3474"/>
                      <a:pt x="1423" y="3488"/>
                      <a:pt x="1493" y="3502"/>
                    </a:cubicBezTo>
                    <a:cubicBezTo>
                      <a:pt x="1423" y="3488"/>
                      <a:pt x="1368" y="3474"/>
                      <a:pt x="1298" y="3460"/>
                    </a:cubicBezTo>
                    <a:close/>
                    <a:moveTo>
                      <a:pt x="1493" y="3502"/>
                    </a:moveTo>
                    <a:lnTo>
                      <a:pt x="1493" y="3502"/>
                    </a:lnTo>
                    <a:cubicBezTo>
                      <a:pt x="1535" y="3502"/>
                      <a:pt x="1577" y="3516"/>
                      <a:pt x="1633" y="3516"/>
                    </a:cubicBezTo>
                    <a:cubicBezTo>
                      <a:pt x="1591" y="3516"/>
                      <a:pt x="1535" y="3502"/>
                      <a:pt x="1493" y="3502"/>
                    </a:cubicBezTo>
                    <a:close/>
                    <a:moveTo>
                      <a:pt x="1758" y="1"/>
                    </a:moveTo>
                    <a:cubicBezTo>
                      <a:pt x="1577" y="1"/>
                      <a:pt x="1409" y="28"/>
                      <a:pt x="1228" y="84"/>
                    </a:cubicBezTo>
                    <a:cubicBezTo>
                      <a:pt x="1075" y="140"/>
                      <a:pt x="907" y="210"/>
                      <a:pt x="768" y="307"/>
                    </a:cubicBezTo>
                    <a:cubicBezTo>
                      <a:pt x="628" y="405"/>
                      <a:pt x="503" y="531"/>
                      <a:pt x="391" y="656"/>
                    </a:cubicBezTo>
                    <a:cubicBezTo>
                      <a:pt x="280" y="782"/>
                      <a:pt x="196" y="935"/>
                      <a:pt x="140" y="1089"/>
                    </a:cubicBezTo>
                    <a:cubicBezTo>
                      <a:pt x="70" y="1228"/>
                      <a:pt x="28" y="1395"/>
                      <a:pt x="14" y="1549"/>
                    </a:cubicBezTo>
                    <a:cubicBezTo>
                      <a:pt x="1" y="1619"/>
                      <a:pt x="1" y="1702"/>
                      <a:pt x="1" y="1772"/>
                    </a:cubicBezTo>
                    <a:cubicBezTo>
                      <a:pt x="1" y="1856"/>
                      <a:pt x="1" y="1925"/>
                      <a:pt x="14" y="2009"/>
                    </a:cubicBezTo>
                    <a:cubicBezTo>
                      <a:pt x="56" y="2274"/>
                      <a:pt x="154" y="2539"/>
                      <a:pt x="321" y="2762"/>
                    </a:cubicBezTo>
                    <a:cubicBezTo>
                      <a:pt x="447" y="2958"/>
                      <a:pt x="614" y="3125"/>
                      <a:pt x="810" y="3251"/>
                    </a:cubicBezTo>
                    <a:cubicBezTo>
                      <a:pt x="963" y="3334"/>
                      <a:pt x="1130" y="3418"/>
                      <a:pt x="1298" y="3460"/>
                    </a:cubicBezTo>
                    <a:cubicBezTo>
                      <a:pt x="1130" y="3404"/>
                      <a:pt x="963" y="3334"/>
                      <a:pt x="824" y="3237"/>
                    </a:cubicBezTo>
                    <a:cubicBezTo>
                      <a:pt x="628" y="3111"/>
                      <a:pt x="461" y="2944"/>
                      <a:pt x="349" y="2748"/>
                    </a:cubicBezTo>
                    <a:cubicBezTo>
                      <a:pt x="196" y="2525"/>
                      <a:pt x="112" y="2260"/>
                      <a:pt x="84" y="1995"/>
                    </a:cubicBezTo>
                    <a:lnTo>
                      <a:pt x="84" y="1786"/>
                    </a:lnTo>
                    <a:cubicBezTo>
                      <a:pt x="98" y="1716"/>
                      <a:pt x="98" y="1633"/>
                      <a:pt x="112" y="1563"/>
                    </a:cubicBezTo>
                    <a:cubicBezTo>
                      <a:pt x="140" y="1409"/>
                      <a:pt x="182" y="1270"/>
                      <a:pt x="252" y="1144"/>
                    </a:cubicBezTo>
                    <a:cubicBezTo>
                      <a:pt x="377" y="851"/>
                      <a:pt x="586" y="614"/>
                      <a:pt x="851" y="447"/>
                    </a:cubicBezTo>
                    <a:cubicBezTo>
                      <a:pt x="1100" y="277"/>
                      <a:pt x="1397" y="181"/>
                      <a:pt x="1697" y="181"/>
                    </a:cubicBezTo>
                    <a:cubicBezTo>
                      <a:pt x="1718" y="181"/>
                      <a:pt x="1738" y="181"/>
                      <a:pt x="1758" y="182"/>
                    </a:cubicBezTo>
                    <a:cubicBezTo>
                      <a:pt x="1911" y="182"/>
                      <a:pt x="2079" y="196"/>
                      <a:pt x="2232" y="238"/>
                    </a:cubicBezTo>
                    <a:cubicBezTo>
                      <a:pt x="2386" y="293"/>
                      <a:pt x="2525" y="349"/>
                      <a:pt x="2665" y="447"/>
                    </a:cubicBezTo>
                    <a:cubicBezTo>
                      <a:pt x="2916" y="614"/>
                      <a:pt x="3139" y="851"/>
                      <a:pt x="3265" y="1144"/>
                    </a:cubicBezTo>
                    <a:cubicBezTo>
                      <a:pt x="3390" y="1409"/>
                      <a:pt x="3446" y="1702"/>
                      <a:pt x="3418" y="1995"/>
                    </a:cubicBezTo>
                    <a:cubicBezTo>
                      <a:pt x="3390" y="2260"/>
                      <a:pt x="3306" y="2525"/>
                      <a:pt x="3167" y="2748"/>
                    </a:cubicBezTo>
                    <a:cubicBezTo>
                      <a:pt x="3041" y="2944"/>
                      <a:pt x="2888" y="3111"/>
                      <a:pt x="2693" y="3237"/>
                    </a:cubicBezTo>
                    <a:cubicBezTo>
                      <a:pt x="2553" y="3334"/>
                      <a:pt x="2386" y="3404"/>
                      <a:pt x="2218" y="3460"/>
                    </a:cubicBezTo>
                    <a:cubicBezTo>
                      <a:pt x="2149" y="3474"/>
                      <a:pt x="2093" y="3488"/>
                      <a:pt x="2023" y="3502"/>
                    </a:cubicBezTo>
                    <a:cubicBezTo>
                      <a:pt x="1967" y="3502"/>
                      <a:pt x="1925" y="3516"/>
                      <a:pt x="1884" y="3516"/>
                    </a:cubicBezTo>
                    <a:cubicBezTo>
                      <a:pt x="1939" y="3516"/>
                      <a:pt x="1981" y="3502"/>
                      <a:pt x="2037" y="3502"/>
                    </a:cubicBezTo>
                    <a:cubicBezTo>
                      <a:pt x="2093" y="3488"/>
                      <a:pt x="2163" y="3474"/>
                      <a:pt x="2232" y="3460"/>
                    </a:cubicBezTo>
                    <a:cubicBezTo>
                      <a:pt x="2400" y="3404"/>
                      <a:pt x="2567" y="3334"/>
                      <a:pt x="2707" y="3237"/>
                    </a:cubicBezTo>
                    <a:cubicBezTo>
                      <a:pt x="2902" y="3111"/>
                      <a:pt x="3069" y="2958"/>
                      <a:pt x="3209" y="2762"/>
                    </a:cubicBezTo>
                    <a:cubicBezTo>
                      <a:pt x="3543" y="2274"/>
                      <a:pt x="3613" y="1633"/>
                      <a:pt x="3376" y="1089"/>
                    </a:cubicBezTo>
                    <a:cubicBezTo>
                      <a:pt x="3251" y="768"/>
                      <a:pt x="3027" y="503"/>
                      <a:pt x="2748" y="307"/>
                    </a:cubicBezTo>
                    <a:cubicBezTo>
                      <a:pt x="2609" y="210"/>
                      <a:pt x="2442" y="140"/>
                      <a:pt x="2274" y="84"/>
                    </a:cubicBezTo>
                    <a:cubicBezTo>
                      <a:pt x="2107" y="28"/>
                      <a:pt x="1939" y="1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5676952" y="1699866"/>
                <a:ext cx="221348" cy="217471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34" extrusionOk="0">
                    <a:moveTo>
                      <a:pt x="949" y="84"/>
                    </a:moveTo>
                    <a:lnTo>
                      <a:pt x="949" y="84"/>
                    </a:lnTo>
                    <a:cubicBezTo>
                      <a:pt x="977" y="98"/>
                      <a:pt x="1005" y="126"/>
                      <a:pt x="1033" y="154"/>
                    </a:cubicBezTo>
                    <a:lnTo>
                      <a:pt x="1075" y="182"/>
                    </a:lnTo>
                    <a:lnTo>
                      <a:pt x="1047" y="154"/>
                    </a:lnTo>
                    <a:cubicBezTo>
                      <a:pt x="1019" y="126"/>
                      <a:pt x="977" y="98"/>
                      <a:pt x="949" y="84"/>
                    </a:cubicBezTo>
                    <a:close/>
                    <a:moveTo>
                      <a:pt x="1075" y="182"/>
                    </a:moveTo>
                    <a:lnTo>
                      <a:pt x="1103" y="210"/>
                    </a:lnTo>
                    <a:lnTo>
                      <a:pt x="1103" y="210"/>
                    </a:lnTo>
                    <a:lnTo>
                      <a:pt x="1075" y="182"/>
                    </a:lnTo>
                    <a:close/>
                    <a:moveTo>
                      <a:pt x="1103" y="210"/>
                    </a:moveTo>
                    <a:lnTo>
                      <a:pt x="1103" y="210"/>
                    </a:lnTo>
                    <a:cubicBezTo>
                      <a:pt x="1108" y="216"/>
                      <a:pt x="1114" y="221"/>
                      <a:pt x="1118" y="227"/>
                    </a:cubicBezTo>
                    <a:lnTo>
                      <a:pt x="1118" y="227"/>
                    </a:lnTo>
                    <a:cubicBezTo>
                      <a:pt x="1118" y="226"/>
                      <a:pt x="1117" y="225"/>
                      <a:pt x="1117" y="224"/>
                    </a:cubicBezTo>
                    <a:lnTo>
                      <a:pt x="1103" y="210"/>
                    </a:lnTo>
                    <a:close/>
                    <a:moveTo>
                      <a:pt x="1118" y="227"/>
                    </a:moveTo>
                    <a:lnTo>
                      <a:pt x="1118" y="227"/>
                    </a:lnTo>
                    <a:cubicBezTo>
                      <a:pt x="1133" y="254"/>
                      <a:pt x="1159" y="281"/>
                      <a:pt x="1172" y="321"/>
                    </a:cubicBezTo>
                    <a:cubicBezTo>
                      <a:pt x="1180" y="329"/>
                      <a:pt x="1187" y="340"/>
                      <a:pt x="1195" y="354"/>
                    </a:cubicBezTo>
                    <a:lnTo>
                      <a:pt x="1195" y="354"/>
                    </a:lnTo>
                    <a:cubicBezTo>
                      <a:pt x="1186" y="334"/>
                      <a:pt x="1172" y="317"/>
                      <a:pt x="1172" y="307"/>
                    </a:cubicBezTo>
                    <a:cubicBezTo>
                      <a:pt x="1150" y="274"/>
                      <a:pt x="1137" y="250"/>
                      <a:pt x="1118" y="227"/>
                    </a:cubicBezTo>
                    <a:close/>
                    <a:moveTo>
                      <a:pt x="1195" y="354"/>
                    </a:moveTo>
                    <a:cubicBezTo>
                      <a:pt x="1198" y="361"/>
                      <a:pt x="1200" y="369"/>
                      <a:pt x="1200" y="377"/>
                    </a:cubicBezTo>
                    <a:cubicBezTo>
                      <a:pt x="1207" y="391"/>
                      <a:pt x="1214" y="405"/>
                      <a:pt x="1221" y="420"/>
                    </a:cubicBezTo>
                    <a:lnTo>
                      <a:pt x="1221" y="420"/>
                    </a:lnTo>
                    <a:cubicBezTo>
                      <a:pt x="1217" y="410"/>
                      <a:pt x="1214" y="400"/>
                      <a:pt x="1214" y="391"/>
                    </a:cubicBezTo>
                    <a:cubicBezTo>
                      <a:pt x="1208" y="378"/>
                      <a:pt x="1201" y="365"/>
                      <a:pt x="1195" y="354"/>
                    </a:cubicBezTo>
                    <a:close/>
                    <a:moveTo>
                      <a:pt x="545" y="1"/>
                    </a:moveTo>
                    <a:cubicBezTo>
                      <a:pt x="447" y="15"/>
                      <a:pt x="363" y="56"/>
                      <a:pt x="280" y="98"/>
                    </a:cubicBezTo>
                    <a:cubicBezTo>
                      <a:pt x="182" y="168"/>
                      <a:pt x="112" y="252"/>
                      <a:pt x="70" y="363"/>
                    </a:cubicBezTo>
                    <a:cubicBezTo>
                      <a:pt x="15" y="475"/>
                      <a:pt x="1" y="600"/>
                      <a:pt x="15" y="712"/>
                    </a:cubicBezTo>
                    <a:cubicBezTo>
                      <a:pt x="29" y="782"/>
                      <a:pt x="42" y="838"/>
                      <a:pt x="84" y="893"/>
                    </a:cubicBezTo>
                    <a:cubicBezTo>
                      <a:pt x="112" y="963"/>
                      <a:pt x="154" y="1005"/>
                      <a:pt x="196" y="1061"/>
                    </a:cubicBezTo>
                    <a:cubicBezTo>
                      <a:pt x="294" y="1144"/>
                      <a:pt x="405" y="1200"/>
                      <a:pt x="545" y="1228"/>
                    </a:cubicBezTo>
                    <a:cubicBezTo>
                      <a:pt x="571" y="1231"/>
                      <a:pt x="598" y="1233"/>
                      <a:pt x="626" y="1233"/>
                    </a:cubicBezTo>
                    <a:cubicBezTo>
                      <a:pt x="715" y="1233"/>
                      <a:pt x="808" y="1215"/>
                      <a:pt x="893" y="1172"/>
                    </a:cubicBezTo>
                    <a:cubicBezTo>
                      <a:pt x="949" y="1158"/>
                      <a:pt x="1005" y="1117"/>
                      <a:pt x="1047" y="1089"/>
                    </a:cubicBezTo>
                    <a:lnTo>
                      <a:pt x="1103" y="1033"/>
                    </a:lnTo>
                    <a:cubicBezTo>
                      <a:pt x="1117" y="1019"/>
                      <a:pt x="1130" y="991"/>
                      <a:pt x="1144" y="963"/>
                    </a:cubicBezTo>
                    <a:cubicBezTo>
                      <a:pt x="1200" y="893"/>
                      <a:pt x="1242" y="796"/>
                      <a:pt x="1256" y="698"/>
                    </a:cubicBezTo>
                    <a:cubicBezTo>
                      <a:pt x="1256" y="656"/>
                      <a:pt x="1256" y="614"/>
                      <a:pt x="1256" y="573"/>
                    </a:cubicBezTo>
                    <a:cubicBezTo>
                      <a:pt x="1242" y="531"/>
                      <a:pt x="1242" y="503"/>
                      <a:pt x="1242" y="461"/>
                    </a:cubicBezTo>
                    <a:cubicBezTo>
                      <a:pt x="1235" y="447"/>
                      <a:pt x="1228" y="433"/>
                      <a:pt x="1221" y="420"/>
                    </a:cubicBezTo>
                    <a:lnTo>
                      <a:pt x="1221" y="420"/>
                    </a:lnTo>
                    <a:cubicBezTo>
                      <a:pt x="1230" y="439"/>
                      <a:pt x="1242" y="461"/>
                      <a:pt x="1242" y="489"/>
                    </a:cubicBezTo>
                    <a:cubicBezTo>
                      <a:pt x="1242" y="517"/>
                      <a:pt x="1242" y="559"/>
                      <a:pt x="1242" y="586"/>
                    </a:cubicBezTo>
                    <a:cubicBezTo>
                      <a:pt x="1228" y="628"/>
                      <a:pt x="1228" y="670"/>
                      <a:pt x="1214" y="712"/>
                    </a:cubicBezTo>
                    <a:cubicBezTo>
                      <a:pt x="1200" y="796"/>
                      <a:pt x="1144" y="865"/>
                      <a:pt x="1089" y="935"/>
                    </a:cubicBezTo>
                    <a:cubicBezTo>
                      <a:pt x="1075" y="949"/>
                      <a:pt x="1061" y="963"/>
                      <a:pt x="1047" y="977"/>
                    </a:cubicBezTo>
                    <a:lnTo>
                      <a:pt x="977" y="1019"/>
                    </a:lnTo>
                    <a:cubicBezTo>
                      <a:pt x="949" y="1047"/>
                      <a:pt x="907" y="1061"/>
                      <a:pt x="851" y="1075"/>
                    </a:cubicBezTo>
                    <a:cubicBezTo>
                      <a:pt x="810" y="1089"/>
                      <a:pt x="764" y="1096"/>
                      <a:pt x="717" y="1096"/>
                    </a:cubicBezTo>
                    <a:cubicBezTo>
                      <a:pt x="670" y="1096"/>
                      <a:pt x="621" y="1089"/>
                      <a:pt x="573" y="1075"/>
                    </a:cubicBezTo>
                    <a:cubicBezTo>
                      <a:pt x="475" y="1047"/>
                      <a:pt x="391" y="1005"/>
                      <a:pt x="321" y="935"/>
                    </a:cubicBezTo>
                    <a:cubicBezTo>
                      <a:pt x="294" y="907"/>
                      <a:pt x="266" y="865"/>
                      <a:pt x="238" y="824"/>
                    </a:cubicBezTo>
                    <a:cubicBezTo>
                      <a:pt x="210" y="782"/>
                      <a:pt x="196" y="740"/>
                      <a:pt x="182" y="698"/>
                    </a:cubicBezTo>
                    <a:cubicBezTo>
                      <a:pt x="168" y="600"/>
                      <a:pt x="168" y="503"/>
                      <a:pt x="182" y="405"/>
                    </a:cubicBezTo>
                    <a:cubicBezTo>
                      <a:pt x="210" y="321"/>
                      <a:pt x="266" y="238"/>
                      <a:pt x="335" y="168"/>
                    </a:cubicBezTo>
                    <a:cubicBezTo>
                      <a:pt x="391" y="112"/>
                      <a:pt x="475" y="70"/>
                      <a:pt x="559" y="42"/>
                    </a:cubicBezTo>
                    <a:cubicBezTo>
                      <a:pt x="600" y="42"/>
                      <a:pt x="628" y="29"/>
                      <a:pt x="670" y="29"/>
                    </a:cubicBezTo>
                    <a:lnTo>
                      <a:pt x="782" y="29"/>
                    </a:lnTo>
                    <a:lnTo>
                      <a:pt x="879" y="56"/>
                    </a:lnTo>
                    <a:cubicBezTo>
                      <a:pt x="893" y="56"/>
                      <a:pt x="921" y="70"/>
                      <a:pt x="949" y="84"/>
                    </a:cubicBezTo>
                    <a:lnTo>
                      <a:pt x="949" y="84"/>
                    </a:lnTo>
                    <a:cubicBezTo>
                      <a:pt x="921" y="70"/>
                      <a:pt x="893" y="56"/>
                      <a:pt x="865" y="42"/>
                    </a:cubicBezTo>
                    <a:lnTo>
                      <a:pt x="782" y="15"/>
                    </a:lnTo>
                    <a:cubicBezTo>
                      <a:pt x="740" y="15"/>
                      <a:pt x="712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958683" y="1771241"/>
                <a:ext cx="218881" cy="2174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34" extrusionOk="0">
                    <a:moveTo>
                      <a:pt x="42" y="391"/>
                    </a:moveTo>
                    <a:lnTo>
                      <a:pt x="42" y="391"/>
                    </a:lnTo>
                    <a:cubicBezTo>
                      <a:pt x="28" y="419"/>
                      <a:pt x="14" y="446"/>
                      <a:pt x="14" y="460"/>
                    </a:cubicBezTo>
                    <a:cubicBezTo>
                      <a:pt x="14" y="482"/>
                      <a:pt x="11" y="504"/>
                      <a:pt x="7" y="524"/>
                    </a:cubicBezTo>
                    <a:lnTo>
                      <a:pt x="7" y="524"/>
                    </a:lnTo>
                    <a:cubicBezTo>
                      <a:pt x="12" y="504"/>
                      <a:pt x="20" y="484"/>
                      <a:pt x="28" y="460"/>
                    </a:cubicBezTo>
                    <a:cubicBezTo>
                      <a:pt x="28" y="433"/>
                      <a:pt x="42" y="405"/>
                      <a:pt x="42" y="391"/>
                    </a:cubicBezTo>
                    <a:close/>
                    <a:moveTo>
                      <a:pt x="7" y="524"/>
                    </a:moveTo>
                    <a:lnTo>
                      <a:pt x="7" y="524"/>
                    </a:lnTo>
                    <a:cubicBezTo>
                      <a:pt x="3" y="539"/>
                      <a:pt x="1" y="554"/>
                      <a:pt x="1" y="572"/>
                    </a:cubicBezTo>
                    <a:cubicBezTo>
                      <a:pt x="1" y="559"/>
                      <a:pt x="4" y="542"/>
                      <a:pt x="7" y="524"/>
                    </a:cubicBezTo>
                    <a:close/>
                    <a:moveTo>
                      <a:pt x="1" y="614"/>
                    </a:moveTo>
                    <a:lnTo>
                      <a:pt x="1" y="656"/>
                    </a:lnTo>
                    <a:cubicBezTo>
                      <a:pt x="1" y="698"/>
                      <a:pt x="14" y="739"/>
                      <a:pt x="28" y="767"/>
                    </a:cubicBezTo>
                    <a:cubicBezTo>
                      <a:pt x="14" y="725"/>
                      <a:pt x="14" y="684"/>
                      <a:pt x="14" y="656"/>
                    </a:cubicBezTo>
                    <a:lnTo>
                      <a:pt x="1" y="614"/>
                    </a:lnTo>
                    <a:close/>
                    <a:moveTo>
                      <a:pt x="28" y="768"/>
                    </a:moveTo>
                    <a:cubicBezTo>
                      <a:pt x="29" y="796"/>
                      <a:pt x="42" y="823"/>
                      <a:pt x="42" y="851"/>
                    </a:cubicBezTo>
                    <a:lnTo>
                      <a:pt x="98" y="935"/>
                    </a:lnTo>
                    <a:lnTo>
                      <a:pt x="56" y="851"/>
                    </a:lnTo>
                    <a:cubicBezTo>
                      <a:pt x="43" y="823"/>
                      <a:pt x="29" y="796"/>
                      <a:pt x="28" y="768"/>
                    </a:cubicBezTo>
                    <a:close/>
                    <a:moveTo>
                      <a:pt x="586" y="0"/>
                    </a:moveTo>
                    <a:cubicBezTo>
                      <a:pt x="558" y="0"/>
                      <a:pt x="531" y="0"/>
                      <a:pt x="503" y="14"/>
                    </a:cubicBezTo>
                    <a:cubicBezTo>
                      <a:pt x="405" y="28"/>
                      <a:pt x="321" y="70"/>
                      <a:pt x="238" y="126"/>
                    </a:cubicBezTo>
                    <a:lnTo>
                      <a:pt x="154" y="209"/>
                    </a:lnTo>
                    <a:cubicBezTo>
                      <a:pt x="126" y="237"/>
                      <a:pt x="112" y="265"/>
                      <a:pt x="84" y="293"/>
                    </a:cubicBezTo>
                    <a:lnTo>
                      <a:pt x="42" y="391"/>
                    </a:lnTo>
                    <a:lnTo>
                      <a:pt x="98" y="307"/>
                    </a:lnTo>
                    <a:cubicBezTo>
                      <a:pt x="112" y="279"/>
                      <a:pt x="140" y="251"/>
                      <a:pt x="168" y="223"/>
                    </a:cubicBezTo>
                    <a:cubicBezTo>
                      <a:pt x="196" y="195"/>
                      <a:pt x="238" y="168"/>
                      <a:pt x="266" y="154"/>
                    </a:cubicBezTo>
                    <a:cubicBezTo>
                      <a:pt x="335" y="112"/>
                      <a:pt x="419" y="84"/>
                      <a:pt x="517" y="84"/>
                    </a:cubicBezTo>
                    <a:lnTo>
                      <a:pt x="572" y="84"/>
                    </a:lnTo>
                    <a:lnTo>
                      <a:pt x="656" y="98"/>
                    </a:lnTo>
                    <a:cubicBezTo>
                      <a:pt x="698" y="112"/>
                      <a:pt x="740" y="126"/>
                      <a:pt x="782" y="140"/>
                    </a:cubicBezTo>
                    <a:cubicBezTo>
                      <a:pt x="865" y="195"/>
                      <a:pt x="935" y="265"/>
                      <a:pt x="991" y="349"/>
                    </a:cubicBezTo>
                    <a:cubicBezTo>
                      <a:pt x="1033" y="419"/>
                      <a:pt x="1061" y="516"/>
                      <a:pt x="1061" y="614"/>
                    </a:cubicBezTo>
                    <a:cubicBezTo>
                      <a:pt x="1061" y="712"/>
                      <a:pt x="1033" y="809"/>
                      <a:pt x="991" y="893"/>
                    </a:cubicBezTo>
                    <a:cubicBezTo>
                      <a:pt x="935" y="977"/>
                      <a:pt x="865" y="1046"/>
                      <a:pt x="782" y="1088"/>
                    </a:cubicBezTo>
                    <a:cubicBezTo>
                      <a:pt x="713" y="1123"/>
                      <a:pt x="634" y="1148"/>
                      <a:pt x="562" y="1148"/>
                    </a:cubicBezTo>
                    <a:cubicBezTo>
                      <a:pt x="547" y="1148"/>
                      <a:pt x="531" y="1146"/>
                      <a:pt x="517" y="1144"/>
                    </a:cubicBezTo>
                    <a:cubicBezTo>
                      <a:pt x="419" y="1144"/>
                      <a:pt x="335" y="1130"/>
                      <a:pt x="266" y="1088"/>
                    </a:cubicBezTo>
                    <a:cubicBezTo>
                      <a:pt x="238" y="1060"/>
                      <a:pt x="196" y="1032"/>
                      <a:pt x="168" y="1018"/>
                    </a:cubicBezTo>
                    <a:cubicBezTo>
                      <a:pt x="140" y="977"/>
                      <a:pt x="112" y="963"/>
                      <a:pt x="98" y="935"/>
                    </a:cubicBezTo>
                    <a:lnTo>
                      <a:pt x="98" y="935"/>
                    </a:lnTo>
                    <a:cubicBezTo>
                      <a:pt x="112" y="963"/>
                      <a:pt x="140" y="990"/>
                      <a:pt x="154" y="1018"/>
                    </a:cubicBezTo>
                    <a:lnTo>
                      <a:pt x="252" y="1116"/>
                    </a:lnTo>
                    <a:cubicBezTo>
                      <a:pt x="321" y="1172"/>
                      <a:pt x="419" y="1200"/>
                      <a:pt x="517" y="1228"/>
                    </a:cubicBezTo>
                    <a:cubicBezTo>
                      <a:pt x="547" y="1231"/>
                      <a:pt x="576" y="1233"/>
                      <a:pt x="606" y="1233"/>
                    </a:cubicBezTo>
                    <a:cubicBezTo>
                      <a:pt x="687" y="1233"/>
                      <a:pt x="766" y="1220"/>
                      <a:pt x="837" y="1200"/>
                    </a:cubicBezTo>
                    <a:cubicBezTo>
                      <a:pt x="949" y="1158"/>
                      <a:pt x="1061" y="1074"/>
                      <a:pt x="1130" y="977"/>
                    </a:cubicBezTo>
                    <a:cubicBezTo>
                      <a:pt x="1200" y="879"/>
                      <a:pt x="1242" y="753"/>
                      <a:pt x="1242" y="628"/>
                    </a:cubicBezTo>
                    <a:cubicBezTo>
                      <a:pt x="1242" y="558"/>
                      <a:pt x="1228" y="488"/>
                      <a:pt x="1214" y="433"/>
                    </a:cubicBezTo>
                    <a:cubicBezTo>
                      <a:pt x="1200" y="363"/>
                      <a:pt x="1172" y="307"/>
                      <a:pt x="1130" y="251"/>
                    </a:cubicBezTo>
                    <a:cubicBezTo>
                      <a:pt x="1061" y="154"/>
                      <a:pt x="949" y="70"/>
                      <a:pt x="837" y="28"/>
                    </a:cubicBezTo>
                    <a:cubicBezTo>
                      <a:pt x="782" y="14"/>
                      <a:pt x="726" y="0"/>
                      <a:pt x="67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13"/>
            <p:cNvGrpSpPr/>
            <p:nvPr/>
          </p:nvGrpSpPr>
          <p:grpSpPr>
            <a:xfrm>
              <a:off x="173455" y="1888925"/>
              <a:ext cx="899844" cy="481996"/>
              <a:chOff x="2928780" y="271675"/>
              <a:chExt cx="899844" cy="481996"/>
            </a:xfrm>
          </p:grpSpPr>
          <p:sp>
            <p:nvSpPr>
              <p:cNvPr id="913" name="Google Shape;913;p13"/>
              <p:cNvSpPr/>
              <p:nvPr/>
            </p:nvSpPr>
            <p:spPr>
              <a:xfrm>
                <a:off x="2928780" y="298639"/>
                <a:ext cx="309817" cy="455032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582" extrusionOk="0">
                    <a:moveTo>
                      <a:pt x="1758" y="1"/>
                    </a:moveTo>
                    <a:cubicBezTo>
                      <a:pt x="1604" y="1"/>
                      <a:pt x="1479" y="15"/>
                      <a:pt x="1339" y="15"/>
                    </a:cubicBezTo>
                    <a:cubicBezTo>
                      <a:pt x="1200" y="15"/>
                      <a:pt x="1060" y="29"/>
                      <a:pt x="921" y="29"/>
                    </a:cubicBezTo>
                    <a:lnTo>
                      <a:pt x="70" y="85"/>
                    </a:lnTo>
                    <a:lnTo>
                      <a:pt x="0" y="85"/>
                    </a:lnTo>
                    <a:lnTo>
                      <a:pt x="0" y="154"/>
                    </a:lnTo>
                    <a:cubicBezTo>
                      <a:pt x="28" y="949"/>
                      <a:pt x="56" y="1731"/>
                      <a:pt x="112" y="2512"/>
                    </a:cubicBezTo>
                    <a:lnTo>
                      <a:pt x="112" y="2581"/>
                    </a:lnTo>
                    <a:lnTo>
                      <a:pt x="181" y="2581"/>
                    </a:lnTo>
                    <a:lnTo>
                      <a:pt x="963" y="2540"/>
                    </a:lnTo>
                    <a:lnTo>
                      <a:pt x="1353" y="2512"/>
                    </a:lnTo>
                    <a:cubicBezTo>
                      <a:pt x="1493" y="2512"/>
                      <a:pt x="1618" y="2498"/>
                      <a:pt x="1758" y="2484"/>
                    </a:cubicBezTo>
                    <a:cubicBezTo>
                      <a:pt x="1618" y="2470"/>
                      <a:pt x="1493" y="2470"/>
                      <a:pt x="1353" y="2470"/>
                    </a:cubicBezTo>
                    <a:lnTo>
                      <a:pt x="963" y="2456"/>
                    </a:lnTo>
                    <a:lnTo>
                      <a:pt x="250" y="2443"/>
                    </a:lnTo>
                    <a:lnTo>
                      <a:pt x="250" y="2443"/>
                    </a:lnTo>
                    <a:cubicBezTo>
                      <a:pt x="235" y="1709"/>
                      <a:pt x="197" y="963"/>
                      <a:pt x="157" y="228"/>
                    </a:cubicBezTo>
                    <a:lnTo>
                      <a:pt x="157" y="228"/>
                    </a:lnTo>
                    <a:lnTo>
                      <a:pt x="921" y="126"/>
                    </a:lnTo>
                    <a:cubicBezTo>
                      <a:pt x="1060" y="112"/>
                      <a:pt x="1200" y="85"/>
                      <a:pt x="1339" y="71"/>
                    </a:cubicBezTo>
                    <a:cubicBezTo>
                      <a:pt x="1479" y="43"/>
                      <a:pt x="1618" y="29"/>
                      <a:pt x="1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21098" y="271675"/>
                <a:ext cx="307526" cy="45485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581" extrusionOk="0">
                    <a:moveTo>
                      <a:pt x="1563" y="0"/>
                    </a:moveTo>
                    <a:lnTo>
                      <a:pt x="782" y="28"/>
                    </a:lnTo>
                    <a:cubicBezTo>
                      <a:pt x="656" y="42"/>
                      <a:pt x="517" y="56"/>
                      <a:pt x="391" y="56"/>
                    </a:cubicBezTo>
                    <a:lnTo>
                      <a:pt x="1" y="98"/>
                    </a:lnTo>
                    <a:cubicBezTo>
                      <a:pt x="126" y="98"/>
                      <a:pt x="266" y="112"/>
                      <a:pt x="391" y="112"/>
                    </a:cubicBezTo>
                    <a:lnTo>
                      <a:pt x="782" y="126"/>
                    </a:lnTo>
                    <a:lnTo>
                      <a:pt x="1494" y="139"/>
                    </a:lnTo>
                    <a:lnTo>
                      <a:pt x="1494" y="139"/>
                    </a:lnTo>
                    <a:cubicBezTo>
                      <a:pt x="1509" y="872"/>
                      <a:pt x="1548" y="1606"/>
                      <a:pt x="1600" y="2352"/>
                    </a:cubicBezTo>
                    <a:lnTo>
                      <a:pt x="1600" y="2352"/>
                    </a:lnTo>
                    <a:lnTo>
                      <a:pt x="824" y="2455"/>
                    </a:lnTo>
                    <a:cubicBezTo>
                      <a:pt x="698" y="2469"/>
                      <a:pt x="559" y="2497"/>
                      <a:pt x="419" y="2511"/>
                    </a:cubicBezTo>
                    <a:cubicBezTo>
                      <a:pt x="280" y="2525"/>
                      <a:pt x="140" y="2553"/>
                      <a:pt x="1" y="2581"/>
                    </a:cubicBezTo>
                    <a:cubicBezTo>
                      <a:pt x="140" y="2581"/>
                      <a:pt x="280" y="2567"/>
                      <a:pt x="419" y="2567"/>
                    </a:cubicBezTo>
                    <a:cubicBezTo>
                      <a:pt x="559" y="2553"/>
                      <a:pt x="698" y="2553"/>
                      <a:pt x="838" y="2539"/>
                    </a:cubicBezTo>
                    <a:lnTo>
                      <a:pt x="1675" y="2497"/>
                    </a:lnTo>
                    <a:lnTo>
                      <a:pt x="1744" y="2497"/>
                    </a:lnTo>
                    <a:lnTo>
                      <a:pt x="1744" y="2414"/>
                    </a:lnTo>
                    <a:cubicBezTo>
                      <a:pt x="1730" y="1632"/>
                      <a:pt x="1688" y="851"/>
                      <a:pt x="1633" y="70"/>
                    </a:cubicBezTo>
                    <a:lnTo>
                      <a:pt x="16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3088446" y="330713"/>
                <a:ext cx="196852" cy="30241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716" extrusionOk="0">
                    <a:moveTo>
                      <a:pt x="1117" y="0"/>
                    </a:moveTo>
                    <a:cubicBezTo>
                      <a:pt x="991" y="70"/>
                      <a:pt x="852" y="140"/>
                      <a:pt x="712" y="196"/>
                    </a:cubicBezTo>
                    <a:cubicBezTo>
                      <a:pt x="712" y="405"/>
                      <a:pt x="698" y="572"/>
                      <a:pt x="698" y="712"/>
                    </a:cubicBezTo>
                    <a:lnTo>
                      <a:pt x="601" y="558"/>
                    </a:lnTo>
                    <a:cubicBezTo>
                      <a:pt x="503" y="405"/>
                      <a:pt x="405" y="251"/>
                      <a:pt x="336" y="98"/>
                    </a:cubicBezTo>
                    <a:lnTo>
                      <a:pt x="1" y="293"/>
                    </a:lnTo>
                    <a:lnTo>
                      <a:pt x="1" y="991"/>
                    </a:lnTo>
                    <a:cubicBezTo>
                      <a:pt x="1" y="1144"/>
                      <a:pt x="1" y="1311"/>
                      <a:pt x="1" y="1507"/>
                    </a:cubicBezTo>
                    <a:cubicBezTo>
                      <a:pt x="154" y="1437"/>
                      <a:pt x="280" y="1381"/>
                      <a:pt x="363" y="1339"/>
                    </a:cubicBezTo>
                    <a:lnTo>
                      <a:pt x="349" y="1102"/>
                    </a:lnTo>
                    <a:lnTo>
                      <a:pt x="349" y="851"/>
                    </a:lnTo>
                    <a:cubicBezTo>
                      <a:pt x="517" y="1130"/>
                      <a:pt x="670" y="1423"/>
                      <a:pt x="810" y="1716"/>
                    </a:cubicBezTo>
                    <a:cubicBezTo>
                      <a:pt x="879" y="1646"/>
                      <a:pt x="963" y="1604"/>
                      <a:pt x="1061" y="1562"/>
                    </a:cubicBezTo>
                    <a:lnTo>
                      <a:pt x="1089" y="265"/>
                    </a:lnTo>
                    <a:cubicBezTo>
                      <a:pt x="1103" y="168"/>
                      <a:pt x="1117" y="70"/>
                      <a:pt x="11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3307327" y="396977"/>
                <a:ext cx="182048" cy="20918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187" extrusionOk="0">
                    <a:moveTo>
                      <a:pt x="628" y="377"/>
                    </a:moveTo>
                    <a:cubicBezTo>
                      <a:pt x="684" y="377"/>
                      <a:pt x="712" y="419"/>
                      <a:pt x="725" y="475"/>
                    </a:cubicBezTo>
                    <a:cubicBezTo>
                      <a:pt x="725" y="573"/>
                      <a:pt x="698" y="656"/>
                      <a:pt x="642" y="726"/>
                    </a:cubicBezTo>
                    <a:cubicBezTo>
                      <a:pt x="586" y="782"/>
                      <a:pt x="516" y="824"/>
                      <a:pt x="447" y="852"/>
                    </a:cubicBezTo>
                    <a:cubicBezTo>
                      <a:pt x="434" y="853"/>
                      <a:pt x="423" y="854"/>
                      <a:pt x="412" y="854"/>
                    </a:cubicBezTo>
                    <a:cubicBezTo>
                      <a:pt x="339" y="854"/>
                      <a:pt x="307" y="813"/>
                      <a:pt x="307" y="740"/>
                    </a:cubicBezTo>
                    <a:cubicBezTo>
                      <a:pt x="321" y="684"/>
                      <a:pt x="335" y="629"/>
                      <a:pt x="363" y="587"/>
                    </a:cubicBezTo>
                    <a:cubicBezTo>
                      <a:pt x="419" y="475"/>
                      <a:pt x="516" y="405"/>
                      <a:pt x="628" y="377"/>
                    </a:cubicBezTo>
                    <a:close/>
                    <a:moveTo>
                      <a:pt x="670" y="1"/>
                    </a:moveTo>
                    <a:cubicBezTo>
                      <a:pt x="586" y="1"/>
                      <a:pt x="502" y="15"/>
                      <a:pt x="433" y="43"/>
                    </a:cubicBezTo>
                    <a:cubicBezTo>
                      <a:pt x="349" y="98"/>
                      <a:pt x="265" y="154"/>
                      <a:pt x="209" y="238"/>
                    </a:cubicBezTo>
                    <a:cubicBezTo>
                      <a:pt x="181" y="266"/>
                      <a:pt x="154" y="308"/>
                      <a:pt x="126" y="336"/>
                    </a:cubicBezTo>
                    <a:cubicBezTo>
                      <a:pt x="98" y="405"/>
                      <a:pt x="70" y="461"/>
                      <a:pt x="42" y="531"/>
                    </a:cubicBezTo>
                    <a:cubicBezTo>
                      <a:pt x="14" y="629"/>
                      <a:pt x="0" y="726"/>
                      <a:pt x="0" y="824"/>
                    </a:cubicBezTo>
                    <a:cubicBezTo>
                      <a:pt x="14" y="908"/>
                      <a:pt x="42" y="977"/>
                      <a:pt x="84" y="1047"/>
                    </a:cubicBezTo>
                    <a:cubicBezTo>
                      <a:pt x="140" y="1131"/>
                      <a:pt x="223" y="1173"/>
                      <a:pt x="321" y="1186"/>
                    </a:cubicBezTo>
                    <a:cubicBezTo>
                      <a:pt x="391" y="1173"/>
                      <a:pt x="460" y="1145"/>
                      <a:pt x="530" y="1117"/>
                    </a:cubicBezTo>
                    <a:cubicBezTo>
                      <a:pt x="614" y="1075"/>
                      <a:pt x="698" y="1019"/>
                      <a:pt x="767" y="963"/>
                    </a:cubicBezTo>
                    <a:cubicBezTo>
                      <a:pt x="865" y="880"/>
                      <a:pt x="935" y="796"/>
                      <a:pt x="991" y="684"/>
                    </a:cubicBezTo>
                    <a:cubicBezTo>
                      <a:pt x="1004" y="629"/>
                      <a:pt x="1018" y="573"/>
                      <a:pt x="1032" y="503"/>
                    </a:cubicBezTo>
                    <a:cubicBezTo>
                      <a:pt x="1032" y="447"/>
                      <a:pt x="1018" y="377"/>
                      <a:pt x="1004" y="322"/>
                    </a:cubicBezTo>
                    <a:cubicBezTo>
                      <a:pt x="977" y="224"/>
                      <a:pt x="935" y="140"/>
                      <a:pt x="851" y="71"/>
                    </a:cubicBezTo>
                    <a:cubicBezTo>
                      <a:pt x="809" y="29"/>
                      <a:pt x="739" y="1"/>
                      <a:pt x="6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3508761" y="504655"/>
                <a:ext cx="125654" cy="1536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872" extrusionOk="0">
                    <a:moveTo>
                      <a:pt x="420" y="0"/>
                    </a:moveTo>
                    <a:cubicBezTo>
                      <a:pt x="301" y="0"/>
                      <a:pt x="176" y="31"/>
                      <a:pt x="71" y="101"/>
                    </a:cubicBezTo>
                    <a:cubicBezTo>
                      <a:pt x="85" y="171"/>
                      <a:pt x="113" y="241"/>
                      <a:pt x="154" y="310"/>
                    </a:cubicBezTo>
                    <a:cubicBezTo>
                      <a:pt x="210" y="255"/>
                      <a:pt x="294" y="227"/>
                      <a:pt x="364" y="227"/>
                    </a:cubicBezTo>
                    <a:cubicBezTo>
                      <a:pt x="405" y="241"/>
                      <a:pt x="405" y="283"/>
                      <a:pt x="378" y="310"/>
                    </a:cubicBezTo>
                    <a:cubicBezTo>
                      <a:pt x="336" y="338"/>
                      <a:pt x="294" y="352"/>
                      <a:pt x="238" y="352"/>
                    </a:cubicBezTo>
                    <a:cubicBezTo>
                      <a:pt x="238" y="394"/>
                      <a:pt x="238" y="450"/>
                      <a:pt x="238" y="492"/>
                    </a:cubicBezTo>
                    <a:cubicBezTo>
                      <a:pt x="364" y="492"/>
                      <a:pt x="433" y="520"/>
                      <a:pt x="447" y="575"/>
                    </a:cubicBezTo>
                    <a:cubicBezTo>
                      <a:pt x="447" y="633"/>
                      <a:pt x="414" y="664"/>
                      <a:pt x="357" y="664"/>
                    </a:cubicBezTo>
                    <a:cubicBezTo>
                      <a:pt x="331" y="664"/>
                      <a:pt x="301" y="658"/>
                      <a:pt x="266" y="645"/>
                    </a:cubicBezTo>
                    <a:cubicBezTo>
                      <a:pt x="210" y="617"/>
                      <a:pt x="168" y="575"/>
                      <a:pt x="140" y="520"/>
                    </a:cubicBezTo>
                    <a:cubicBezTo>
                      <a:pt x="85" y="548"/>
                      <a:pt x="43" y="603"/>
                      <a:pt x="1" y="659"/>
                    </a:cubicBezTo>
                    <a:cubicBezTo>
                      <a:pt x="85" y="771"/>
                      <a:pt x="196" y="841"/>
                      <a:pt x="336" y="868"/>
                    </a:cubicBezTo>
                    <a:cubicBezTo>
                      <a:pt x="350" y="871"/>
                      <a:pt x="365" y="872"/>
                      <a:pt x="380" y="872"/>
                    </a:cubicBezTo>
                    <a:cubicBezTo>
                      <a:pt x="452" y="872"/>
                      <a:pt x="529" y="845"/>
                      <a:pt x="587" y="799"/>
                    </a:cubicBezTo>
                    <a:cubicBezTo>
                      <a:pt x="684" y="729"/>
                      <a:pt x="712" y="603"/>
                      <a:pt x="670" y="492"/>
                    </a:cubicBezTo>
                    <a:cubicBezTo>
                      <a:pt x="643" y="450"/>
                      <a:pt x="601" y="422"/>
                      <a:pt x="559" y="394"/>
                    </a:cubicBezTo>
                    <a:cubicBezTo>
                      <a:pt x="615" y="352"/>
                      <a:pt x="657" y="310"/>
                      <a:pt x="684" y="241"/>
                    </a:cubicBezTo>
                    <a:cubicBezTo>
                      <a:pt x="698" y="115"/>
                      <a:pt x="629" y="31"/>
                      <a:pt x="489" y="4"/>
                    </a:cubicBezTo>
                    <a:cubicBezTo>
                      <a:pt x="467" y="1"/>
                      <a:pt x="444" y="0"/>
                      <a:pt x="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3"/>
            <p:cNvGrpSpPr/>
            <p:nvPr/>
          </p:nvGrpSpPr>
          <p:grpSpPr>
            <a:xfrm>
              <a:off x="7434016" y="2246324"/>
              <a:ext cx="737710" cy="533104"/>
              <a:chOff x="1507816" y="2469299"/>
              <a:chExt cx="737710" cy="533104"/>
            </a:xfrm>
          </p:grpSpPr>
          <p:sp>
            <p:nvSpPr>
              <p:cNvPr id="919" name="Google Shape;919;p13"/>
              <p:cNvSpPr/>
              <p:nvPr/>
            </p:nvSpPr>
            <p:spPr>
              <a:xfrm>
                <a:off x="1507816" y="2589842"/>
                <a:ext cx="275628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41" extrusionOk="0">
                    <a:moveTo>
                      <a:pt x="1089" y="0"/>
                    </a:moveTo>
                    <a:cubicBezTo>
                      <a:pt x="1005" y="28"/>
                      <a:pt x="935" y="84"/>
                      <a:pt x="866" y="126"/>
                    </a:cubicBezTo>
                    <a:cubicBezTo>
                      <a:pt x="740" y="209"/>
                      <a:pt x="642" y="293"/>
                      <a:pt x="545" y="405"/>
                    </a:cubicBezTo>
                    <a:cubicBezTo>
                      <a:pt x="405" y="558"/>
                      <a:pt x="294" y="725"/>
                      <a:pt x="196" y="907"/>
                    </a:cubicBezTo>
                    <a:cubicBezTo>
                      <a:pt x="140" y="1032"/>
                      <a:pt x="84" y="1158"/>
                      <a:pt x="57" y="1297"/>
                    </a:cubicBezTo>
                    <a:cubicBezTo>
                      <a:pt x="1" y="1520"/>
                      <a:pt x="15" y="1744"/>
                      <a:pt x="98" y="1967"/>
                    </a:cubicBezTo>
                    <a:cubicBezTo>
                      <a:pt x="126" y="2037"/>
                      <a:pt x="168" y="2106"/>
                      <a:pt x="224" y="2162"/>
                    </a:cubicBezTo>
                    <a:cubicBezTo>
                      <a:pt x="266" y="2204"/>
                      <a:pt x="308" y="2232"/>
                      <a:pt x="363" y="2260"/>
                    </a:cubicBezTo>
                    <a:cubicBezTo>
                      <a:pt x="477" y="2311"/>
                      <a:pt x="599" y="2340"/>
                      <a:pt x="722" y="2340"/>
                    </a:cubicBezTo>
                    <a:cubicBezTo>
                      <a:pt x="765" y="2340"/>
                      <a:pt x="808" y="2337"/>
                      <a:pt x="852" y="2329"/>
                    </a:cubicBezTo>
                    <a:cubicBezTo>
                      <a:pt x="1005" y="2288"/>
                      <a:pt x="1145" y="2218"/>
                      <a:pt x="1256" y="2134"/>
                    </a:cubicBezTo>
                    <a:cubicBezTo>
                      <a:pt x="1382" y="2050"/>
                      <a:pt x="1479" y="1967"/>
                      <a:pt x="1563" y="1869"/>
                    </a:cubicBezTo>
                    <a:lnTo>
                      <a:pt x="1256" y="1395"/>
                    </a:lnTo>
                    <a:cubicBezTo>
                      <a:pt x="1242" y="1437"/>
                      <a:pt x="1228" y="1479"/>
                      <a:pt x="1200" y="1506"/>
                    </a:cubicBezTo>
                    <a:cubicBezTo>
                      <a:pt x="1131" y="1618"/>
                      <a:pt x="1019" y="1716"/>
                      <a:pt x="880" y="1758"/>
                    </a:cubicBezTo>
                    <a:lnTo>
                      <a:pt x="796" y="1758"/>
                    </a:lnTo>
                    <a:cubicBezTo>
                      <a:pt x="670" y="1716"/>
                      <a:pt x="615" y="1576"/>
                      <a:pt x="642" y="1367"/>
                    </a:cubicBezTo>
                    <a:cubicBezTo>
                      <a:pt x="684" y="1227"/>
                      <a:pt x="740" y="1116"/>
                      <a:pt x="838" y="1018"/>
                    </a:cubicBezTo>
                    <a:cubicBezTo>
                      <a:pt x="921" y="921"/>
                      <a:pt x="1047" y="851"/>
                      <a:pt x="1172" y="823"/>
                    </a:cubicBezTo>
                    <a:lnTo>
                      <a:pt x="1089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1748726" y="2469299"/>
                <a:ext cx="273160" cy="50649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874" extrusionOk="0">
                    <a:moveTo>
                      <a:pt x="1270" y="1"/>
                    </a:moveTo>
                    <a:cubicBezTo>
                      <a:pt x="1117" y="112"/>
                      <a:pt x="949" y="224"/>
                      <a:pt x="782" y="307"/>
                    </a:cubicBezTo>
                    <a:cubicBezTo>
                      <a:pt x="852" y="698"/>
                      <a:pt x="893" y="1005"/>
                      <a:pt x="921" y="1228"/>
                    </a:cubicBezTo>
                    <a:lnTo>
                      <a:pt x="796" y="1326"/>
                    </a:lnTo>
                    <a:lnTo>
                      <a:pt x="684" y="1409"/>
                    </a:lnTo>
                    <a:cubicBezTo>
                      <a:pt x="614" y="963"/>
                      <a:pt x="559" y="517"/>
                      <a:pt x="517" y="56"/>
                    </a:cubicBezTo>
                    <a:cubicBezTo>
                      <a:pt x="349" y="168"/>
                      <a:pt x="182" y="266"/>
                      <a:pt x="1" y="349"/>
                    </a:cubicBezTo>
                    <a:cubicBezTo>
                      <a:pt x="140" y="1144"/>
                      <a:pt x="266" y="1981"/>
                      <a:pt x="377" y="2874"/>
                    </a:cubicBezTo>
                    <a:lnTo>
                      <a:pt x="601" y="2734"/>
                    </a:lnTo>
                    <a:lnTo>
                      <a:pt x="838" y="2553"/>
                    </a:lnTo>
                    <a:cubicBezTo>
                      <a:pt x="782" y="2218"/>
                      <a:pt x="754" y="2023"/>
                      <a:pt x="754" y="1967"/>
                    </a:cubicBezTo>
                    <a:lnTo>
                      <a:pt x="991" y="1800"/>
                    </a:lnTo>
                    <a:cubicBezTo>
                      <a:pt x="1061" y="2302"/>
                      <a:pt x="1117" y="2637"/>
                      <a:pt x="1158" y="2832"/>
                    </a:cubicBezTo>
                    <a:cubicBezTo>
                      <a:pt x="1214" y="2776"/>
                      <a:pt x="1270" y="2721"/>
                      <a:pt x="1326" y="2665"/>
                    </a:cubicBezTo>
                    <a:cubicBezTo>
                      <a:pt x="1368" y="2623"/>
                      <a:pt x="1437" y="2567"/>
                      <a:pt x="1521" y="2497"/>
                    </a:cubicBezTo>
                    <a:lnTo>
                      <a:pt x="1549" y="2469"/>
                    </a:lnTo>
                    <a:cubicBezTo>
                      <a:pt x="1465" y="1981"/>
                      <a:pt x="1368" y="1158"/>
                      <a:pt x="12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2083039" y="2783875"/>
                <a:ext cx="162486" cy="192446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92" extrusionOk="0">
                    <a:moveTo>
                      <a:pt x="461" y="1"/>
                    </a:moveTo>
                    <a:cubicBezTo>
                      <a:pt x="280" y="29"/>
                      <a:pt x="126" y="113"/>
                      <a:pt x="1" y="238"/>
                    </a:cubicBezTo>
                    <a:cubicBezTo>
                      <a:pt x="29" y="322"/>
                      <a:pt x="84" y="405"/>
                      <a:pt x="154" y="461"/>
                    </a:cubicBezTo>
                    <a:cubicBezTo>
                      <a:pt x="252" y="364"/>
                      <a:pt x="322" y="308"/>
                      <a:pt x="377" y="308"/>
                    </a:cubicBezTo>
                    <a:cubicBezTo>
                      <a:pt x="433" y="308"/>
                      <a:pt x="447" y="364"/>
                      <a:pt x="419" y="405"/>
                    </a:cubicBezTo>
                    <a:cubicBezTo>
                      <a:pt x="377" y="447"/>
                      <a:pt x="336" y="489"/>
                      <a:pt x="280" y="503"/>
                    </a:cubicBezTo>
                    <a:cubicBezTo>
                      <a:pt x="280" y="559"/>
                      <a:pt x="294" y="615"/>
                      <a:pt x="322" y="657"/>
                    </a:cubicBezTo>
                    <a:cubicBezTo>
                      <a:pt x="366" y="648"/>
                      <a:pt x="406" y="643"/>
                      <a:pt x="441" y="643"/>
                    </a:cubicBezTo>
                    <a:cubicBezTo>
                      <a:pt x="516" y="643"/>
                      <a:pt x="568" y="665"/>
                      <a:pt x="587" y="712"/>
                    </a:cubicBezTo>
                    <a:cubicBezTo>
                      <a:pt x="598" y="802"/>
                      <a:pt x="555" y="846"/>
                      <a:pt x="467" y="846"/>
                    </a:cubicBezTo>
                    <a:cubicBezTo>
                      <a:pt x="444" y="846"/>
                      <a:pt x="419" y="843"/>
                      <a:pt x="391" y="838"/>
                    </a:cubicBezTo>
                    <a:cubicBezTo>
                      <a:pt x="308" y="824"/>
                      <a:pt x="238" y="782"/>
                      <a:pt x="196" y="726"/>
                    </a:cubicBezTo>
                    <a:cubicBezTo>
                      <a:pt x="140" y="782"/>
                      <a:pt x="98" y="866"/>
                      <a:pt x="70" y="936"/>
                    </a:cubicBezTo>
                    <a:cubicBezTo>
                      <a:pt x="183" y="1036"/>
                      <a:pt x="330" y="1091"/>
                      <a:pt x="480" y="1091"/>
                    </a:cubicBezTo>
                    <a:cubicBezTo>
                      <a:pt x="497" y="1091"/>
                      <a:pt x="514" y="1090"/>
                      <a:pt x="531" y="1089"/>
                    </a:cubicBezTo>
                    <a:cubicBezTo>
                      <a:pt x="642" y="1075"/>
                      <a:pt x="754" y="1019"/>
                      <a:pt x="824" y="936"/>
                    </a:cubicBezTo>
                    <a:cubicBezTo>
                      <a:pt x="921" y="824"/>
                      <a:pt x="921" y="657"/>
                      <a:pt x="824" y="545"/>
                    </a:cubicBezTo>
                    <a:cubicBezTo>
                      <a:pt x="768" y="503"/>
                      <a:pt x="712" y="475"/>
                      <a:pt x="642" y="447"/>
                    </a:cubicBezTo>
                    <a:cubicBezTo>
                      <a:pt x="712" y="392"/>
                      <a:pt x="754" y="322"/>
                      <a:pt x="754" y="238"/>
                    </a:cubicBezTo>
                    <a:cubicBezTo>
                      <a:pt x="740" y="71"/>
                      <a:pt x="642" y="1"/>
                      <a:pt x="4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4"/>
          <p:cNvSpPr txBox="1">
            <a:spLocks noGrp="1"/>
          </p:cNvSpPr>
          <p:nvPr>
            <p:ph type="title"/>
          </p:nvPr>
        </p:nvSpPr>
        <p:spPr>
          <a:xfrm>
            <a:off x="4075075" y="2278125"/>
            <a:ext cx="3801900" cy="8418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4" name="Google Shape;924;p14"/>
          <p:cNvSpPr txBox="1">
            <a:spLocks noGrp="1"/>
          </p:cNvSpPr>
          <p:nvPr>
            <p:ph type="title" idx="2" hasCustomPrompt="1"/>
          </p:nvPr>
        </p:nvSpPr>
        <p:spPr>
          <a:xfrm>
            <a:off x="4602376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5" name="Google Shape;925;p14"/>
          <p:cNvSpPr txBox="1">
            <a:spLocks noGrp="1"/>
          </p:cNvSpPr>
          <p:nvPr>
            <p:ph type="subTitle" idx="1"/>
          </p:nvPr>
        </p:nvSpPr>
        <p:spPr>
          <a:xfrm>
            <a:off x="4075119" y="3119925"/>
            <a:ext cx="3801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6" name="Google Shape;926;p14"/>
          <p:cNvGrpSpPr/>
          <p:nvPr/>
        </p:nvGrpSpPr>
        <p:grpSpPr>
          <a:xfrm>
            <a:off x="179586" y="4172195"/>
            <a:ext cx="1532541" cy="1092327"/>
            <a:chOff x="5724623" y="4011117"/>
            <a:chExt cx="569379" cy="405828"/>
          </a:xfrm>
        </p:grpSpPr>
        <p:sp>
          <p:nvSpPr>
            <p:cNvPr id="927" name="Google Shape;927;p14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14"/>
          <p:cNvGrpSpPr/>
          <p:nvPr/>
        </p:nvGrpSpPr>
        <p:grpSpPr>
          <a:xfrm rot="-321522">
            <a:off x="7962519" y="1728426"/>
            <a:ext cx="1298626" cy="1891529"/>
            <a:chOff x="6997534" y="1264110"/>
            <a:chExt cx="654858" cy="953840"/>
          </a:xfrm>
        </p:grpSpPr>
        <p:sp>
          <p:nvSpPr>
            <p:cNvPr id="938" name="Google Shape;938;p14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14"/>
          <p:cNvGrpSpPr/>
          <p:nvPr/>
        </p:nvGrpSpPr>
        <p:grpSpPr>
          <a:xfrm>
            <a:off x="5946027" y="-7"/>
            <a:ext cx="1064486" cy="713396"/>
            <a:chOff x="181096" y="315758"/>
            <a:chExt cx="654303" cy="438500"/>
          </a:xfrm>
        </p:grpSpPr>
        <p:sp>
          <p:nvSpPr>
            <p:cNvPr id="956" name="Google Shape;956;p14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14"/>
          <p:cNvGrpSpPr/>
          <p:nvPr/>
        </p:nvGrpSpPr>
        <p:grpSpPr>
          <a:xfrm>
            <a:off x="6561802" y="4172193"/>
            <a:ext cx="1064486" cy="713396"/>
            <a:chOff x="181096" y="315758"/>
            <a:chExt cx="654303" cy="438500"/>
          </a:xfrm>
        </p:grpSpPr>
        <p:sp>
          <p:nvSpPr>
            <p:cNvPr id="961" name="Google Shape;961;p14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4" name="Google Shape;1144;p17"/>
          <p:cNvGrpSpPr/>
          <p:nvPr/>
        </p:nvGrpSpPr>
        <p:grpSpPr>
          <a:xfrm rot="1492448">
            <a:off x="146805" y="-75517"/>
            <a:ext cx="908898" cy="1506135"/>
            <a:chOff x="6559512" y="4669794"/>
            <a:chExt cx="482466" cy="799495"/>
          </a:xfrm>
        </p:grpSpPr>
        <p:sp>
          <p:nvSpPr>
            <p:cNvPr id="1145" name="Google Shape;1145;p17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17"/>
          <p:cNvGrpSpPr/>
          <p:nvPr/>
        </p:nvGrpSpPr>
        <p:grpSpPr>
          <a:xfrm rot="1776382">
            <a:off x="-148903" y="4254435"/>
            <a:ext cx="1004611" cy="1463278"/>
            <a:chOff x="6997534" y="1264110"/>
            <a:chExt cx="654858" cy="953840"/>
          </a:xfrm>
        </p:grpSpPr>
        <p:sp>
          <p:nvSpPr>
            <p:cNvPr id="1165" name="Google Shape;1165;p17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17"/>
          <p:cNvGrpSpPr/>
          <p:nvPr/>
        </p:nvGrpSpPr>
        <p:grpSpPr>
          <a:xfrm>
            <a:off x="8396775" y="4447949"/>
            <a:ext cx="795904" cy="543426"/>
            <a:chOff x="5467216" y="5440421"/>
            <a:chExt cx="149437" cy="102035"/>
          </a:xfrm>
        </p:grpSpPr>
        <p:sp>
          <p:nvSpPr>
            <p:cNvPr id="1183" name="Google Shape;1183;p17"/>
            <p:cNvSpPr/>
            <p:nvPr/>
          </p:nvSpPr>
          <p:spPr>
            <a:xfrm>
              <a:off x="5467216" y="5440421"/>
              <a:ext cx="54565" cy="102035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520695" y="5498531"/>
              <a:ext cx="30394" cy="35821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5553042" y="5464663"/>
              <a:ext cx="63611" cy="7012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17"/>
          <p:cNvGrpSpPr/>
          <p:nvPr/>
        </p:nvGrpSpPr>
        <p:grpSpPr>
          <a:xfrm>
            <a:off x="7757627" y="231693"/>
            <a:ext cx="1064486" cy="713396"/>
            <a:chOff x="181096" y="315758"/>
            <a:chExt cx="654303" cy="438500"/>
          </a:xfrm>
        </p:grpSpPr>
        <p:sp>
          <p:nvSpPr>
            <p:cNvPr id="1187" name="Google Shape;1187;p17"/>
            <p:cNvSpPr/>
            <p:nvPr/>
          </p:nvSpPr>
          <p:spPr>
            <a:xfrm>
              <a:off x="708673" y="55727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91" y="56"/>
                    <a:pt x="196" y="98"/>
                    <a:pt x="0" y="140"/>
                  </a:cubicBezTo>
                  <a:lnTo>
                    <a:pt x="98" y="684"/>
                  </a:lnTo>
                  <a:cubicBezTo>
                    <a:pt x="126" y="642"/>
                    <a:pt x="182" y="600"/>
                    <a:pt x="237" y="572"/>
                  </a:cubicBezTo>
                  <a:cubicBezTo>
                    <a:pt x="275" y="565"/>
                    <a:pt x="308" y="562"/>
                    <a:pt x="337" y="562"/>
                  </a:cubicBezTo>
                  <a:cubicBezTo>
                    <a:pt x="427" y="562"/>
                    <a:pt x="478" y="596"/>
                    <a:pt x="488" y="670"/>
                  </a:cubicBezTo>
                  <a:cubicBezTo>
                    <a:pt x="499" y="735"/>
                    <a:pt x="459" y="758"/>
                    <a:pt x="400" y="758"/>
                  </a:cubicBezTo>
                  <a:cubicBezTo>
                    <a:pt x="384" y="758"/>
                    <a:pt x="367" y="756"/>
                    <a:pt x="349" y="753"/>
                  </a:cubicBezTo>
                  <a:cubicBezTo>
                    <a:pt x="293" y="739"/>
                    <a:pt x="251" y="711"/>
                    <a:pt x="210" y="684"/>
                  </a:cubicBezTo>
                  <a:cubicBezTo>
                    <a:pt x="168" y="739"/>
                    <a:pt x="112" y="809"/>
                    <a:pt x="56" y="865"/>
                  </a:cubicBezTo>
                  <a:cubicBezTo>
                    <a:pt x="154" y="962"/>
                    <a:pt x="279" y="1018"/>
                    <a:pt x="433" y="1032"/>
                  </a:cubicBezTo>
                  <a:cubicBezTo>
                    <a:pt x="516" y="1018"/>
                    <a:pt x="586" y="990"/>
                    <a:pt x="656" y="921"/>
                  </a:cubicBezTo>
                  <a:cubicBezTo>
                    <a:pt x="726" y="837"/>
                    <a:pt x="754" y="725"/>
                    <a:pt x="754" y="614"/>
                  </a:cubicBezTo>
                  <a:cubicBezTo>
                    <a:pt x="740" y="544"/>
                    <a:pt x="712" y="474"/>
                    <a:pt x="642" y="418"/>
                  </a:cubicBezTo>
                  <a:cubicBezTo>
                    <a:pt x="572" y="349"/>
                    <a:pt x="475" y="321"/>
                    <a:pt x="363" y="321"/>
                  </a:cubicBezTo>
                  <a:cubicBezTo>
                    <a:pt x="335" y="321"/>
                    <a:pt x="293" y="335"/>
                    <a:pt x="265" y="349"/>
                  </a:cubicBezTo>
                  <a:lnTo>
                    <a:pt x="265" y="307"/>
                  </a:lnTo>
                  <a:cubicBezTo>
                    <a:pt x="391" y="279"/>
                    <a:pt x="502" y="251"/>
                    <a:pt x="628" y="251"/>
                  </a:cubicBezTo>
                  <a:cubicBezTo>
                    <a:pt x="614" y="167"/>
                    <a:pt x="586" y="84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181096" y="404836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4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3" y="126"/>
                    <a:pt x="489" y="182"/>
                    <a:pt x="419" y="251"/>
                  </a:cubicBezTo>
                  <a:cubicBezTo>
                    <a:pt x="322" y="349"/>
                    <a:pt x="224" y="461"/>
                    <a:pt x="154" y="586"/>
                  </a:cubicBezTo>
                  <a:cubicBezTo>
                    <a:pt x="112" y="656"/>
                    <a:pt x="71" y="754"/>
                    <a:pt x="43" y="837"/>
                  </a:cubicBezTo>
                  <a:cubicBezTo>
                    <a:pt x="1" y="991"/>
                    <a:pt x="1" y="1158"/>
                    <a:pt x="43" y="1312"/>
                  </a:cubicBezTo>
                  <a:cubicBezTo>
                    <a:pt x="57" y="1353"/>
                    <a:pt x="85" y="1409"/>
                    <a:pt x="126" y="1451"/>
                  </a:cubicBezTo>
                  <a:cubicBezTo>
                    <a:pt x="140" y="1479"/>
                    <a:pt x="182" y="1507"/>
                    <a:pt x="210" y="1521"/>
                  </a:cubicBezTo>
                  <a:cubicBezTo>
                    <a:pt x="291" y="1567"/>
                    <a:pt x="391" y="1594"/>
                    <a:pt x="486" y="1594"/>
                  </a:cubicBezTo>
                  <a:cubicBezTo>
                    <a:pt x="506" y="1594"/>
                    <a:pt x="526" y="1593"/>
                    <a:pt x="545" y="1591"/>
                  </a:cubicBezTo>
                  <a:cubicBezTo>
                    <a:pt x="656" y="1577"/>
                    <a:pt x="754" y="1535"/>
                    <a:pt x="838" y="1479"/>
                  </a:cubicBezTo>
                  <a:cubicBezTo>
                    <a:pt x="921" y="1437"/>
                    <a:pt x="991" y="1381"/>
                    <a:pt x="1061" y="1312"/>
                  </a:cubicBezTo>
                  <a:lnTo>
                    <a:pt x="880" y="977"/>
                  </a:lnTo>
                  <a:cubicBezTo>
                    <a:pt x="866" y="1005"/>
                    <a:pt x="852" y="1019"/>
                    <a:pt x="838" y="1047"/>
                  </a:cubicBezTo>
                  <a:cubicBezTo>
                    <a:pt x="782" y="1116"/>
                    <a:pt x="698" y="1172"/>
                    <a:pt x="601" y="1200"/>
                  </a:cubicBezTo>
                  <a:lnTo>
                    <a:pt x="531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1" y="754"/>
                    <a:pt x="601" y="684"/>
                  </a:cubicBezTo>
                  <a:cubicBezTo>
                    <a:pt x="670" y="628"/>
                    <a:pt x="754" y="586"/>
                    <a:pt x="838" y="572"/>
                  </a:cubicBezTo>
                  <a:lnTo>
                    <a:pt x="824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485978" y="315758"/>
              <a:ext cx="164207" cy="330767"/>
            </a:xfrm>
            <a:custGeom>
              <a:avLst/>
              <a:gdLst/>
              <a:ahLst/>
              <a:cxnLst/>
              <a:rect l="l" t="t" r="r" b="b"/>
              <a:pathLst>
                <a:path w="977" h="1968" extrusionOk="0">
                  <a:moveTo>
                    <a:pt x="907" y="0"/>
                  </a:moveTo>
                  <a:cubicBezTo>
                    <a:pt x="795" y="84"/>
                    <a:pt x="670" y="154"/>
                    <a:pt x="544" y="196"/>
                  </a:cubicBezTo>
                  <a:cubicBezTo>
                    <a:pt x="572" y="475"/>
                    <a:pt x="600" y="684"/>
                    <a:pt x="600" y="837"/>
                  </a:cubicBezTo>
                  <a:lnTo>
                    <a:pt x="516" y="907"/>
                  </a:lnTo>
                  <a:cubicBezTo>
                    <a:pt x="488" y="921"/>
                    <a:pt x="460" y="935"/>
                    <a:pt x="433" y="949"/>
                  </a:cubicBezTo>
                  <a:cubicBezTo>
                    <a:pt x="405" y="642"/>
                    <a:pt x="377" y="321"/>
                    <a:pt x="377" y="14"/>
                  </a:cubicBezTo>
                  <a:cubicBezTo>
                    <a:pt x="251" y="84"/>
                    <a:pt x="126" y="140"/>
                    <a:pt x="0" y="182"/>
                  </a:cubicBezTo>
                  <a:cubicBezTo>
                    <a:pt x="70" y="740"/>
                    <a:pt x="112" y="1325"/>
                    <a:pt x="140" y="1953"/>
                  </a:cubicBezTo>
                  <a:lnTo>
                    <a:pt x="307" y="1869"/>
                  </a:lnTo>
                  <a:lnTo>
                    <a:pt x="474" y="1758"/>
                  </a:lnTo>
                  <a:cubicBezTo>
                    <a:pt x="460" y="1521"/>
                    <a:pt x="447" y="1381"/>
                    <a:pt x="447" y="1339"/>
                  </a:cubicBezTo>
                  <a:lnTo>
                    <a:pt x="614" y="1242"/>
                  </a:lnTo>
                  <a:cubicBezTo>
                    <a:pt x="642" y="1590"/>
                    <a:pt x="656" y="1828"/>
                    <a:pt x="684" y="1967"/>
                  </a:cubicBezTo>
                  <a:cubicBezTo>
                    <a:pt x="725" y="1925"/>
                    <a:pt x="767" y="1883"/>
                    <a:pt x="823" y="1855"/>
                  </a:cubicBezTo>
                  <a:cubicBezTo>
                    <a:pt x="865" y="1814"/>
                    <a:pt x="907" y="1786"/>
                    <a:pt x="949" y="1758"/>
                  </a:cubicBezTo>
                  <a:lnTo>
                    <a:pt x="977" y="1730"/>
                  </a:lnTo>
                  <a:cubicBezTo>
                    <a:pt x="949" y="1381"/>
                    <a:pt x="921" y="809"/>
                    <a:pt x="90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361605" y="600303"/>
              <a:ext cx="131433" cy="153954"/>
            </a:xfrm>
            <a:custGeom>
              <a:avLst/>
              <a:gdLst/>
              <a:ahLst/>
              <a:cxnLst/>
              <a:rect l="l" t="t" r="r" b="b"/>
              <a:pathLst>
                <a:path w="782" h="916" extrusionOk="0">
                  <a:moveTo>
                    <a:pt x="392" y="0"/>
                  </a:moveTo>
                  <a:cubicBezTo>
                    <a:pt x="227" y="0"/>
                    <a:pt x="75" y="105"/>
                    <a:pt x="15" y="260"/>
                  </a:cubicBezTo>
                  <a:cubicBezTo>
                    <a:pt x="1" y="344"/>
                    <a:pt x="29" y="414"/>
                    <a:pt x="71" y="483"/>
                  </a:cubicBezTo>
                  <a:cubicBezTo>
                    <a:pt x="140" y="441"/>
                    <a:pt x="224" y="414"/>
                    <a:pt x="308" y="400"/>
                  </a:cubicBezTo>
                  <a:cubicBezTo>
                    <a:pt x="294" y="386"/>
                    <a:pt x="294" y="372"/>
                    <a:pt x="280" y="344"/>
                  </a:cubicBezTo>
                  <a:cubicBezTo>
                    <a:pt x="266" y="316"/>
                    <a:pt x="280" y="274"/>
                    <a:pt x="308" y="260"/>
                  </a:cubicBezTo>
                  <a:cubicBezTo>
                    <a:pt x="350" y="260"/>
                    <a:pt x="377" y="274"/>
                    <a:pt x="377" y="302"/>
                  </a:cubicBezTo>
                  <a:cubicBezTo>
                    <a:pt x="391" y="316"/>
                    <a:pt x="391" y="330"/>
                    <a:pt x="377" y="358"/>
                  </a:cubicBezTo>
                  <a:cubicBezTo>
                    <a:pt x="350" y="455"/>
                    <a:pt x="294" y="567"/>
                    <a:pt x="224" y="651"/>
                  </a:cubicBezTo>
                  <a:cubicBezTo>
                    <a:pt x="168" y="720"/>
                    <a:pt x="154" y="832"/>
                    <a:pt x="196" y="916"/>
                  </a:cubicBezTo>
                  <a:cubicBezTo>
                    <a:pt x="266" y="846"/>
                    <a:pt x="447" y="804"/>
                    <a:pt x="726" y="804"/>
                  </a:cubicBezTo>
                  <a:cubicBezTo>
                    <a:pt x="712" y="720"/>
                    <a:pt x="740" y="637"/>
                    <a:pt x="782" y="567"/>
                  </a:cubicBezTo>
                  <a:cubicBezTo>
                    <a:pt x="742" y="561"/>
                    <a:pt x="701" y="558"/>
                    <a:pt x="662" y="558"/>
                  </a:cubicBezTo>
                  <a:cubicBezTo>
                    <a:pt x="606" y="558"/>
                    <a:pt x="552" y="565"/>
                    <a:pt x="503" y="581"/>
                  </a:cubicBezTo>
                  <a:cubicBezTo>
                    <a:pt x="601" y="483"/>
                    <a:pt x="656" y="344"/>
                    <a:pt x="643" y="204"/>
                  </a:cubicBezTo>
                  <a:cubicBezTo>
                    <a:pt x="629" y="107"/>
                    <a:pt x="559" y="37"/>
                    <a:pt x="475" y="9"/>
                  </a:cubicBezTo>
                  <a:cubicBezTo>
                    <a:pt x="447" y="3"/>
                    <a:pt x="420" y="0"/>
                    <a:pt x="39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8"/>
          <p:cNvSpPr txBox="1">
            <a:spLocks noGrp="1"/>
          </p:cNvSpPr>
          <p:nvPr>
            <p:ph type="subTitle" idx="1"/>
          </p:nvPr>
        </p:nvSpPr>
        <p:spPr>
          <a:xfrm>
            <a:off x="1631325" y="3484625"/>
            <a:ext cx="3709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18"/>
          <p:cNvSpPr txBox="1">
            <a:spLocks noGrp="1"/>
          </p:cNvSpPr>
          <p:nvPr>
            <p:ph type="title"/>
          </p:nvPr>
        </p:nvSpPr>
        <p:spPr>
          <a:xfrm>
            <a:off x="1631325" y="2772050"/>
            <a:ext cx="37092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94" name="Google Shape;1194;p18"/>
          <p:cNvGrpSpPr/>
          <p:nvPr/>
        </p:nvGrpSpPr>
        <p:grpSpPr>
          <a:xfrm>
            <a:off x="2139401" y="282011"/>
            <a:ext cx="1322388" cy="942549"/>
            <a:chOff x="1447164" y="1023861"/>
            <a:chExt cx="1322388" cy="942549"/>
          </a:xfrm>
        </p:grpSpPr>
        <p:sp>
          <p:nvSpPr>
            <p:cNvPr id="1195" name="Google Shape;1195;p18"/>
            <p:cNvSpPr/>
            <p:nvPr/>
          </p:nvSpPr>
          <p:spPr>
            <a:xfrm>
              <a:off x="1873898" y="1263027"/>
              <a:ext cx="126727" cy="173619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1447164" y="1117645"/>
              <a:ext cx="178325" cy="270261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1653388" y="1023861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2401306" y="1455134"/>
              <a:ext cx="178325" cy="268076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2607530" y="1361349"/>
              <a:ext cx="162022" cy="328414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1925328" y="1773126"/>
              <a:ext cx="157316" cy="193283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1510527" y="1661526"/>
              <a:ext cx="180678" cy="268076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1716751" y="1567742"/>
              <a:ext cx="161854" cy="330767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2075416" y="1394292"/>
              <a:ext cx="260344" cy="152442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2108189" y="1708418"/>
              <a:ext cx="269924" cy="131433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18"/>
          <p:cNvGrpSpPr/>
          <p:nvPr/>
        </p:nvGrpSpPr>
        <p:grpSpPr>
          <a:xfrm rot="-321412">
            <a:off x="4360049" y="1263484"/>
            <a:ext cx="895039" cy="1303679"/>
            <a:chOff x="6997534" y="1264110"/>
            <a:chExt cx="654858" cy="953840"/>
          </a:xfrm>
        </p:grpSpPr>
        <p:sp>
          <p:nvSpPr>
            <p:cNvPr id="1206" name="Google Shape;1206;p18"/>
            <p:cNvSpPr/>
            <p:nvPr/>
          </p:nvSpPr>
          <p:spPr>
            <a:xfrm>
              <a:off x="7122389" y="1639064"/>
              <a:ext cx="117066" cy="103427"/>
            </a:xfrm>
            <a:custGeom>
              <a:avLst/>
              <a:gdLst/>
              <a:ahLst/>
              <a:cxnLst/>
              <a:rect l="l" t="t" r="r" b="b"/>
              <a:pathLst>
                <a:path w="601" h="531" extrusionOk="0">
                  <a:moveTo>
                    <a:pt x="601" y="1"/>
                  </a:moveTo>
                  <a:cubicBezTo>
                    <a:pt x="601" y="1"/>
                    <a:pt x="559" y="29"/>
                    <a:pt x="503" y="70"/>
                  </a:cubicBezTo>
                  <a:cubicBezTo>
                    <a:pt x="433" y="112"/>
                    <a:pt x="363" y="168"/>
                    <a:pt x="280" y="238"/>
                  </a:cubicBezTo>
                  <a:cubicBezTo>
                    <a:pt x="210" y="307"/>
                    <a:pt x="140" y="377"/>
                    <a:pt x="84" y="433"/>
                  </a:cubicBezTo>
                  <a:cubicBezTo>
                    <a:pt x="29" y="489"/>
                    <a:pt x="1" y="531"/>
                    <a:pt x="1" y="531"/>
                  </a:cubicBezTo>
                  <a:cubicBezTo>
                    <a:pt x="1" y="531"/>
                    <a:pt x="43" y="503"/>
                    <a:pt x="112" y="461"/>
                  </a:cubicBezTo>
                  <a:cubicBezTo>
                    <a:pt x="168" y="419"/>
                    <a:pt x="252" y="349"/>
                    <a:pt x="322" y="294"/>
                  </a:cubicBezTo>
                  <a:cubicBezTo>
                    <a:pt x="391" y="224"/>
                    <a:pt x="461" y="154"/>
                    <a:pt x="517" y="98"/>
                  </a:cubicBezTo>
                  <a:cubicBezTo>
                    <a:pt x="573" y="42"/>
                    <a:pt x="601" y="1"/>
                    <a:pt x="60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7252892" y="1601081"/>
              <a:ext cx="152322" cy="135955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0" y="0"/>
                  </a:moveTo>
                  <a:cubicBezTo>
                    <a:pt x="0" y="0"/>
                    <a:pt x="14" y="14"/>
                    <a:pt x="28" y="28"/>
                  </a:cubicBezTo>
                  <a:cubicBezTo>
                    <a:pt x="42" y="42"/>
                    <a:pt x="70" y="84"/>
                    <a:pt x="112" y="112"/>
                  </a:cubicBezTo>
                  <a:cubicBezTo>
                    <a:pt x="182" y="196"/>
                    <a:pt x="279" y="279"/>
                    <a:pt x="377" y="377"/>
                  </a:cubicBezTo>
                  <a:cubicBezTo>
                    <a:pt x="461" y="461"/>
                    <a:pt x="572" y="544"/>
                    <a:pt x="656" y="600"/>
                  </a:cubicBezTo>
                  <a:lnTo>
                    <a:pt x="754" y="684"/>
                  </a:lnTo>
                  <a:lnTo>
                    <a:pt x="781" y="698"/>
                  </a:lnTo>
                  <a:lnTo>
                    <a:pt x="754" y="670"/>
                  </a:lnTo>
                  <a:lnTo>
                    <a:pt x="670" y="586"/>
                  </a:lnTo>
                  <a:cubicBezTo>
                    <a:pt x="600" y="502"/>
                    <a:pt x="502" y="419"/>
                    <a:pt x="405" y="321"/>
                  </a:cubicBezTo>
                  <a:cubicBezTo>
                    <a:pt x="321" y="237"/>
                    <a:pt x="210" y="154"/>
                    <a:pt x="126" y="98"/>
                  </a:cubicBez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7252892" y="1951492"/>
              <a:ext cx="146868" cy="133423"/>
            </a:xfrm>
            <a:custGeom>
              <a:avLst/>
              <a:gdLst/>
              <a:ahLst/>
              <a:cxnLst/>
              <a:rect l="l" t="t" r="r" b="b"/>
              <a:pathLst>
                <a:path w="754" h="685" extrusionOk="0">
                  <a:moveTo>
                    <a:pt x="754" y="1"/>
                  </a:moveTo>
                  <a:lnTo>
                    <a:pt x="754" y="1"/>
                  </a:lnTo>
                  <a:cubicBezTo>
                    <a:pt x="726" y="15"/>
                    <a:pt x="698" y="29"/>
                    <a:pt x="656" y="70"/>
                  </a:cubicBezTo>
                  <a:cubicBezTo>
                    <a:pt x="572" y="126"/>
                    <a:pt x="475" y="210"/>
                    <a:pt x="377" y="308"/>
                  </a:cubicBezTo>
                  <a:cubicBezTo>
                    <a:pt x="265" y="391"/>
                    <a:pt x="182" y="475"/>
                    <a:pt x="112" y="559"/>
                  </a:cubicBezTo>
                  <a:cubicBezTo>
                    <a:pt x="70" y="587"/>
                    <a:pt x="42" y="628"/>
                    <a:pt x="28" y="642"/>
                  </a:cubicBezTo>
                  <a:cubicBezTo>
                    <a:pt x="14" y="656"/>
                    <a:pt x="0" y="670"/>
                    <a:pt x="0" y="684"/>
                  </a:cubicBezTo>
                  <a:lnTo>
                    <a:pt x="28" y="656"/>
                  </a:lnTo>
                  <a:lnTo>
                    <a:pt x="126" y="573"/>
                  </a:lnTo>
                  <a:cubicBezTo>
                    <a:pt x="210" y="517"/>
                    <a:pt x="307" y="433"/>
                    <a:pt x="405" y="349"/>
                  </a:cubicBezTo>
                  <a:cubicBezTo>
                    <a:pt x="516" y="252"/>
                    <a:pt x="600" y="168"/>
                    <a:pt x="670" y="98"/>
                  </a:cubicBezTo>
                  <a:lnTo>
                    <a:pt x="754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7103495" y="1951492"/>
              <a:ext cx="149595" cy="133423"/>
            </a:xfrm>
            <a:custGeom>
              <a:avLst/>
              <a:gdLst/>
              <a:ahLst/>
              <a:cxnLst/>
              <a:rect l="l" t="t" r="r" b="b"/>
              <a:pathLst>
                <a:path w="768" h="685" extrusionOk="0">
                  <a:moveTo>
                    <a:pt x="0" y="1"/>
                  </a:moveTo>
                  <a:lnTo>
                    <a:pt x="84" y="98"/>
                  </a:lnTo>
                  <a:cubicBezTo>
                    <a:pt x="154" y="168"/>
                    <a:pt x="251" y="252"/>
                    <a:pt x="349" y="349"/>
                  </a:cubicBezTo>
                  <a:cubicBezTo>
                    <a:pt x="433" y="433"/>
                    <a:pt x="544" y="517"/>
                    <a:pt x="628" y="587"/>
                  </a:cubicBezTo>
                  <a:cubicBezTo>
                    <a:pt x="670" y="614"/>
                    <a:pt x="698" y="642"/>
                    <a:pt x="725" y="656"/>
                  </a:cubicBezTo>
                  <a:lnTo>
                    <a:pt x="767" y="684"/>
                  </a:lnTo>
                  <a:lnTo>
                    <a:pt x="725" y="642"/>
                  </a:lnTo>
                  <a:cubicBezTo>
                    <a:pt x="711" y="614"/>
                    <a:pt x="684" y="587"/>
                    <a:pt x="656" y="559"/>
                  </a:cubicBezTo>
                  <a:cubicBezTo>
                    <a:pt x="586" y="489"/>
                    <a:pt x="474" y="377"/>
                    <a:pt x="391" y="308"/>
                  </a:cubicBezTo>
                  <a:cubicBezTo>
                    <a:pt x="293" y="224"/>
                    <a:pt x="181" y="126"/>
                    <a:pt x="98" y="70"/>
                  </a:cubicBezTo>
                  <a:cubicBezTo>
                    <a:pt x="70" y="43"/>
                    <a:pt x="28" y="15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7130570" y="1946038"/>
              <a:ext cx="108885" cy="9797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1" y="1"/>
                  </a:moveTo>
                  <a:cubicBezTo>
                    <a:pt x="15" y="43"/>
                    <a:pt x="42" y="71"/>
                    <a:pt x="70" y="98"/>
                  </a:cubicBezTo>
                  <a:cubicBezTo>
                    <a:pt x="126" y="154"/>
                    <a:pt x="196" y="210"/>
                    <a:pt x="252" y="266"/>
                  </a:cubicBezTo>
                  <a:cubicBezTo>
                    <a:pt x="321" y="336"/>
                    <a:pt x="405" y="391"/>
                    <a:pt x="461" y="433"/>
                  </a:cubicBezTo>
                  <a:cubicBezTo>
                    <a:pt x="517" y="475"/>
                    <a:pt x="559" y="503"/>
                    <a:pt x="559" y="503"/>
                  </a:cubicBezTo>
                  <a:cubicBezTo>
                    <a:pt x="531" y="475"/>
                    <a:pt x="503" y="433"/>
                    <a:pt x="489" y="405"/>
                  </a:cubicBezTo>
                  <a:cubicBezTo>
                    <a:pt x="419" y="350"/>
                    <a:pt x="363" y="294"/>
                    <a:pt x="294" y="238"/>
                  </a:cubicBezTo>
                  <a:cubicBezTo>
                    <a:pt x="224" y="168"/>
                    <a:pt x="154" y="112"/>
                    <a:pt x="98" y="71"/>
                  </a:cubicBezTo>
                  <a:cubicBezTo>
                    <a:pt x="29" y="29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7383201" y="177502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29" y="0"/>
                  </a:moveTo>
                  <a:cubicBezTo>
                    <a:pt x="15" y="28"/>
                    <a:pt x="15" y="70"/>
                    <a:pt x="15" y="112"/>
                  </a:cubicBezTo>
                  <a:cubicBezTo>
                    <a:pt x="1" y="181"/>
                    <a:pt x="1" y="265"/>
                    <a:pt x="15" y="349"/>
                  </a:cubicBezTo>
                  <a:cubicBezTo>
                    <a:pt x="15" y="419"/>
                    <a:pt x="15" y="502"/>
                    <a:pt x="29" y="586"/>
                  </a:cubicBezTo>
                  <a:cubicBezTo>
                    <a:pt x="29" y="642"/>
                    <a:pt x="43" y="684"/>
                    <a:pt x="43" y="684"/>
                  </a:cubicBezTo>
                  <a:cubicBezTo>
                    <a:pt x="57" y="656"/>
                    <a:pt x="57" y="614"/>
                    <a:pt x="57" y="586"/>
                  </a:cubicBezTo>
                  <a:cubicBezTo>
                    <a:pt x="57" y="516"/>
                    <a:pt x="71" y="432"/>
                    <a:pt x="57" y="335"/>
                  </a:cubicBezTo>
                  <a:cubicBezTo>
                    <a:pt x="57" y="265"/>
                    <a:pt x="57" y="181"/>
                    <a:pt x="43" y="98"/>
                  </a:cubicBezTo>
                  <a:cubicBezTo>
                    <a:pt x="43" y="70"/>
                    <a:pt x="29" y="28"/>
                    <a:pt x="2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7247439" y="1454411"/>
              <a:ext cx="13830" cy="133228"/>
            </a:xfrm>
            <a:custGeom>
              <a:avLst/>
              <a:gdLst/>
              <a:ahLst/>
              <a:cxnLst/>
              <a:rect l="l" t="t" r="r" b="b"/>
              <a:pathLst>
                <a:path w="71" h="684" extrusionOk="0">
                  <a:moveTo>
                    <a:pt x="14" y="0"/>
                  </a:moveTo>
                  <a:cubicBezTo>
                    <a:pt x="14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19"/>
                    <a:pt x="14" y="502"/>
                    <a:pt x="14" y="586"/>
                  </a:cubicBezTo>
                  <a:cubicBezTo>
                    <a:pt x="28" y="642"/>
                    <a:pt x="42" y="684"/>
                    <a:pt x="42" y="684"/>
                  </a:cubicBezTo>
                  <a:cubicBezTo>
                    <a:pt x="42" y="684"/>
                    <a:pt x="42" y="642"/>
                    <a:pt x="56" y="586"/>
                  </a:cubicBezTo>
                  <a:cubicBezTo>
                    <a:pt x="70" y="516"/>
                    <a:pt x="56" y="419"/>
                    <a:pt x="56" y="335"/>
                  </a:cubicBezTo>
                  <a:cubicBezTo>
                    <a:pt x="56" y="265"/>
                    <a:pt x="42" y="181"/>
                    <a:pt x="28" y="98"/>
                  </a:cubicBezTo>
                  <a:cubicBezTo>
                    <a:pt x="28" y="70"/>
                    <a:pt x="28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7244712" y="2084723"/>
              <a:ext cx="8376" cy="133228"/>
            </a:xfrm>
            <a:custGeom>
              <a:avLst/>
              <a:gdLst/>
              <a:ahLst/>
              <a:cxnLst/>
              <a:rect l="l" t="t" r="r" b="b"/>
              <a:pathLst>
                <a:path w="43" h="684" extrusionOk="0">
                  <a:moveTo>
                    <a:pt x="14" y="0"/>
                  </a:moveTo>
                  <a:cubicBezTo>
                    <a:pt x="0" y="28"/>
                    <a:pt x="0" y="70"/>
                    <a:pt x="0" y="98"/>
                  </a:cubicBezTo>
                  <a:lnTo>
                    <a:pt x="0" y="335"/>
                  </a:lnTo>
                  <a:cubicBezTo>
                    <a:pt x="0" y="433"/>
                    <a:pt x="0" y="516"/>
                    <a:pt x="14" y="572"/>
                  </a:cubicBezTo>
                  <a:cubicBezTo>
                    <a:pt x="28" y="642"/>
                    <a:pt x="28" y="684"/>
                    <a:pt x="28" y="684"/>
                  </a:cubicBezTo>
                  <a:cubicBezTo>
                    <a:pt x="42" y="656"/>
                    <a:pt x="42" y="614"/>
                    <a:pt x="42" y="572"/>
                  </a:cubicBezTo>
                  <a:lnTo>
                    <a:pt x="42" y="335"/>
                  </a:lnTo>
                  <a:cubicBezTo>
                    <a:pt x="42" y="265"/>
                    <a:pt x="42" y="182"/>
                    <a:pt x="28" y="98"/>
                  </a:cubicBezTo>
                  <a:cubicBezTo>
                    <a:pt x="28" y="70"/>
                    <a:pt x="14" y="28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7410471" y="1639064"/>
              <a:ext cx="92523" cy="97973"/>
            </a:xfrm>
            <a:custGeom>
              <a:avLst/>
              <a:gdLst/>
              <a:ahLst/>
              <a:cxnLst/>
              <a:rect l="l" t="t" r="r" b="b"/>
              <a:pathLst>
                <a:path w="475" h="503" extrusionOk="0">
                  <a:moveTo>
                    <a:pt x="475" y="1"/>
                  </a:moveTo>
                  <a:cubicBezTo>
                    <a:pt x="475" y="1"/>
                    <a:pt x="447" y="29"/>
                    <a:pt x="391" y="70"/>
                  </a:cubicBezTo>
                  <a:cubicBezTo>
                    <a:pt x="321" y="126"/>
                    <a:pt x="265" y="182"/>
                    <a:pt x="210" y="238"/>
                  </a:cubicBezTo>
                  <a:cubicBezTo>
                    <a:pt x="154" y="294"/>
                    <a:pt x="112" y="349"/>
                    <a:pt x="56" y="405"/>
                  </a:cubicBezTo>
                  <a:cubicBezTo>
                    <a:pt x="42" y="433"/>
                    <a:pt x="14" y="475"/>
                    <a:pt x="0" y="503"/>
                  </a:cubicBezTo>
                  <a:cubicBezTo>
                    <a:pt x="0" y="503"/>
                    <a:pt x="28" y="475"/>
                    <a:pt x="84" y="433"/>
                  </a:cubicBezTo>
                  <a:cubicBezTo>
                    <a:pt x="140" y="377"/>
                    <a:pt x="196" y="321"/>
                    <a:pt x="265" y="266"/>
                  </a:cubicBezTo>
                  <a:cubicBezTo>
                    <a:pt x="307" y="210"/>
                    <a:pt x="363" y="154"/>
                    <a:pt x="419" y="98"/>
                  </a:cubicBezTo>
                  <a:cubicBezTo>
                    <a:pt x="433" y="70"/>
                    <a:pt x="461" y="42"/>
                    <a:pt x="47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7402290" y="1747751"/>
              <a:ext cx="103431" cy="290998"/>
            </a:xfrm>
            <a:custGeom>
              <a:avLst/>
              <a:gdLst/>
              <a:ahLst/>
              <a:cxnLst/>
              <a:rect l="l" t="t" r="r" b="b"/>
              <a:pathLst>
                <a:path w="531" h="1494" extrusionOk="0">
                  <a:moveTo>
                    <a:pt x="0" y="1"/>
                  </a:moveTo>
                  <a:lnTo>
                    <a:pt x="0" y="112"/>
                  </a:lnTo>
                  <a:lnTo>
                    <a:pt x="0" y="489"/>
                  </a:lnTo>
                  <a:cubicBezTo>
                    <a:pt x="0" y="614"/>
                    <a:pt x="14" y="754"/>
                    <a:pt x="28" y="851"/>
                  </a:cubicBezTo>
                  <a:cubicBezTo>
                    <a:pt x="28" y="893"/>
                    <a:pt x="28" y="935"/>
                    <a:pt x="42" y="963"/>
                  </a:cubicBezTo>
                  <a:lnTo>
                    <a:pt x="42" y="851"/>
                  </a:lnTo>
                  <a:lnTo>
                    <a:pt x="42" y="475"/>
                  </a:lnTo>
                  <a:cubicBezTo>
                    <a:pt x="42" y="349"/>
                    <a:pt x="28" y="210"/>
                    <a:pt x="14" y="112"/>
                  </a:cubicBezTo>
                  <a:cubicBezTo>
                    <a:pt x="14" y="70"/>
                    <a:pt x="14" y="28"/>
                    <a:pt x="0" y="1"/>
                  </a:cubicBezTo>
                  <a:close/>
                  <a:moveTo>
                    <a:pt x="42" y="1005"/>
                  </a:moveTo>
                  <a:cubicBezTo>
                    <a:pt x="56" y="1033"/>
                    <a:pt x="84" y="1061"/>
                    <a:pt x="98" y="1089"/>
                  </a:cubicBezTo>
                  <a:cubicBezTo>
                    <a:pt x="154" y="1158"/>
                    <a:pt x="210" y="1214"/>
                    <a:pt x="265" y="1270"/>
                  </a:cubicBezTo>
                  <a:cubicBezTo>
                    <a:pt x="321" y="1326"/>
                    <a:pt x="391" y="1381"/>
                    <a:pt x="433" y="1423"/>
                  </a:cubicBezTo>
                  <a:cubicBezTo>
                    <a:pt x="461" y="1451"/>
                    <a:pt x="503" y="1465"/>
                    <a:pt x="531" y="1493"/>
                  </a:cubicBezTo>
                  <a:cubicBezTo>
                    <a:pt x="531" y="1493"/>
                    <a:pt x="503" y="1451"/>
                    <a:pt x="461" y="1395"/>
                  </a:cubicBezTo>
                  <a:cubicBezTo>
                    <a:pt x="405" y="1340"/>
                    <a:pt x="363" y="1284"/>
                    <a:pt x="293" y="1228"/>
                  </a:cubicBezTo>
                  <a:cubicBezTo>
                    <a:pt x="238" y="1172"/>
                    <a:pt x="182" y="1116"/>
                    <a:pt x="126" y="1075"/>
                  </a:cubicBezTo>
                  <a:cubicBezTo>
                    <a:pt x="98" y="1047"/>
                    <a:pt x="70" y="1033"/>
                    <a:pt x="42" y="1005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7000261" y="1943312"/>
              <a:ext cx="92523" cy="98168"/>
            </a:xfrm>
            <a:custGeom>
              <a:avLst/>
              <a:gdLst/>
              <a:ahLst/>
              <a:cxnLst/>
              <a:rect l="l" t="t" r="r" b="b"/>
              <a:pathLst>
                <a:path w="475" h="504" extrusionOk="0">
                  <a:moveTo>
                    <a:pt x="474" y="1"/>
                  </a:moveTo>
                  <a:lnTo>
                    <a:pt x="474" y="1"/>
                  </a:lnTo>
                  <a:cubicBezTo>
                    <a:pt x="474" y="1"/>
                    <a:pt x="446" y="29"/>
                    <a:pt x="391" y="71"/>
                  </a:cubicBezTo>
                  <a:cubicBezTo>
                    <a:pt x="335" y="126"/>
                    <a:pt x="279" y="182"/>
                    <a:pt x="223" y="238"/>
                  </a:cubicBezTo>
                  <a:cubicBezTo>
                    <a:pt x="154" y="294"/>
                    <a:pt x="98" y="364"/>
                    <a:pt x="70" y="405"/>
                  </a:cubicBezTo>
                  <a:cubicBezTo>
                    <a:pt x="42" y="433"/>
                    <a:pt x="14" y="461"/>
                    <a:pt x="0" y="503"/>
                  </a:cubicBezTo>
                  <a:cubicBezTo>
                    <a:pt x="0" y="503"/>
                    <a:pt x="42" y="475"/>
                    <a:pt x="84" y="433"/>
                  </a:cubicBezTo>
                  <a:cubicBezTo>
                    <a:pt x="154" y="377"/>
                    <a:pt x="209" y="322"/>
                    <a:pt x="265" y="266"/>
                  </a:cubicBezTo>
                  <a:cubicBezTo>
                    <a:pt x="321" y="210"/>
                    <a:pt x="377" y="140"/>
                    <a:pt x="419" y="99"/>
                  </a:cubicBezTo>
                  <a:cubicBezTo>
                    <a:pt x="446" y="71"/>
                    <a:pt x="460" y="29"/>
                    <a:pt x="47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6997534" y="1641791"/>
              <a:ext cx="97977" cy="95246"/>
            </a:xfrm>
            <a:custGeom>
              <a:avLst/>
              <a:gdLst/>
              <a:ahLst/>
              <a:cxnLst/>
              <a:rect l="l" t="t" r="r" b="b"/>
              <a:pathLst>
                <a:path w="503" h="489" extrusionOk="0">
                  <a:moveTo>
                    <a:pt x="0" y="1"/>
                  </a:moveTo>
                  <a:cubicBezTo>
                    <a:pt x="0" y="1"/>
                    <a:pt x="28" y="42"/>
                    <a:pt x="70" y="84"/>
                  </a:cubicBezTo>
                  <a:cubicBezTo>
                    <a:pt x="126" y="154"/>
                    <a:pt x="168" y="210"/>
                    <a:pt x="237" y="266"/>
                  </a:cubicBezTo>
                  <a:cubicBezTo>
                    <a:pt x="293" y="321"/>
                    <a:pt x="363" y="377"/>
                    <a:pt x="405" y="419"/>
                  </a:cubicBezTo>
                  <a:cubicBezTo>
                    <a:pt x="433" y="447"/>
                    <a:pt x="460" y="461"/>
                    <a:pt x="502" y="489"/>
                  </a:cubicBezTo>
                  <a:cubicBezTo>
                    <a:pt x="502" y="489"/>
                    <a:pt x="474" y="447"/>
                    <a:pt x="433" y="391"/>
                  </a:cubicBezTo>
                  <a:cubicBezTo>
                    <a:pt x="377" y="335"/>
                    <a:pt x="321" y="280"/>
                    <a:pt x="265" y="224"/>
                  </a:cubicBezTo>
                  <a:cubicBezTo>
                    <a:pt x="209" y="168"/>
                    <a:pt x="140" y="98"/>
                    <a:pt x="98" y="70"/>
                  </a:cubicBezTo>
                  <a:cubicBezTo>
                    <a:pt x="70" y="42"/>
                    <a:pt x="28" y="28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7092587" y="1598354"/>
              <a:ext cx="155049" cy="337160"/>
            </a:xfrm>
            <a:custGeom>
              <a:avLst/>
              <a:gdLst/>
              <a:ahLst/>
              <a:cxnLst/>
              <a:rect l="l" t="t" r="r" b="b"/>
              <a:pathLst>
                <a:path w="796" h="1731" extrusionOk="0">
                  <a:moveTo>
                    <a:pt x="795" y="0"/>
                  </a:moveTo>
                  <a:lnTo>
                    <a:pt x="754" y="28"/>
                  </a:lnTo>
                  <a:cubicBezTo>
                    <a:pt x="740" y="56"/>
                    <a:pt x="698" y="70"/>
                    <a:pt x="656" y="112"/>
                  </a:cubicBezTo>
                  <a:cubicBezTo>
                    <a:pt x="586" y="168"/>
                    <a:pt x="475" y="251"/>
                    <a:pt x="377" y="335"/>
                  </a:cubicBezTo>
                  <a:cubicBezTo>
                    <a:pt x="279" y="433"/>
                    <a:pt x="182" y="516"/>
                    <a:pt x="112" y="586"/>
                  </a:cubicBezTo>
                  <a:lnTo>
                    <a:pt x="28" y="684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684"/>
                  </a:lnTo>
                  <a:lnTo>
                    <a:pt x="140" y="614"/>
                  </a:lnTo>
                  <a:cubicBezTo>
                    <a:pt x="224" y="558"/>
                    <a:pt x="321" y="475"/>
                    <a:pt x="419" y="377"/>
                  </a:cubicBezTo>
                  <a:cubicBezTo>
                    <a:pt x="516" y="293"/>
                    <a:pt x="614" y="210"/>
                    <a:pt x="684" y="126"/>
                  </a:cubicBezTo>
                  <a:cubicBezTo>
                    <a:pt x="726" y="98"/>
                    <a:pt x="740" y="56"/>
                    <a:pt x="767" y="42"/>
                  </a:cubicBezTo>
                  <a:lnTo>
                    <a:pt x="795" y="0"/>
                  </a:lnTo>
                  <a:close/>
                  <a:moveTo>
                    <a:pt x="0" y="768"/>
                  </a:moveTo>
                  <a:lnTo>
                    <a:pt x="0" y="879"/>
                  </a:lnTo>
                  <a:cubicBezTo>
                    <a:pt x="0" y="977"/>
                    <a:pt x="0" y="1116"/>
                    <a:pt x="0" y="1256"/>
                  </a:cubicBezTo>
                  <a:cubicBezTo>
                    <a:pt x="0" y="1381"/>
                    <a:pt x="14" y="1521"/>
                    <a:pt x="28" y="1618"/>
                  </a:cubicBezTo>
                  <a:cubicBezTo>
                    <a:pt x="28" y="1660"/>
                    <a:pt x="28" y="1702"/>
                    <a:pt x="42" y="1730"/>
                  </a:cubicBezTo>
                  <a:lnTo>
                    <a:pt x="42" y="1618"/>
                  </a:lnTo>
                  <a:lnTo>
                    <a:pt x="42" y="1242"/>
                  </a:lnTo>
                  <a:cubicBezTo>
                    <a:pt x="42" y="1116"/>
                    <a:pt x="28" y="977"/>
                    <a:pt x="14" y="879"/>
                  </a:cubicBezTo>
                  <a:cubicBezTo>
                    <a:pt x="14" y="837"/>
                    <a:pt x="0" y="795"/>
                    <a:pt x="0" y="768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7165825" y="1318454"/>
              <a:ext cx="89991" cy="97973"/>
            </a:xfrm>
            <a:custGeom>
              <a:avLst/>
              <a:gdLst/>
              <a:ahLst/>
              <a:cxnLst/>
              <a:rect l="l" t="t" r="r" b="b"/>
              <a:pathLst>
                <a:path w="462" h="503" extrusionOk="0">
                  <a:moveTo>
                    <a:pt x="294" y="168"/>
                  </a:moveTo>
                  <a:cubicBezTo>
                    <a:pt x="308" y="168"/>
                    <a:pt x="322" y="182"/>
                    <a:pt x="336" y="210"/>
                  </a:cubicBezTo>
                  <a:cubicBezTo>
                    <a:pt x="322" y="252"/>
                    <a:pt x="308" y="294"/>
                    <a:pt x="280" y="322"/>
                  </a:cubicBezTo>
                  <a:cubicBezTo>
                    <a:pt x="252" y="349"/>
                    <a:pt x="224" y="363"/>
                    <a:pt x="196" y="363"/>
                  </a:cubicBezTo>
                  <a:cubicBezTo>
                    <a:pt x="154" y="363"/>
                    <a:pt x="140" y="349"/>
                    <a:pt x="140" y="322"/>
                  </a:cubicBezTo>
                  <a:cubicBezTo>
                    <a:pt x="140" y="294"/>
                    <a:pt x="154" y="266"/>
                    <a:pt x="168" y="252"/>
                  </a:cubicBezTo>
                  <a:cubicBezTo>
                    <a:pt x="196" y="210"/>
                    <a:pt x="238" y="168"/>
                    <a:pt x="294" y="168"/>
                  </a:cubicBezTo>
                  <a:close/>
                  <a:moveTo>
                    <a:pt x="322" y="1"/>
                  </a:moveTo>
                  <a:cubicBezTo>
                    <a:pt x="294" y="1"/>
                    <a:pt x="252" y="1"/>
                    <a:pt x="224" y="15"/>
                  </a:cubicBezTo>
                  <a:cubicBezTo>
                    <a:pt x="182" y="29"/>
                    <a:pt x="140" y="56"/>
                    <a:pt x="113" y="84"/>
                  </a:cubicBezTo>
                  <a:cubicBezTo>
                    <a:pt x="99" y="98"/>
                    <a:pt x="85" y="112"/>
                    <a:pt x="71" y="126"/>
                  </a:cubicBezTo>
                  <a:cubicBezTo>
                    <a:pt x="57" y="154"/>
                    <a:pt x="43" y="182"/>
                    <a:pt x="29" y="210"/>
                  </a:cubicBezTo>
                  <a:cubicBezTo>
                    <a:pt x="15" y="252"/>
                    <a:pt x="1" y="294"/>
                    <a:pt x="1" y="335"/>
                  </a:cubicBezTo>
                  <a:cubicBezTo>
                    <a:pt x="1" y="377"/>
                    <a:pt x="15" y="419"/>
                    <a:pt x="29" y="447"/>
                  </a:cubicBezTo>
                  <a:cubicBezTo>
                    <a:pt x="43" y="475"/>
                    <a:pt x="85" y="503"/>
                    <a:pt x="126" y="503"/>
                  </a:cubicBezTo>
                  <a:cubicBezTo>
                    <a:pt x="154" y="503"/>
                    <a:pt x="196" y="503"/>
                    <a:pt x="224" y="489"/>
                  </a:cubicBezTo>
                  <a:cubicBezTo>
                    <a:pt x="266" y="475"/>
                    <a:pt x="294" y="461"/>
                    <a:pt x="336" y="433"/>
                  </a:cubicBezTo>
                  <a:cubicBezTo>
                    <a:pt x="378" y="405"/>
                    <a:pt x="405" y="363"/>
                    <a:pt x="433" y="322"/>
                  </a:cubicBezTo>
                  <a:cubicBezTo>
                    <a:pt x="447" y="294"/>
                    <a:pt x="461" y="266"/>
                    <a:pt x="461" y="238"/>
                  </a:cubicBezTo>
                  <a:cubicBezTo>
                    <a:pt x="461" y="210"/>
                    <a:pt x="461" y="182"/>
                    <a:pt x="461" y="154"/>
                  </a:cubicBezTo>
                  <a:cubicBezTo>
                    <a:pt x="447" y="112"/>
                    <a:pt x="433" y="70"/>
                    <a:pt x="405" y="43"/>
                  </a:cubicBezTo>
                  <a:cubicBezTo>
                    <a:pt x="378" y="15"/>
                    <a:pt x="350" y="1"/>
                    <a:pt x="32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7263800" y="1264110"/>
              <a:ext cx="95250" cy="179585"/>
            </a:xfrm>
            <a:custGeom>
              <a:avLst/>
              <a:gdLst/>
              <a:ahLst/>
              <a:cxnLst/>
              <a:rect l="l" t="t" r="r" b="b"/>
              <a:pathLst>
                <a:path w="489" h="922" extrusionOk="0">
                  <a:moveTo>
                    <a:pt x="251" y="1"/>
                  </a:moveTo>
                  <a:cubicBezTo>
                    <a:pt x="195" y="15"/>
                    <a:pt x="126" y="29"/>
                    <a:pt x="70" y="43"/>
                  </a:cubicBezTo>
                  <a:cubicBezTo>
                    <a:pt x="56" y="308"/>
                    <a:pt x="28" y="587"/>
                    <a:pt x="0" y="879"/>
                  </a:cubicBezTo>
                  <a:lnTo>
                    <a:pt x="70" y="852"/>
                  </a:lnTo>
                  <a:lnTo>
                    <a:pt x="167" y="810"/>
                  </a:lnTo>
                  <a:cubicBezTo>
                    <a:pt x="167" y="698"/>
                    <a:pt x="181" y="628"/>
                    <a:pt x="181" y="614"/>
                  </a:cubicBezTo>
                  <a:lnTo>
                    <a:pt x="265" y="573"/>
                  </a:lnTo>
                  <a:lnTo>
                    <a:pt x="265" y="573"/>
                  </a:lnTo>
                  <a:cubicBezTo>
                    <a:pt x="251" y="740"/>
                    <a:pt x="237" y="852"/>
                    <a:pt x="237" y="921"/>
                  </a:cubicBezTo>
                  <a:cubicBezTo>
                    <a:pt x="265" y="907"/>
                    <a:pt x="293" y="893"/>
                    <a:pt x="307" y="879"/>
                  </a:cubicBezTo>
                  <a:lnTo>
                    <a:pt x="377" y="838"/>
                  </a:lnTo>
                  <a:lnTo>
                    <a:pt x="391" y="838"/>
                  </a:lnTo>
                  <a:cubicBezTo>
                    <a:pt x="391" y="670"/>
                    <a:pt x="432" y="405"/>
                    <a:pt x="488" y="29"/>
                  </a:cubicBezTo>
                  <a:lnTo>
                    <a:pt x="488" y="29"/>
                  </a:lnTo>
                  <a:cubicBezTo>
                    <a:pt x="432" y="57"/>
                    <a:pt x="377" y="84"/>
                    <a:pt x="321" y="98"/>
                  </a:cubicBezTo>
                  <a:cubicBezTo>
                    <a:pt x="321" y="224"/>
                    <a:pt x="307" y="322"/>
                    <a:pt x="293" y="391"/>
                  </a:cubicBezTo>
                  <a:lnTo>
                    <a:pt x="251" y="419"/>
                  </a:lnTo>
                  <a:lnTo>
                    <a:pt x="209" y="433"/>
                  </a:lnTo>
                  <a:cubicBezTo>
                    <a:pt x="209" y="294"/>
                    <a:pt x="223" y="140"/>
                    <a:pt x="2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7530066" y="1519468"/>
              <a:ext cx="122325" cy="117061"/>
            </a:xfrm>
            <a:custGeom>
              <a:avLst/>
              <a:gdLst/>
              <a:ahLst/>
              <a:cxnLst/>
              <a:rect l="l" t="t" r="r" b="b"/>
              <a:pathLst>
                <a:path w="628" h="601" extrusionOk="0">
                  <a:moveTo>
                    <a:pt x="279" y="1"/>
                  </a:moveTo>
                  <a:lnTo>
                    <a:pt x="112" y="29"/>
                  </a:lnTo>
                  <a:cubicBezTo>
                    <a:pt x="84" y="168"/>
                    <a:pt x="70" y="266"/>
                    <a:pt x="56" y="336"/>
                  </a:cubicBezTo>
                  <a:cubicBezTo>
                    <a:pt x="42" y="391"/>
                    <a:pt x="28" y="475"/>
                    <a:pt x="0" y="587"/>
                  </a:cubicBezTo>
                  <a:cubicBezTo>
                    <a:pt x="70" y="587"/>
                    <a:pt x="126" y="573"/>
                    <a:pt x="167" y="559"/>
                  </a:cubicBezTo>
                  <a:lnTo>
                    <a:pt x="195" y="433"/>
                  </a:lnTo>
                  <a:lnTo>
                    <a:pt x="209" y="322"/>
                  </a:lnTo>
                  <a:cubicBezTo>
                    <a:pt x="251" y="419"/>
                    <a:pt x="279" y="517"/>
                    <a:pt x="335" y="601"/>
                  </a:cubicBezTo>
                  <a:cubicBezTo>
                    <a:pt x="363" y="587"/>
                    <a:pt x="405" y="573"/>
                    <a:pt x="446" y="573"/>
                  </a:cubicBezTo>
                  <a:cubicBezTo>
                    <a:pt x="502" y="405"/>
                    <a:pt x="558" y="238"/>
                    <a:pt x="628" y="57"/>
                  </a:cubicBezTo>
                  <a:lnTo>
                    <a:pt x="628" y="57"/>
                  </a:lnTo>
                  <a:cubicBezTo>
                    <a:pt x="558" y="71"/>
                    <a:pt x="502" y="85"/>
                    <a:pt x="432" y="99"/>
                  </a:cubicBezTo>
                  <a:cubicBezTo>
                    <a:pt x="419" y="182"/>
                    <a:pt x="391" y="252"/>
                    <a:pt x="377" y="308"/>
                  </a:cubicBezTo>
                  <a:lnTo>
                    <a:pt x="349" y="238"/>
                  </a:lnTo>
                  <a:cubicBezTo>
                    <a:pt x="321" y="154"/>
                    <a:pt x="293" y="71"/>
                    <a:pt x="27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7532599" y="1953635"/>
              <a:ext cx="87264" cy="136734"/>
            </a:xfrm>
            <a:custGeom>
              <a:avLst/>
              <a:gdLst/>
              <a:ahLst/>
              <a:cxnLst/>
              <a:rect l="l" t="t" r="r" b="b"/>
              <a:pathLst>
                <a:path w="448" h="702" extrusionOk="0">
                  <a:moveTo>
                    <a:pt x="355" y="0"/>
                  </a:moveTo>
                  <a:cubicBezTo>
                    <a:pt x="275" y="0"/>
                    <a:pt x="198" y="27"/>
                    <a:pt x="140" y="73"/>
                  </a:cubicBezTo>
                  <a:cubicBezTo>
                    <a:pt x="85" y="101"/>
                    <a:pt x="57" y="143"/>
                    <a:pt x="57" y="157"/>
                  </a:cubicBezTo>
                  <a:cubicBezTo>
                    <a:pt x="43" y="185"/>
                    <a:pt x="29" y="213"/>
                    <a:pt x="29" y="241"/>
                  </a:cubicBezTo>
                  <a:cubicBezTo>
                    <a:pt x="15" y="283"/>
                    <a:pt x="1" y="324"/>
                    <a:pt x="15" y="380"/>
                  </a:cubicBezTo>
                  <a:cubicBezTo>
                    <a:pt x="15" y="394"/>
                    <a:pt x="29" y="408"/>
                    <a:pt x="43" y="422"/>
                  </a:cubicBezTo>
                  <a:cubicBezTo>
                    <a:pt x="43" y="436"/>
                    <a:pt x="71" y="450"/>
                    <a:pt x="85" y="464"/>
                  </a:cubicBezTo>
                  <a:lnTo>
                    <a:pt x="182" y="464"/>
                  </a:lnTo>
                  <a:cubicBezTo>
                    <a:pt x="210" y="450"/>
                    <a:pt x="224" y="450"/>
                    <a:pt x="252" y="436"/>
                  </a:cubicBezTo>
                  <a:cubicBezTo>
                    <a:pt x="266" y="422"/>
                    <a:pt x="280" y="422"/>
                    <a:pt x="308" y="408"/>
                  </a:cubicBezTo>
                  <a:cubicBezTo>
                    <a:pt x="308" y="408"/>
                    <a:pt x="322" y="422"/>
                    <a:pt x="322" y="422"/>
                  </a:cubicBezTo>
                  <a:cubicBezTo>
                    <a:pt x="322" y="436"/>
                    <a:pt x="322" y="436"/>
                    <a:pt x="322" y="450"/>
                  </a:cubicBezTo>
                  <a:cubicBezTo>
                    <a:pt x="308" y="478"/>
                    <a:pt x="294" y="492"/>
                    <a:pt x="280" y="506"/>
                  </a:cubicBezTo>
                  <a:cubicBezTo>
                    <a:pt x="238" y="534"/>
                    <a:pt x="210" y="548"/>
                    <a:pt x="168" y="548"/>
                  </a:cubicBezTo>
                  <a:lnTo>
                    <a:pt x="71" y="548"/>
                  </a:lnTo>
                  <a:cubicBezTo>
                    <a:pt x="57" y="603"/>
                    <a:pt x="43" y="645"/>
                    <a:pt x="29" y="687"/>
                  </a:cubicBezTo>
                  <a:lnTo>
                    <a:pt x="99" y="701"/>
                  </a:lnTo>
                  <a:cubicBezTo>
                    <a:pt x="168" y="701"/>
                    <a:pt x="238" y="687"/>
                    <a:pt x="308" y="659"/>
                  </a:cubicBezTo>
                  <a:cubicBezTo>
                    <a:pt x="350" y="631"/>
                    <a:pt x="378" y="603"/>
                    <a:pt x="392" y="576"/>
                  </a:cubicBezTo>
                  <a:cubicBezTo>
                    <a:pt x="406" y="548"/>
                    <a:pt x="419" y="534"/>
                    <a:pt x="433" y="506"/>
                  </a:cubicBezTo>
                  <a:cubicBezTo>
                    <a:pt x="447" y="464"/>
                    <a:pt x="447" y="422"/>
                    <a:pt x="447" y="380"/>
                  </a:cubicBezTo>
                  <a:cubicBezTo>
                    <a:pt x="433" y="352"/>
                    <a:pt x="433" y="338"/>
                    <a:pt x="419" y="324"/>
                  </a:cubicBezTo>
                  <a:cubicBezTo>
                    <a:pt x="419" y="324"/>
                    <a:pt x="406" y="311"/>
                    <a:pt x="406" y="311"/>
                  </a:cubicBezTo>
                  <a:cubicBezTo>
                    <a:pt x="392" y="297"/>
                    <a:pt x="364" y="283"/>
                    <a:pt x="350" y="283"/>
                  </a:cubicBezTo>
                  <a:lnTo>
                    <a:pt x="294" y="283"/>
                  </a:lnTo>
                  <a:cubicBezTo>
                    <a:pt x="266" y="297"/>
                    <a:pt x="252" y="297"/>
                    <a:pt x="224" y="311"/>
                  </a:cubicBezTo>
                  <a:cubicBezTo>
                    <a:pt x="213" y="314"/>
                    <a:pt x="204" y="316"/>
                    <a:pt x="196" y="316"/>
                  </a:cubicBezTo>
                  <a:cubicBezTo>
                    <a:pt x="176" y="316"/>
                    <a:pt x="168" y="303"/>
                    <a:pt x="168" y="283"/>
                  </a:cubicBezTo>
                  <a:cubicBezTo>
                    <a:pt x="154" y="241"/>
                    <a:pt x="196" y="199"/>
                    <a:pt x="238" y="185"/>
                  </a:cubicBezTo>
                  <a:cubicBezTo>
                    <a:pt x="259" y="178"/>
                    <a:pt x="283" y="175"/>
                    <a:pt x="310" y="175"/>
                  </a:cubicBezTo>
                  <a:cubicBezTo>
                    <a:pt x="336" y="175"/>
                    <a:pt x="364" y="178"/>
                    <a:pt x="392" y="185"/>
                  </a:cubicBezTo>
                  <a:lnTo>
                    <a:pt x="406" y="4"/>
                  </a:lnTo>
                  <a:cubicBezTo>
                    <a:pt x="389" y="1"/>
                    <a:pt x="372" y="0"/>
                    <a:pt x="35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18"/>
          <p:cNvGrpSpPr/>
          <p:nvPr/>
        </p:nvGrpSpPr>
        <p:grpSpPr>
          <a:xfrm rot="1492510">
            <a:off x="83469" y="2659752"/>
            <a:ext cx="1146515" cy="1899891"/>
            <a:chOff x="6559512" y="4669794"/>
            <a:chExt cx="482466" cy="799495"/>
          </a:xfrm>
        </p:grpSpPr>
        <p:sp>
          <p:nvSpPr>
            <p:cNvPr id="1224" name="Google Shape;1224;p18"/>
            <p:cNvSpPr/>
            <p:nvPr/>
          </p:nvSpPr>
          <p:spPr>
            <a:xfrm>
              <a:off x="6644181" y="4779284"/>
              <a:ext cx="97986" cy="215069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6742093" y="4779284"/>
              <a:ext cx="191846" cy="214056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6661332" y="4803526"/>
              <a:ext cx="72802" cy="64622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6933863" y="4779284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6743106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6940955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6646207" y="4994283"/>
              <a:ext cx="95959" cy="85825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6840004" y="4998336"/>
              <a:ext cx="96972" cy="85825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6665384" y="4994283"/>
              <a:ext cx="68749" cy="61655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7033801" y="4871116"/>
              <a:ext cx="8178" cy="12931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6640128" y="5163837"/>
              <a:ext cx="98999" cy="215069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6739053" y="5163837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6746145" y="5382890"/>
              <a:ext cx="96972" cy="85897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645194" y="5382890"/>
              <a:ext cx="95959" cy="85897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6824880" y="4888267"/>
              <a:ext cx="7164" cy="82858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6737027" y="5080037"/>
              <a:ext cx="7164" cy="83871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6559512" y="4993270"/>
              <a:ext cx="84742" cy="78950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6840004" y="5084090"/>
              <a:ext cx="102038" cy="385199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6718863" y="4669794"/>
              <a:ext cx="40164" cy="100443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18"/>
          <p:cNvGrpSpPr/>
          <p:nvPr/>
        </p:nvGrpSpPr>
        <p:grpSpPr>
          <a:xfrm>
            <a:off x="7819411" y="3764520"/>
            <a:ext cx="1532541" cy="1092327"/>
            <a:chOff x="5724623" y="4011117"/>
            <a:chExt cx="569379" cy="405828"/>
          </a:xfrm>
        </p:grpSpPr>
        <p:sp>
          <p:nvSpPr>
            <p:cNvPr id="1244" name="Google Shape;1244;p18"/>
            <p:cNvSpPr/>
            <p:nvPr/>
          </p:nvSpPr>
          <p:spPr>
            <a:xfrm>
              <a:off x="5908361" y="4114094"/>
              <a:ext cx="54565" cy="74753"/>
            </a:xfrm>
            <a:custGeom>
              <a:avLst/>
              <a:gdLst/>
              <a:ahLst/>
              <a:cxnLst/>
              <a:rect l="l" t="t" r="r" b="b"/>
              <a:pathLst>
                <a:path w="754" h="1033" extrusionOk="0">
                  <a:moveTo>
                    <a:pt x="572" y="0"/>
                  </a:moveTo>
                  <a:cubicBezTo>
                    <a:pt x="377" y="70"/>
                    <a:pt x="195" y="112"/>
                    <a:pt x="0" y="140"/>
                  </a:cubicBezTo>
                  <a:lnTo>
                    <a:pt x="84" y="684"/>
                  </a:lnTo>
                  <a:cubicBezTo>
                    <a:pt x="126" y="642"/>
                    <a:pt x="181" y="600"/>
                    <a:pt x="237" y="586"/>
                  </a:cubicBezTo>
                  <a:cubicBezTo>
                    <a:pt x="276" y="579"/>
                    <a:pt x="310" y="576"/>
                    <a:pt x="339" y="576"/>
                  </a:cubicBezTo>
                  <a:cubicBezTo>
                    <a:pt x="428" y="576"/>
                    <a:pt x="478" y="607"/>
                    <a:pt x="488" y="670"/>
                  </a:cubicBezTo>
                  <a:cubicBezTo>
                    <a:pt x="498" y="741"/>
                    <a:pt x="464" y="760"/>
                    <a:pt x="413" y="760"/>
                  </a:cubicBezTo>
                  <a:cubicBezTo>
                    <a:pt x="394" y="760"/>
                    <a:pt x="372" y="757"/>
                    <a:pt x="349" y="753"/>
                  </a:cubicBezTo>
                  <a:cubicBezTo>
                    <a:pt x="293" y="739"/>
                    <a:pt x="251" y="712"/>
                    <a:pt x="209" y="684"/>
                  </a:cubicBezTo>
                  <a:cubicBezTo>
                    <a:pt x="167" y="753"/>
                    <a:pt x="112" y="809"/>
                    <a:pt x="56" y="865"/>
                  </a:cubicBezTo>
                  <a:cubicBezTo>
                    <a:pt x="154" y="963"/>
                    <a:pt x="293" y="1018"/>
                    <a:pt x="432" y="1032"/>
                  </a:cubicBezTo>
                  <a:cubicBezTo>
                    <a:pt x="516" y="1032"/>
                    <a:pt x="586" y="990"/>
                    <a:pt x="656" y="935"/>
                  </a:cubicBezTo>
                  <a:cubicBezTo>
                    <a:pt x="725" y="837"/>
                    <a:pt x="753" y="739"/>
                    <a:pt x="753" y="628"/>
                  </a:cubicBezTo>
                  <a:cubicBezTo>
                    <a:pt x="739" y="544"/>
                    <a:pt x="711" y="474"/>
                    <a:pt x="642" y="419"/>
                  </a:cubicBezTo>
                  <a:cubicBezTo>
                    <a:pt x="581" y="370"/>
                    <a:pt x="500" y="332"/>
                    <a:pt x="406" y="332"/>
                  </a:cubicBezTo>
                  <a:cubicBezTo>
                    <a:pt x="392" y="332"/>
                    <a:pt x="377" y="333"/>
                    <a:pt x="363" y="335"/>
                  </a:cubicBezTo>
                  <a:cubicBezTo>
                    <a:pt x="335" y="335"/>
                    <a:pt x="293" y="335"/>
                    <a:pt x="265" y="349"/>
                  </a:cubicBezTo>
                  <a:lnTo>
                    <a:pt x="251" y="307"/>
                  </a:lnTo>
                  <a:cubicBezTo>
                    <a:pt x="377" y="279"/>
                    <a:pt x="502" y="265"/>
                    <a:pt x="628" y="265"/>
                  </a:cubicBezTo>
                  <a:cubicBezTo>
                    <a:pt x="600" y="181"/>
                    <a:pt x="586" y="98"/>
                    <a:pt x="57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5724623" y="4051497"/>
              <a:ext cx="76782" cy="116363"/>
            </a:xfrm>
            <a:custGeom>
              <a:avLst/>
              <a:gdLst/>
              <a:ahLst/>
              <a:cxnLst/>
              <a:rect l="l" t="t" r="r" b="b"/>
              <a:pathLst>
                <a:path w="1061" h="1608" extrusionOk="0">
                  <a:moveTo>
                    <a:pt x="823" y="0"/>
                  </a:moveTo>
                  <a:cubicBezTo>
                    <a:pt x="768" y="14"/>
                    <a:pt x="712" y="42"/>
                    <a:pt x="656" y="70"/>
                  </a:cubicBezTo>
                  <a:cubicBezTo>
                    <a:pt x="572" y="126"/>
                    <a:pt x="489" y="182"/>
                    <a:pt x="419" y="251"/>
                  </a:cubicBezTo>
                  <a:cubicBezTo>
                    <a:pt x="321" y="349"/>
                    <a:pt x="224" y="461"/>
                    <a:pt x="154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1"/>
                  </a:cubicBezTo>
                  <a:cubicBezTo>
                    <a:pt x="56" y="1367"/>
                    <a:pt x="84" y="1423"/>
                    <a:pt x="126" y="1465"/>
                  </a:cubicBezTo>
                  <a:cubicBezTo>
                    <a:pt x="154" y="1493"/>
                    <a:pt x="182" y="1521"/>
                    <a:pt x="210" y="1535"/>
                  </a:cubicBezTo>
                  <a:cubicBezTo>
                    <a:pt x="302" y="1581"/>
                    <a:pt x="395" y="1608"/>
                    <a:pt x="487" y="1608"/>
                  </a:cubicBezTo>
                  <a:cubicBezTo>
                    <a:pt x="506" y="1608"/>
                    <a:pt x="525" y="1607"/>
                    <a:pt x="544" y="1604"/>
                  </a:cubicBezTo>
                  <a:cubicBezTo>
                    <a:pt x="656" y="1590"/>
                    <a:pt x="754" y="1549"/>
                    <a:pt x="851" y="1493"/>
                  </a:cubicBezTo>
                  <a:cubicBezTo>
                    <a:pt x="921" y="1437"/>
                    <a:pt x="1005" y="1381"/>
                    <a:pt x="1061" y="1311"/>
                  </a:cubicBezTo>
                  <a:lnTo>
                    <a:pt x="879" y="977"/>
                  </a:lnTo>
                  <a:cubicBezTo>
                    <a:pt x="865" y="1005"/>
                    <a:pt x="851" y="1019"/>
                    <a:pt x="837" y="1046"/>
                  </a:cubicBezTo>
                  <a:cubicBezTo>
                    <a:pt x="782" y="1116"/>
                    <a:pt x="698" y="1172"/>
                    <a:pt x="600" y="1200"/>
                  </a:cubicBezTo>
                  <a:lnTo>
                    <a:pt x="530" y="1200"/>
                  </a:lnTo>
                  <a:cubicBezTo>
                    <a:pt x="447" y="1158"/>
                    <a:pt x="419" y="1074"/>
                    <a:pt x="447" y="921"/>
                  </a:cubicBezTo>
                  <a:cubicBezTo>
                    <a:pt x="475" y="837"/>
                    <a:pt x="530" y="754"/>
                    <a:pt x="600" y="684"/>
                  </a:cubicBezTo>
                  <a:cubicBezTo>
                    <a:pt x="670" y="628"/>
                    <a:pt x="754" y="586"/>
                    <a:pt x="837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5813416" y="4011117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7" y="726"/>
                    <a:pt x="99" y="1325"/>
                    <a:pt x="126" y="1939"/>
                  </a:cubicBezTo>
                  <a:lnTo>
                    <a:pt x="294" y="1856"/>
                  </a:lnTo>
                  <a:lnTo>
                    <a:pt x="475" y="1744"/>
                  </a:lnTo>
                  <a:cubicBezTo>
                    <a:pt x="447" y="1521"/>
                    <a:pt x="433" y="1381"/>
                    <a:pt x="433" y="1339"/>
                  </a:cubicBezTo>
                  <a:lnTo>
                    <a:pt x="615" y="1242"/>
                  </a:lnTo>
                  <a:cubicBezTo>
                    <a:pt x="629" y="1591"/>
                    <a:pt x="643" y="1814"/>
                    <a:pt x="670" y="1953"/>
                  </a:cubicBezTo>
                  <a:cubicBezTo>
                    <a:pt x="712" y="1911"/>
                    <a:pt x="754" y="1883"/>
                    <a:pt x="810" y="1842"/>
                  </a:cubicBezTo>
                  <a:cubicBezTo>
                    <a:pt x="852" y="1814"/>
                    <a:pt x="894" y="1772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8" y="795"/>
                    <a:pt x="894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9" y="461"/>
                    <a:pt x="587" y="684"/>
                    <a:pt x="587" y="823"/>
                  </a:cubicBezTo>
                  <a:lnTo>
                    <a:pt x="503" y="893"/>
                  </a:lnTo>
                  <a:cubicBezTo>
                    <a:pt x="475" y="907"/>
                    <a:pt x="447" y="921"/>
                    <a:pt x="419" y="949"/>
                  </a:cubicBezTo>
                  <a:cubicBezTo>
                    <a:pt x="391" y="628"/>
                    <a:pt x="378" y="321"/>
                    <a:pt x="364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6135446" y="4196808"/>
              <a:ext cx="76782" cy="115422"/>
            </a:xfrm>
            <a:custGeom>
              <a:avLst/>
              <a:gdLst/>
              <a:ahLst/>
              <a:cxnLst/>
              <a:rect l="l" t="t" r="r" b="b"/>
              <a:pathLst>
                <a:path w="1061" h="1595" extrusionOk="0">
                  <a:moveTo>
                    <a:pt x="823" y="1"/>
                  </a:moveTo>
                  <a:cubicBezTo>
                    <a:pt x="768" y="15"/>
                    <a:pt x="712" y="43"/>
                    <a:pt x="656" y="71"/>
                  </a:cubicBezTo>
                  <a:cubicBezTo>
                    <a:pt x="572" y="126"/>
                    <a:pt x="503" y="182"/>
                    <a:pt x="419" y="252"/>
                  </a:cubicBezTo>
                  <a:cubicBezTo>
                    <a:pt x="321" y="350"/>
                    <a:pt x="238" y="461"/>
                    <a:pt x="168" y="573"/>
                  </a:cubicBezTo>
                  <a:cubicBezTo>
                    <a:pt x="112" y="657"/>
                    <a:pt x="70" y="740"/>
                    <a:pt x="56" y="838"/>
                  </a:cubicBezTo>
                  <a:cubicBezTo>
                    <a:pt x="1" y="991"/>
                    <a:pt x="1" y="1159"/>
                    <a:pt x="56" y="1312"/>
                  </a:cubicBezTo>
                  <a:cubicBezTo>
                    <a:pt x="70" y="1354"/>
                    <a:pt x="98" y="1410"/>
                    <a:pt x="126" y="1452"/>
                  </a:cubicBezTo>
                  <a:cubicBezTo>
                    <a:pt x="154" y="1479"/>
                    <a:pt x="182" y="1507"/>
                    <a:pt x="210" y="1521"/>
                  </a:cubicBezTo>
                  <a:cubicBezTo>
                    <a:pt x="302" y="1568"/>
                    <a:pt x="395" y="1595"/>
                    <a:pt x="487" y="1595"/>
                  </a:cubicBezTo>
                  <a:cubicBezTo>
                    <a:pt x="506" y="1595"/>
                    <a:pt x="525" y="1593"/>
                    <a:pt x="545" y="1591"/>
                  </a:cubicBezTo>
                  <a:cubicBezTo>
                    <a:pt x="656" y="1577"/>
                    <a:pt x="754" y="1535"/>
                    <a:pt x="837" y="1479"/>
                  </a:cubicBezTo>
                  <a:cubicBezTo>
                    <a:pt x="921" y="1438"/>
                    <a:pt x="1005" y="1382"/>
                    <a:pt x="1061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2" y="1117"/>
                    <a:pt x="698" y="1173"/>
                    <a:pt x="600" y="1201"/>
                  </a:cubicBezTo>
                  <a:lnTo>
                    <a:pt x="545" y="1201"/>
                  </a:lnTo>
                  <a:cubicBezTo>
                    <a:pt x="447" y="1159"/>
                    <a:pt x="419" y="1061"/>
                    <a:pt x="447" y="922"/>
                  </a:cubicBezTo>
                  <a:cubicBezTo>
                    <a:pt x="489" y="838"/>
                    <a:pt x="531" y="754"/>
                    <a:pt x="600" y="684"/>
                  </a:cubicBezTo>
                  <a:cubicBezTo>
                    <a:pt x="670" y="629"/>
                    <a:pt x="754" y="587"/>
                    <a:pt x="837" y="573"/>
                  </a:cubicBezTo>
                  <a:lnTo>
                    <a:pt x="823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6224239" y="4156428"/>
              <a:ext cx="69762" cy="141401"/>
            </a:xfrm>
            <a:custGeom>
              <a:avLst/>
              <a:gdLst/>
              <a:ahLst/>
              <a:cxnLst/>
              <a:rect l="l" t="t" r="r" b="b"/>
              <a:pathLst>
                <a:path w="964" h="1954" extrusionOk="0">
                  <a:moveTo>
                    <a:pt x="364" y="1"/>
                  </a:moveTo>
                  <a:cubicBezTo>
                    <a:pt x="252" y="71"/>
                    <a:pt x="127" y="127"/>
                    <a:pt x="1" y="168"/>
                  </a:cubicBezTo>
                  <a:cubicBezTo>
                    <a:pt x="57" y="726"/>
                    <a:pt x="99" y="1326"/>
                    <a:pt x="140" y="1940"/>
                  </a:cubicBezTo>
                  <a:lnTo>
                    <a:pt x="294" y="1856"/>
                  </a:lnTo>
                  <a:lnTo>
                    <a:pt x="461" y="1745"/>
                  </a:lnTo>
                  <a:cubicBezTo>
                    <a:pt x="447" y="1521"/>
                    <a:pt x="433" y="1382"/>
                    <a:pt x="433" y="1340"/>
                  </a:cubicBezTo>
                  <a:lnTo>
                    <a:pt x="615" y="1228"/>
                  </a:lnTo>
                  <a:cubicBezTo>
                    <a:pt x="629" y="1577"/>
                    <a:pt x="643" y="1814"/>
                    <a:pt x="671" y="1954"/>
                  </a:cubicBezTo>
                  <a:cubicBezTo>
                    <a:pt x="712" y="1926"/>
                    <a:pt x="754" y="1884"/>
                    <a:pt x="810" y="1842"/>
                  </a:cubicBezTo>
                  <a:cubicBezTo>
                    <a:pt x="852" y="1814"/>
                    <a:pt x="894" y="1772"/>
                    <a:pt x="949" y="1745"/>
                  </a:cubicBezTo>
                  <a:lnTo>
                    <a:pt x="963" y="1731"/>
                  </a:lnTo>
                  <a:cubicBezTo>
                    <a:pt x="936" y="1382"/>
                    <a:pt x="908" y="810"/>
                    <a:pt x="894" y="1"/>
                  </a:cubicBezTo>
                  <a:cubicBezTo>
                    <a:pt x="782" y="71"/>
                    <a:pt x="671" y="140"/>
                    <a:pt x="545" y="182"/>
                  </a:cubicBezTo>
                  <a:cubicBezTo>
                    <a:pt x="573" y="461"/>
                    <a:pt x="587" y="671"/>
                    <a:pt x="587" y="824"/>
                  </a:cubicBezTo>
                  <a:lnTo>
                    <a:pt x="503" y="894"/>
                  </a:lnTo>
                  <a:cubicBezTo>
                    <a:pt x="503" y="894"/>
                    <a:pt x="475" y="908"/>
                    <a:pt x="419" y="936"/>
                  </a:cubicBezTo>
                  <a:cubicBezTo>
                    <a:pt x="392" y="629"/>
                    <a:pt x="378" y="308"/>
                    <a:pt x="364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5930505" y="4333725"/>
              <a:ext cx="67736" cy="83220"/>
            </a:xfrm>
            <a:custGeom>
              <a:avLst/>
              <a:gdLst/>
              <a:ahLst/>
              <a:cxnLst/>
              <a:rect l="l" t="t" r="r" b="b"/>
              <a:pathLst>
                <a:path w="936" h="1150" extrusionOk="0">
                  <a:moveTo>
                    <a:pt x="506" y="0"/>
                  </a:moveTo>
                  <a:cubicBezTo>
                    <a:pt x="486" y="0"/>
                    <a:pt x="466" y="2"/>
                    <a:pt x="447" y="6"/>
                  </a:cubicBezTo>
                  <a:cubicBezTo>
                    <a:pt x="266" y="6"/>
                    <a:pt x="99" y="118"/>
                    <a:pt x="29" y="285"/>
                  </a:cubicBezTo>
                  <a:cubicBezTo>
                    <a:pt x="1" y="383"/>
                    <a:pt x="1" y="480"/>
                    <a:pt x="57" y="578"/>
                  </a:cubicBezTo>
                  <a:cubicBezTo>
                    <a:pt x="137" y="543"/>
                    <a:pt x="217" y="518"/>
                    <a:pt x="306" y="518"/>
                  </a:cubicBezTo>
                  <a:cubicBezTo>
                    <a:pt x="325" y="518"/>
                    <a:pt x="344" y="520"/>
                    <a:pt x="364" y="522"/>
                  </a:cubicBezTo>
                  <a:cubicBezTo>
                    <a:pt x="364" y="494"/>
                    <a:pt x="364" y="466"/>
                    <a:pt x="350" y="438"/>
                  </a:cubicBezTo>
                  <a:cubicBezTo>
                    <a:pt x="336" y="396"/>
                    <a:pt x="364" y="341"/>
                    <a:pt x="392" y="327"/>
                  </a:cubicBezTo>
                  <a:cubicBezTo>
                    <a:pt x="461" y="327"/>
                    <a:pt x="475" y="355"/>
                    <a:pt x="489" y="396"/>
                  </a:cubicBezTo>
                  <a:cubicBezTo>
                    <a:pt x="489" y="424"/>
                    <a:pt x="475" y="438"/>
                    <a:pt x="475" y="466"/>
                  </a:cubicBezTo>
                  <a:cubicBezTo>
                    <a:pt x="405" y="592"/>
                    <a:pt x="308" y="717"/>
                    <a:pt x="196" y="829"/>
                  </a:cubicBezTo>
                  <a:cubicBezTo>
                    <a:pt x="113" y="899"/>
                    <a:pt x="71" y="1038"/>
                    <a:pt x="113" y="1150"/>
                  </a:cubicBezTo>
                  <a:cubicBezTo>
                    <a:pt x="176" y="1102"/>
                    <a:pt x="280" y="1077"/>
                    <a:pt x="421" y="1077"/>
                  </a:cubicBezTo>
                  <a:cubicBezTo>
                    <a:pt x="529" y="1077"/>
                    <a:pt x="659" y="1092"/>
                    <a:pt x="810" y="1122"/>
                  </a:cubicBezTo>
                  <a:cubicBezTo>
                    <a:pt x="824" y="1010"/>
                    <a:pt x="866" y="899"/>
                    <a:pt x="936" y="815"/>
                  </a:cubicBezTo>
                  <a:cubicBezTo>
                    <a:pt x="854" y="795"/>
                    <a:pt x="765" y="782"/>
                    <a:pt x="673" y="782"/>
                  </a:cubicBezTo>
                  <a:cubicBezTo>
                    <a:pt x="640" y="782"/>
                    <a:pt x="606" y="783"/>
                    <a:pt x="573" y="787"/>
                  </a:cubicBezTo>
                  <a:cubicBezTo>
                    <a:pt x="726" y="675"/>
                    <a:pt x="824" y="508"/>
                    <a:pt x="852" y="327"/>
                  </a:cubicBezTo>
                  <a:cubicBezTo>
                    <a:pt x="852" y="201"/>
                    <a:pt x="782" y="90"/>
                    <a:pt x="670" y="34"/>
                  </a:cubicBezTo>
                  <a:cubicBezTo>
                    <a:pt x="619" y="13"/>
                    <a:pt x="561" y="0"/>
                    <a:pt x="506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5751905" y="4285674"/>
              <a:ext cx="77795" cy="115422"/>
            </a:xfrm>
            <a:custGeom>
              <a:avLst/>
              <a:gdLst/>
              <a:ahLst/>
              <a:cxnLst/>
              <a:rect l="l" t="t" r="r" b="b"/>
              <a:pathLst>
                <a:path w="1075" h="1595" extrusionOk="0">
                  <a:moveTo>
                    <a:pt x="823" y="0"/>
                  </a:moveTo>
                  <a:cubicBezTo>
                    <a:pt x="767" y="14"/>
                    <a:pt x="711" y="42"/>
                    <a:pt x="656" y="70"/>
                  </a:cubicBezTo>
                  <a:cubicBezTo>
                    <a:pt x="572" y="126"/>
                    <a:pt x="488" y="182"/>
                    <a:pt x="419" y="251"/>
                  </a:cubicBezTo>
                  <a:cubicBezTo>
                    <a:pt x="321" y="349"/>
                    <a:pt x="237" y="461"/>
                    <a:pt x="153" y="586"/>
                  </a:cubicBezTo>
                  <a:cubicBezTo>
                    <a:pt x="112" y="656"/>
                    <a:pt x="70" y="754"/>
                    <a:pt x="42" y="837"/>
                  </a:cubicBezTo>
                  <a:cubicBezTo>
                    <a:pt x="0" y="991"/>
                    <a:pt x="0" y="1158"/>
                    <a:pt x="42" y="1312"/>
                  </a:cubicBezTo>
                  <a:cubicBezTo>
                    <a:pt x="70" y="1353"/>
                    <a:pt x="98" y="1409"/>
                    <a:pt x="126" y="1451"/>
                  </a:cubicBezTo>
                  <a:cubicBezTo>
                    <a:pt x="153" y="1479"/>
                    <a:pt x="181" y="1507"/>
                    <a:pt x="209" y="1521"/>
                  </a:cubicBezTo>
                  <a:cubicBezTo>
                    <a:pt x="302" y="1567"/>
                    <a:pt x="394" y="1594"/>
                    <a:pt x="487" y="1594"/>
                  </a:cubicBezTo>
                  <a:cubicBezTo>
                    <a:pt x="506" y="1594"/>
                    <a:pt x="525" y="1593"/>
                    <a:pt x="544" y="1591"/>
                  </a:cubicBezTo>
                  <a:cubicBezTo>
                    <a:pt x="656" y="1577"/>
                    <a:pt x="753" y="1535"/>
                    <a:pt x="851" y="1479"/>
                  </a:cubicBezTo>
                  <a:cubicBezTo>
                    <a:pt x="921" y="1437"/>
                    <a:pt x="1004" y="1381"/>
                    <a:pt x="1074" y="1312"/>
                  </a:cubicBezTo>
                  <a:lnTo>
                    <a:pt x="879" y="977"/>
                  </a:lnTo>
                  <a:cubicBezTo>
                    <a:pt x="879" y="977"/>
                    <a:pt x="865" y="1005"/>
                    <a:pt x="837" y="1047"/>
                  </a:cubicBezTo>
                  <a:cubicBezTo>
                    <a:pt x="781" y="1116"/>
                    <a:pt x="697" y="1172"/>
                    <a:pt x="600" y="1200"/>
                  </a:cubicBezTo>
                  <a:lnTo>
                    <a:pt x="544" y="1200"/>
                  </a:lnTo>
                  <a:cubicBezTo>
                    <a:pt x="460" y="1158"/>
                    <a:pt x="419" y="1060"/>
                    <a:pt x="446" y="921"/>
                  </a:cubicBezTo>
                  <a:cubicBezTo>
                    <a:pt x="488" y="837"/>
                    <a:pt x="544" y="754"/>
                    <a:pt x="600" y="684"/>
                  </a:cubicBezTo>
                  <a:cubicBezTo>
                    <a:pt x="670" y="628"/>
                    <a:pt x="753" y="586"/>
                    <a:pt x="851" y="572"/>
                  </a:cubicBezTo>
                  <a:lnTo>
                    <a:pt x="823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5840698" y="4245294"/>
              <a:ext cx="69690" cy="142414"/>
            </a:xfrm>
            <a:custGeom>
              <a:avLst/>
              <a:gdLst/>
              <a:ahLst/>
              <a:cxnLst/>
              <a:rect l="l" t="t" r="r" b="b"/>
              <a:pathLst>
                <a:path w="963" h="1968" extrusionOk="0">
                  <a:moveTo>
                    <a:pt x="363" y="0"/>
                  </a:moveTo>
                  <a:cubicBezTo>
                    <a:pt x="238" y="70"/>
                    <a:pt x="126" y="126"/>
                    <a:pt x="1" y="182"/>
                  </a:cubicBezTo>
                  <a:cubicBezTo>
                    <a:pt x="56" y="740"/>
                    <a:pt x="98" y="1326"/>
                    <a:pt x="126" y="1939"/>
                  </a:cubicBezTo>
                  <a:lnTo>
                    <a:pt x="293" y="1856"/>
                  </a:lnTo>
                  <a:lnTo>
                    <a:pt x="461" y="1744"/>
                  </a:lnTo>
                  <a:cubicBezTo>
                    <a:pt x="447" y="1521"/>
                    <a:pt x="433" y="1381"/>
                    <a:pt x="433" y="1340"/>
                  </a:cubicBezTo>
                  <a:lnTo>
                    <a:pt x="600" y="1242"/>
                  </a:lnTo>
                  <a:cubicBezTo>
                    <a:pt x="628" y="1591"/>
                    <a:pt x="642" y="1828"/>
                    <a:pt x="670" y="1967"/>
                  </a:cubicBezTo>
                  <a:cubicBezTo>
                    <a:pt x="712" y="1925"/>
                    <a:pt x="754" y="1884"/>
                    <a:pt x="796" y="1856"/>
                  </a:cubicBezTo>
                  <a:cubicBezTo>
                    <a:pt x="837" y="1828"/>
                    <a:pt x="879" y="1786"/>
                    <a:pt x="935" y="1744"/>
                  </a:cubicBezTo>
                  <a:lnTo>
                    <a:pt x="963" y="1730"/>
                  </a:lnTo>
                  <a:cubicBezTo>
                    <a:pt x="935" y="1381"/>
                    <a:pt x="907" y="809"/>
                    <a:pt x="893" y="0"/>
                  </a:cubicBezTo>
                  <a:cubicBezTo>
                    <a:pt x="782" y="70"/>
                    <a:pt x="656" y="140"/>
                    <a:pt x="531" y="196"/>
                  </a:cubicBezTo>
                  <a:cubicBezTo>
                    <a:pt x="558" y="461"/>
                    <a:pt x="586" y="684"/>
                    <a:pt x="586" y="837"/>
                  </a:cubicBezTo>
                  <a:cubicBezTo>
                    <a:pt x="558" y="851"/>
                    <a:pt x="531" y="879"/>
                    <a:pt x="503" y="893"/>
                  </a:cubicBezTo>
                  <a:lnTo>
                    <a:pt x="419" y="949"/>
                  </a:lnTo>
                  <a:cubicBezTo>
                    <a:pt x="391" y="628"/>
                    <a:pt x="363" y="321"/>
                    <a:pt x="36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5995128" y="4170612"/>
              <a:ext cx="112097" cy="65635"/>
            </a:xfrm>
            <a:custGeom>
              <a:avLst/>
              <a:gdLst/>
              <a:ahLst/>
              <a:cxnLst/>
              <a:rect l="l" t="t" r="r" b="b"/>
              <a:pathLst>
                <a:path w="1549" h="907" extrusionOk="0">
                  <a:moveTo>
                    <a:pt x="1" y="0"/>
                  </a:moveTo>
                  <a:cubicBezTo>
                    <a:pt x="29" y="14"/>
                    <a:pt x="43" y="28"/>
                    <a:pt x="56" y="42"/>
                  </a:cubicBezTo>
                  <a:cubicBezTo>
                    <a:pt x="112" y="70"/>
                    <a:pt x="168" y="112"/>
                    <a:pt x="238" y="168"/>
                  </a:cubicBezTo>
                  <a:cubicBezTo>
                    <a:pt x="377" y="265"/>
                    <a:pt x="559" y="377"/>
                    <a:pt x="754" y="488"/>
                  </a:cubicBezTo>
                  <a:cubicBezTo>
                    <a:pt x="963" y="614"/>
                    <a:pt x="1144" y="712"/>
                    <a:pt x="1298" y="781"/>
                  </a:cubicBezTo>
                  <a:cubicBezTo>
                    <a:pt x="1368" y="823"/>
                    <a:pt x="1437" y="851"/>
                    <a:pt x="1479" y="865"/>
                  </a:cubicBezTo>
                  <a:lnTo>
                    <a:pt x="1549" y="907"/>
                  </a:lnTo>
                  <a:lnTo>
                    <a:pt x="1493" y="851"/>
                  </a:lnTo>
                  <a:cubicBezTo>
                    <a:pt x="1451" y="823"/>
                    <a:pt x="1396" y="781"/>
                    <a:pt x="1326" y="740"/>
                  </a:cubicBezTo>
                  <a:cubicBezTo>
                    <a:pt x="1186" y="642"/>
                    <a:pt x="991" y="516"/>
                    <a:pt x="796" y="405"/>
                  </a:cubicBezTo>
                  <a:cubicBezTo>
                    <a:pt x="600" y="293"/>
                    <a:pt x="405" y="196"/>
                    <a:pt x="252" y="112"/>
                  </a:cubicBezTo>
                  <a:cubicBezTo>
                    <a:pt x="182" y="84"/>
                    <a:pt x="112" y="56"/>
                    <a:pt x="70" y="28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6009239" y="4305864"/>
              <a:ext cx="116222" cy="56589"/>
            </a:xfrm>
            <a:custGeom>
              <a:avLst/>
              <a:gdLst/>
              <a:ahLst/>
              <a:cxnLst/>
              <a:rect l="l" t="t" r="r" b="b"/>
              <a:pathLst>
                <a:path w="1606" h="782" extrusionOk="0">
                  <a:moveTo>
                    <a:pt x="1605" y="0"/>
                  </a:moveTo>
                  <a:lnTo>
                    <a:pt x="1535" y="28"/>
                  </a:lnTo>
                  <a:cubicBezTo>
                    <a:pt x="1479" y="42"/>
                    <a:pt x="1424" y="70"/>
                    <a:pt x="1340" y="98"/>
                  </a:cubicBezTo>
                  <a:cubicBezTo>
                    <a:pt x="1187" y="154"/>
                    <a:pt x="977" y="251"/>
                    <a:pt x="782" y="349"/>
                  </a:cubicBezTo>
                  <a:cubicBezTo>
                    <a:pt x="573" y="447"/>
                    <a:pt x="378" y="544"/>
                    <a:pt x="238" y="628"/>
                  </a:cubicBezTo>
                  <a:cubicBezTo>
                    <a:pt x="168" y="670"/>
                    <a:pt x="99" y="712"/>
                    <a:pt x="57" y="740"/>
                  </a:cubicBezTo>
                  <a:lnTo>
                    <a:pt x="1" y="781"/>
                  </a:lnTo>
                  <a:lnTo>
                    <a:pt x="71" y="754"/>
                  </a:lnTo>
                  <a:cubicBezTo>
                    <a:pt x="113" y="740"/>
                    <a:pt x="182" y="712"/>
                    <a:pt x="266" y="684"/>
                  </a:cubicBezTo>
                  <a:cubicBezTo>
                    <a:pt x="419" y="614"/>
                    <a:pt x="615" y="530"/>
                    <a:pt x="824" y="433"/>
                  </a:cubicBezTo>
                  <a:cubicBezTo>
                    <a:pt x="1019" y="335"/>
                    <a:pt x="1214" y="238"/>
                    <a:pt x="1368" y="140"/>
                  </a:cubicBezTo>
                  <a:cubicBezTo>
                    <a:pt x="1438" y="98"/>
                    <a:pt x="1493" y="70"/>
                    <a:pt x="1535" y="42"/>
                  </a:cubicBezTo>
                  <a:lnTo>
                    <a:pt x="160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0"/>
          <p:cNvSpPr txBox="1">
            <a:spLocks noGrp="1"/>
          </p:cNvSpPr>
          <p:nvPr>
            <p:ph type="subTitle" idx="1"/>
          </p:nvPr>
        </p:nvSpPr>
        <p:spPr>
          <a:xfrm>
            <a:off x="4654513" y="3484625"/>
            <a:ext cx="3709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title"/>
          </p:nvPr>
        </p:nvSpPr>
        <p:spPr>
          <a:xfrm>
            <a:off x="4654513" y="2772050"/>
            <a:ext cx="37092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1" name="Google Shape;1321;p20"/>
          <p:cNvGrpSpPr/>
          <p:nvPr/>
        </p:nvGrpSpPr>
        <p:grpSpPr>
          <a:xfrm>
            <a:off x="2156378" y="362821"/>
            <a:ext cx="3225660" cy="1864845"/>
            <a:chOff x="1062633" y="3663211"/>
            <a:chExt cx="1605925" cy="928430"/>
          </a:xfrm>
        </p:grpSpPr>
        <p:sp>
          <p:nvSpPr>
            <p:cNvPr id="1322" name="Google Shape;1322;p20"/>
            <p:cNvSpPr/>
            <p:nvPr/>
          </p:nvSpPr>
          <p:spPr>
            <a:xfrm>
              <a:off x="1618110" y="3785064"/>
              <a:ext cx="251100" cy="162022"/>
            </a:xfrm>
            <a:custGeom>
              <a:avLst/>
              <a:gdLst/>
              <a:ahLst/>
              <a:cxnLst/>
              <a:rect l="l" t="t" r="r" b="b"/>
              <a:pathLst>
                <a:path w="1494" h="964" extrusionOk="0">
                  <a:moveTo>
                    <a:pt x="1" y="1"/>
                  </a:moveTo>
                  <a:lnTo>
                    <a:pt x="57" y="43"/>
                  </a:lnTo>
                  <a:cubicBezTo>
                    <a:pt x="99" y="70"/>
                    <a:pt x="154" y="126"/>
                    <a:pt x="224" y="168"/>
                  </a:cubicBezTo>
                  <a:cubicBezTo>
                    <a:pt x="350" y="266"/>
                    <a:pt x="531" y="391"/>
                    <a:pt x="726" y="517"/>
                  </a:cubicBezTo>
                  <a:cubicBezTo>
                    <a:pt x="908" y="642"/>
                    <a:pt x="1103" y="754"/>
                    <a:pt x="1242" y="824"/>
                  </a:cubicBezTo>
                  <a:cubicBezTo>
                    <a:pt x="1326" y="865"/>
                    <a:pt x="1382" y="907"/>
                    <a:pt x="1424" y="921"/>
                  </a:cubicBezTo>
                  <a:cubicBezTo>
                    <a:pt x="1465" y="949"/>
                    <a:pt x="1493" y="963"/>
                    <a:pt x="1493" y="963"/>
                  </a:cubicBezTo>
                  <a:lnTo>
                    <a:pt x="1438" y="907"/>
                  </a:lnTo>
                  <a:cubicBezTo>
                    <a:pt x="1396" y="879"/>
                    <a:pt x="1340" y="838"/>
                    <a:pt x="1270" y="782"/>
                  </a:cubicBezTo>
                  <a:cubicBezTo>
                    <a:pt x="1131" y="684"/>
                    <a:pt x="949" y="559"/>
                    <a:pt x="768" y="433"/>
                  </a:cubicBezTo>
                  <a:cubicBezTo>
                    <a:pt x="573" y="308"/>
                    <a:pt x="391" y="196"/>
                    <a:pt x="238" y="126"/>
                  </a:cubicBezTo>
                  <a:cubicBezTo>
                    <a:pt x="168" y="84"/>
                    <a:pt x="99" y="56"/>
                    <a:pt x="71" y="29"/>
                  </a:cubicBezTo>
                  <a:cubicBezTo>
                    <a:pt x="29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2394096" y="4286759"/>
              <a:ext cx="173787" cy="140845"/>
            </a:xfrm>
            <a:custGeom>
              <a:avLst/>
              <a:gdLst/>
              <a:ahLst/>
              <a:cxnLst/>
              <a:rect l="l" t="t" r="r" b="b"/>
              <a:pathLst>
                <a:path w="103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56"/>
                    <a:pt x="85" y="98"/>
                    <a:pt x="140" y="154"/>
                  </a:cubicBezTo>
                  <a:cubicBezTo>
                    <a:pt x="238" y="238"/>
                    <a:pt x="364" y="349"/>
                    <a:pt x="489" y="461"/>
                  </a:cubicBezTo>
                  <a:cubicBezTo>
                    <a:pt x="629" y="559"/>
                    <a:pt x="754" y="670"/>
                    <a:pt x="866" y="726"/>
                  </a:cubicBezTo>
                  <a:cubicBezTo>
                    <a:pt x="963" y="796"/>
                    <a:pt x="1033" y="838"/>
                    <a:pt x="1033" y="838"/>
                  </a:cubicBezTo>
                  <a:cubicBezTo>
                    <a:pt x="991" y="796"/>
                    <a:pt x="949" y="740"/>
                    <a:pt x="894" y="684"/>
                  </a:cubicBezTo>
                  <a:cubicBezTo>
                    <a:pt x="796" y="600"/>
                    <a:pt x="670" y="489"/>
                    <a:pt x="545" y="377"/>
                  </a:cubicBezTo>
                  <a:cubicBezTo>
                    <a:pt x="419" y="280"/>
                    <a:pt x="308" y="196"/>
                    <a:pt x="168" y="112"/>
                  </a:cubicBezTo>
                  <a:cubicBezTo>
                    <a:pt x="71" y="43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2366028" y="4336004"/>
              <a:ext cx="175972" cy="143198"/>
            </a:xfrm>
            <a:custGeom>
              <a:avLst/>
              <a:gdLst/>
              <a:ahLst/>
              <a:cxnLst/>
              <a:rect l="l" t="t" r="r" b="b"/>
              <a:pathLst>
                <a:path w="1047" h="852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56"/>
                    <a:pt x="98" y="112"/>
                    <a:pt x="140" y="168"/>
                  </a:cubicBezTo>
                  <a:cubicBezTo>
                    <a:pt x="238" y="252"/>
                    <a:pt x="363" y="363"/>
                    <a:pt x="489" y="475"/>
                  </a:cubicBezTo>
                  <a:cubicBezTo>
                    <a:pt x="628" y="572"/>
                    <a:pt x="754" y="670"/>
                    <a:pt x="865" y="740"/>
                  </a:cubicBezTo>
                  <a:cubicBezTo>
                    <a:pt x="977" y="810"/>
                    <a:pt x="1047" y="851"/>
                    <a:pt x="1047" y="851"/>
                  </a:cubicBezTo>
                  <a:cubicBezTo>
                    <a:pt x="1047" y="851"/>
                    <a:pt x="991" y="782"/>
                    <a:pt x="893" y="698"/>
                  </a:cubicBezTo>
                  <a:cubicBezTo>
                    <a:pt x="782" y="586"/>
                    <a:pt x="670" y="489"/>
                    <a:pt x="544" y="391"/>
                  </a:cubicBezTo>
                  <a:cubicBezTo>
                    <a:pt x="419" y="280"/>
                    <a:pt x="279" y="182"/>
                    <a:pt x="168" y="112"/>
                  </a:cubicBezTo>
                  <a:cubicBezTo>
                    <a:pt x="70" y="42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1744836" y="4317180"/>
              <a:ext cx="140677" cy="176140"/>
            </a:xfrm>
            <a:custGeom>
              <a:avLst/>
              <a:gdLst/>
              <a:ahLst/>
              <a:cxnLst/>
              <a:rect l="l" t="t" r="r" b="b"/>
              <a:pathLst>
                <a:path w="837" h="1048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81" y="43"/>
                    <a:pt x="739" y="99"/>
                    <a:pt x="684" y="140"/>
                  </a:cubicBezTo>
                  <a:cubicBezTo>
                    <a:pt x="600" y="238"/>
                    <a:pt x="488" y="364"/>
                    <a:pt x="377" y="489"/>
                  </a:cubicBezTo>
                  <a:cubicBezTo>
                    <a:pt x="279" y="629"/>
                    <a:pt x="181" y="754"/>
                    <a:pt x="112" y="866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98" y="949"/>
                    <a:pt x="154" y="894"/>
                  </a:cubicBezTo>
                  <a:cubicBezTo>
                    <a:pt x="237" y="810"/>
                    <a:pt x="349" y="684"/>
                    <a:pt x="460" y="545"/>
                  </a:cubicBezTo>
                  <a:cubicBezTo>
                    <a:pt x="558" y="433"/>
                    <a:pt x="642" y="308"/>
                    <a:pt x="725" y="182"/>
                  </a:cubicBezTo>
                  <a:cubicBezTo>
                    <a:pt x="809" y="71"/>
                    <a:pt x="837" y="1"/>
                    <a:pt x="83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693238" y="4289112"/>
              <a:ext cx="143198" cy="175972"/>
            </a:xfrm>
            <a:custGeom>
              <a:avLst/>
              <a:gdLst/>
              <a:ahLst/>
              <a:cxnLst/>
              <a:rect l="l" t="t" r="r" b="b"/>
              <a:pathLst>
                <a:path w="852" h="1047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51" y="1"/>
                    <a:pt x="781" y="56"/>
                    <a:pt x="698" y="140"/>
                  </a:cubicBezTo>
                  <a:cubicBezTo>
                    <a:pt x="600" y="238"/>
                    <a:pt x="488" y="363"/>
                    <a:pt x="391" y="489"/>
                  </a:cubicBezTo>
                  <a:cubicBezTo>
                    <a:pt x="279" y="628"/>
                    <a:pt x="182" y="754"/>
                    <a:pt x="112" y="865"/>
                  </a:cubicBezTo>
                  <a:cubicBezTo>
                    <a:pt x="42" y="977"/>
                    <a:pt x="0" y="1047"/>
                    <a:pt x="0" y="1047"/>
                  </a:cubicBezTo>
                  <a:cubicBezTo>
                    <a:pt x="56" y="991"/>
                    <a:pt x="112" y="949"/>
                    <a:pt x="154" y="893"/>
                  </a:cubicBezTo>
                  <a:cubicBezTo>
                    <a:pt x="251" y="810"/>
                    <a:pt x="363" y="684"/>
                    <a:pt x="461" y="545"/>
                  </a:cubicBezTo>
                  <a:cubicBezTo>
                    <a:pt x="572" y="419"/>
                    <a:pt x="670" y="280"/>
                    <a:pt x="739" y="168"/>
                  </a:cubicBezTo>
                  <a:cubicBezTo>
                    <a:pt x="809" y="70"/>
                    <a:pt x="851" y="1"/>
                    <a:pt x="85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1911227" y="4272641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0" y="1"/>
                  </a:moveTo>
                  <a:lnTo>
                    <a:pt x="56" y="71"/>
                  </a:lnTo>
                  <a:cubicBezTo>
                    <a:pt x="84" y="99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43"/>
                  </a:cubicBezTo>
                  <a:cubicBezTo>
                    <a:pt x="796" y="782"/>
                    <a:pt x="977" y="922"/>
                    <a:pt x="1102" y="1033"/>
                  </a:cubicBezTo>
                  <a:cubicBezTo>
                    <a:pt x="1172" y="1089"/>
                    <a:pt x="1228" y="1117"/>
                    <a:pt x="1270" y="1145"/>
                  </a:cubicBezTo>
                  <a:cubicBezTo>
                    <a:pt x="1312" y="1187"/>
                    <a:pt x="1326" y="1201"/>
                    <a:pt x="1326" y="1201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4" y="991"/>
                  </a:cubicBezTo>
                  <a:cubicBezTo>
                    <a:pt x="1033" y="866"/>
                    <a:pt x="865" y="712"/>
                    <a:pt x="698" y="559"/>
                  </a:cubicBezTo>
                  <a:cubicBezTo>
                    <a:pt x="530" y="419"/>
                    <a:pt x="363" y="280"/>
                    <a:pt x="224" y="168"/>
                  </a:cubicBezTo>
                  <a:cubicBezTo>
                    <a:pt x="168" y="113"/>
                    <a:pt x="98" y="85"/>
                    <a:pt x="56" y="57"/>
                  </a:cubicBezTo>
                  <a:cubicBezTo>
                    <a:pt x="28" y="15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189475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26" y="0"/>
                    <a:pt x="1298" y="14"/>
                    <a:pt x="1270" y="42"/>
                  </a:cubicBezTo>
                  <a:cubicBezTo>
                    <a:pt x="1228" y="70"/>
                    <a:pt x="1172" y="112"/>
                    <a:pt x="1103" y="154"/>
                  </a:cubicBezTo>
                  <a:cubicBezTo>
                    <a:pt x="963" y="265"/>
                    <a:pt x="796" y="405"/>
                    <a:pt x="628" y="544"/>
                  </a:cubicBezTo>
                  <a:cubicBezTo>
                    <a:pt x="461" y="697"/>
                    <a:pt x="308" y="851"/>
                    <a:pt x="182" y="976"/>
                  </a:cubicBezTo>
                  <a:cubicBezTo>
                    <a:pt x="126" y="1032"/>
                    <a:pt x="84" y="1088"/>
                    <a:pt x="43" y="1130"/>
                  </a:cubicBezTo>
                  <a:lnTo>
                    <a:pt x="1" y="1186"/>
                  </a:lnTo>
                  <a:cubicBezTo>
                    <a:pt x="1" y="1186"/>
                    <a:pt x="15" y="1172"/>
                    <a:pt x="57" y="1144"/>
                  </a:cubicBezTo>
                  <a:cubicBezTo>
                    <a:pt x="98" y="1102"/>
                    <a:pt x="154" y="1074"/>
                    <a:pt x="224" y="1018"/>
                  </a:cubicBezTo>
                  <a:cubicBezTo>
                    <a:pt x="363" y="907"/>
                    <a:pt x="531" y="767"/>
                    <a:pt x="698" y="628"/>
                  </a:cubicBezTo>
                  <a:cubicBezTo>
                    <a:pt x="866" y="474"/>
                    <a:pt x="1019" y="321"/>
                    <a:pt x="1145" y="195"/>
                  </a:cubicBezTo>
                  <a:cubicBezTo>
                    <a:pt x="1200" y="140"/>
                    <a:pt x="1242" y="84"/>
                    <a:pt x="1270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2129216" y="3766408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61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6"/>
                  </a:cubicBezTo>
                  <a:cubicBezTo>
                    <a:pt x="1019" y="851"/>
                    <a:pt x="865" y="697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54" y="112"/>
                    <a:pt x="98" y="70"/>
                    <a:pt x="70" y="42"/>
                  </a:cubicBezTo>
                  <a:cubicBezTo>
                    <a:pt x="43" y="28"/>
                    <a:pt x="15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2138628" y="3972632"/>
              <a:ext cx="227570" cy="501864"/>
            </a:xfrm>
            <a:custGeom>
              <a:avLst/>
              <a:gdLst/>
              <a:ahLst/>
              <a:cxnLst/>
              <a:rect l="l" t="t" r="r" b="b"/>
              <a:pathLst>
                <a:path w="1354" h="2986" extrusionOk="0">
                  <a:moveTo>
                    <a:pt x="1270" y="1"/>
                  </a:moveTo>
                  <a:lnTo>
                    <a:pt x="1270" y="84"/>
                  </a:lnTo>
                  <a:cubicBezTo>
                    <a:pt x="1270" y="140"/>
                    <a:pt x="1270" y="210"/>
                    <a:pt x="1256" y="293"/>
                  </a:cubicBezTo>
                  <a:cubicBezTo>
                    <a:pt x="1256" y="461"/>
                    <a:pt x="1242" y="684"/>
                    <a:pt x="1256" y="907"/>
                  </a:cubicBezTo>
                  <a:cubicBezTo>
                    <a:pt x="1270" y="1130"/>
                    <a:pt x="1284" y="1354"/>
                    <a:pt x="1298" y="1521"/>
                  </a:cubicBezTo>
                  <a:cubicBezTo>
                    <a:pt x="1298" y="1605"/>
                    <a:pt x="1312" y="1660"/>
                    <a:pt x="1312" y="1716"/>
                  </a:cubicBezTo>
                  <a:cubicBezTo>
                    <a:pt x="1326" y="1772"/>
                    <a:pt x="1326" y="1786"/>
                    <a:pt x="1326" y="1800"/>
                  </a:cubicBezTo>
                  <a:lnTo>
                    <a:pt x="1326" y="1716"/>
                  </a:lnTo>
                  <a:cubicBezTo>
                    <a:pt x="1326" y="1674"/>
                    <a:pt x="1340" y="1591"/>
                    <a:pt x="1340" y="1507"/>
                  </a:cubicBezTo>
                  <a:cubicBezTo>
                    <a:pt x="1353" y="1340"/>
                    <a:pt x="1353" y="1116"/>
                    <a:pt x="1353" y="893"/>
                  </a:cubicBezTo>
                  <a:cubicBezTo>
                    <a:pt x="1340" y="670"/>
                    <a:pt x="1326" y="461"/>
                    <a:pt x="1312" y="280"/>
                  </a:cubicBezTo>
                  <a:cubicBezTo>
                    <a:pt x="1312" y="196"/>
                    <a:pt x="1298" y="126"/>
                    <a:pt x="1284" y="84"/>
                  </a:cubicBezTo>
                  <a:cubicBezTo>
                    <a:pt x="1284" y="28"/>
                    <a:pt x="1270" y="1"/>
                    <a:pt x="1270" y="1"/>
                  </a:cubicBezTo>
                  <a:close/>
                  <a:moveTo>
                    <a:pt x="1326" y="1800"/>
                  </a:moveTo>
                  <a:cubicBezTo>
                    <a:pt x="1312" y="1800"/>
                    <a:pt x="1284" y="1814"/>
                    <a:pt x="1270" y="1842"/>
                  </a:cubicBezTo>
                  <a:cubicBezTo>
                    <a:pt x="1228" y="1870"/>
                    <a:pt x="1172" y="1912"/>
                    <a:pt x="1102" y="1953"/>
                  </a:cubicBezTo>
                  <a:cubicBezTo>
                    <a:pt x="963" y="2065"/>
                    <a:pt x="796" y="2204"/>
                    <a:pt x="628" y="2344"/>
                  </a:cubicBezTo>
                  <a:cubicBezTo>
                    <a:pt x="461" y="2497"/>
                    <a:pt x="307" y="2651"/>
                    <a:pt x="182" y="2776"/>
                  </a:cubicBezTo>
                  <a:cubicBezTo>
                    <a:pt x="126" y="2832"/>
                    <a:pt x="84" y="2888"/>
                    <a:pt x="42" y="2930"/>
                  </a:cubicBezTo>
                  <a:lnTo>
                    <a:pt x="0" y="2986"/>
                  </a:lnTo>
                  <a:cubicBezTo>
                    <a:pt x="14" y="2972"/>
                    <a:pt x="42" y="2958"/>
                    <a:pt x="56" y="2944"/>
                  </a:cubicBezTo>
                  <a:cubicBezTo>
                    <a:pt x="98" y="2902"/>
                    <a:pt x="154" y="2874"/>
                    <a:pt x="224" y="2818"/>
                  </a:cubicBezTo>
                  <a:cubicBezTo>
                    <a:pt x="363" y="2721"/>
                    <a:pt x="530" y="2567"/>
                    <a:pt x="698" y="2428"/>
                  </a:cubicBezTo>
                  <a:cubicBezTo>
                    <a:pt x="865" y="2274"/>
                    <a:pt x="1019" y="2121"/>
                    <a:pt x="1144" y="1995"/>
                  </a:cubicBezTo>
                  <a:cubicBezTo>
                    <a:pt x="1200" y="1939"/>
                    <a:pt x="1242" y="1884"/>
                    <a:pt x="1284" y="1856"/>
                  </a:cubicBezTo>
                  <a:lnTo>
                    <a:pt x="1326" y="180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1887697" y="3958514"/>
              <a:ext cx="16639" cy="300346"/>
            </a:xfrm>
            <a:custGeom>
              <a:avLst/>
              <a:gdLst/>
              <a:ahLst/>
              <a:cxnLst/>
              <a:rect l="l" t="t" r="r" b="b"/>
              <a:pathLst>
                <a:path w="99" h="1787" extrusionOk="0">
                  <a:moveTo>
                    <a:pt x="29" y="1"/>
                  </a:moveTo>
                  <a:cubicBezTo>
                    <a:pt x="15" y="29"/>
                    <a:pt x="15" y="57"/>
                    <a:pt x="29" y="71"/>
                  </a:cubicBezTo>
                  <a:cubicBezTo>
                    <a:pt x="29" y="29"/>
                    <a:pt x="29" y="1"/>
                    <a:pt x="29" y="1"/>
                  </a:cubicBezTo>
                  <a:close/>
                  <a:moveTo>
                    <a:pt x="29" y="71"/>
                  </a:moveTo>
                  <a:cubicBezTo>
                    <a:pt x="29" y="126"/>
                    <a:pt x="15" y="196"/>
                    <a:pt x="1" y="280"/>
                  </a:cubicBezTo>
                  <a:cubicBezTo>
                    <a:pt x="1" y="447"/>
                    <a:pt x="1" y="670"/>
                    <a:pt x="1" y="894"/>
                  </a:cubicBezTo>
                  <a:cubicBezTo>
                    <a:pt x="15" y="1117"/>
                    <a:pt x="29" y="1340"/>
                    <a:pt x="43" y="1507"/>
                  </a:cubicBezTo>
                  <a:cubicBezTo>
                    <a:pt x="43" y="1591"/>
                    <a:pt x="57" y="1661"/>
                    <a:pt x="57" y="1717"/>
                  </a:cubicBezTo>
                  <a:cubicBezTo>
                    <a:pt x="71" y="1758"/>
                    <a:pt x="71" y="1786"/>
                    <a:pt x="71" y="1786"/>
                  </a:cubicBezTo>
                  <a:lnTo>
                    <a:pt x="71" y="1717"/>
                  </a:lnTo>
                  <a:cubicBezTo>
                    <a:pt x="71" y="1661"/>
                    <a:pt x="85" y="1591"/>
                    <a:pt x="85" y="1507"/>
                  </a:cubicBezTo>
                  <a:cubicBezTo>
                    <a:pt x="99" y="1326"/>
                    <a:pt x="99" y="1117"/>
                    <a:pt x="99" y="894"/>
                  </a:cubicBezTo>
                  <a:cubicBezTo>
                    <a:pt x="99" y="670"/>
                    <a:pt x="71" y="447"/>
                    <a:pt x="57" y="280"/>
                  </a:cubicBezTo>
                  <a:cubicBezTo>
                    <a:pt x="57" y="196"/>
                    <a:pt x="43" y="126"/>
                    <a:pt x="29" y="7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1958119" y="3946917"/>
              <a:ext cx="344717" cy="335305"/>
            </a:xfrm>
            <a:custGeom>
              <a:avLst/>
              <a:gdLst/>
              <a:ahLst/>
              <a:cxnLst/>
              <a:rect l="l" t="t" r="r" b="b"/>
              <a:pathLst>
                <a:path w="2051" h="1995" extrusionOk="0">
                  <a:moveTo>
                    <a:pt x="382" y="1784"/>
                  </a:moveTo>
                  <a:lnTo>
                    <a:pt x="382" y="1784"/>
                  </a:lnTo>
                  <a:cubicBezTo>
                    <a:pt x="406" y="1805"/>
                    <a:pt x="433" y="1824"/>
                    <a:pt x="461" y="1841"/>
                  </a:cubicBezTo>
                  <a:cubicBezTo>
                    <a:pt x="433" y="1823"/>
                    <a:pt x="407" y="1804"/>
                    <a:pt x="382" y="1784"/>
                  </a:cubicBezTo>
                  <a:close/>
                  <a:moveTo>
                    <a:pt x="991" y="0"/>
                  </a:moveTo>
                  <a:cubicBezTo>
                    <a:pt x="893" y="0"/>
                    <a:pt x="795" y="28"/>
                    <a:pt x="698" y="42"/>
                  </a:cubicBezTo>
                  <a:cubicBezTo>
                    <a:pt x="600" y="84"/>
                    <a:pt x="517" y="126"/>
                    <a:pt x="433" y="181"/>
                  </a:cubicBezTo>
                  <a:cubicBezTo>
                    <a:pt x="349" y="237"/>
                    <a:pt x="279" y="307"/>
                    <a:pt x="224" y="377"/>
                  </a:cubicBezTo>
                  <a:cubicBezTo>
                    <a:pt x="154" y="446"/>
                    <a:pt x="112" y="530"/>
                    <a:pt x="70" y="614"/>
                  </a:cubicBezTo>
                  <a:cubicBezTo>
                    <a:pt x="42" y="698"/>
                    <a:pt x="14" y="795"/>
                    <a:pt x="0" y="879"/>
                  </a:cubicBezTo>
                  <a:cubicBezTo>
                    <a:pt x="0" y="921"/>
                    <a:pt x="0" y="963"/>
                    <a:pt x="0" y="1018"/>
                  </a:cubicBezTo>
                  <a:cubicBezTo>
                    <a:pt x="0" y="1060"/>
                    <a:pt x="0" y="1102"/>
                    <a:pt x="0" y="1144"/>
                  </a:cubicBezTo>
                  <a:cubicBezTo>
                    <a:pt x="38" y="1392"/>
                    <a:pt x="175" y="1619"/>
                    <a:pt x="382" y="1784"/>
                  </a:cubicBezTo>
                  <a:lnTo>
                    <a:pt x="382" y="1784"/>
                  </a:lnTo>
                  <a:cubicBezTo>
                    <a:pt x="308" y="1722"/>
                    <a:pt x="248" y="1646"/>
                    <a:pt x="196" y="1562"/>
                  </a:cubicBezTo>
                  <a:cubicBezTo>
                    <a:pt x="112" y="1437"/>
                    <a:pt x="56" y="1283"/>
                    <a:pt x="42" y="1144"/>
                  </a:cubicBezTo>
                  <a:lnTo>
                    <a:pt x="42" y="1018"/>
                  </a:lnTo>
                  <a:cubicBezTo>
                    <a:pt x="42" y="977"/>
                    <a:pt x="42" y="935"/>
                    <a:pt x="56" y="893"/>
                  </a:cubicBezTo>
                  <a:cubicBezTo>
                    <a:pt x="70" y="809"/>
                    <a:pt x="98" y="725"/>
                    <a:pt x="140" y="656"/>
                  </a:cubicBezTo>
                  <a:cubicBezTo>
                    <a:pt x="210" y="488"/>
                    <a:pt x="335" y="349"/>
                    <a:pt x="489" y="251"/>
                  </a:cubicBezTo>
                  <a:cubicBezTo>
                    <a:pt x="558" y="209"/>
                    <a:pt x="642" y="167"/>
                    <a:pt x="740" y="140"/>
                  </a:cubicBezTo>
                  <a:cubicBezTo>
                    <a:pt x="823" y="126"/>
                    <a:pt x="907" y="112"/>
                    <a:pt x="1005" y="112"/>
                  </a:cubicBezTo>
                  <a:cubicBezTo>
                    <a:pt x="1088" y="112"/>
                    <a:pt x="1186" y="126"/>
                    <a:pt x="1270" y="140"/>
                  </a:cubicBezTo>
                  <a:cubicBezTo>
                    <a:pt x="1353" y="167"/>
                    <a:pt x="1437" y="209"/>
                    <a:pt x="1507" y="265"/>
                  </a:cubicBezTo>
                  <a:cubicBezTo>
                    <a:pt x="1660" y="349"/>
                    <a:pt x="1786" y="488"/>
                    <a:pt x="1856" y="656"/>
                  </a:cubicBezTo>
                  <a:cubicBezTo>
                    <a:pt x="1925" y="809"/>
                    <a:pt x="1967" y="977"/>
                    <a:pt x="1953" y="1144"/>
                  </a:cubicBezTo>
                  <a:cubicBezTo>
                    <a:pt x="1925" y="1283"/>
                    <a:pt x="1883" y="1437"/>
                    <a:pt x="1800" y="1562"/>
                  </a:cubicBezTo>
                  <a:cubicBezTo>
                    <a:pt x="1730" y="1674"/>
                    <a:pt x="1646" y="1772"/>
                    <a:pt x="1535" y="1841"/>
                  </a:cubicBezTo>
                  <a:cubicBezTo>
                    <a:pt x="1646" y="1772"/>
                    <a:pt x="1744" y="1674"/>
                    <a:pt x="1828" y="1562"/>
                  </a:cubicBezTo>
                  <a:cubicBezTo>
                    <a:pt x="2023" y="1283"/>
                    <a:pt x="2051" y="921"/>
                    <a:pt x="1925" y="614"/>
                  </a:cubicBezTo>
                  <a:cubicBezTo>
                    <a:pt x="1856" y="433"/>
                    <a:pt x="1730" y="279"/>
                    <a:pt x="1577" y="167"/>
                  </a:cubicBezTo>
                  <a:lnTo>
                    <a:pt x="1563" y="181"/>
                  </a:lnTo>
                  <a:cubicBezTo>
                    <a:pt x="1479" y="126"/>
                    <a:pt x="1381" y="84"/>
                    <a:pt x="1284" y="42"/>
                  </a:cubicBezTo>
                  <a:cubicBezTo>
                    <a:pt x="1200" y="28"/>
                    <a:pt x="1088" y="0"/>
                    <a:pt x="991" y="0"/>
                  </a:cubicBezTo>
                  <a:close/>
                  <a:moveTo>
                    <a:pt x="461" y="1841"/>
                  </a:moveTo>
                  <a:lnTo>
                    <a:pt x="461" y="1841"/>
                  </a:lnTo>
                  <a:cubicBezTo>
                    <a:pt x="544" y="1897"/>
                    <a:pt x="642" y="1939"/>
                    <a:pt x="740" y="1967"/>
                  </a:cubicBezTo>
                  <a:cubicBezTo>
                    <a:pt x="768" y="1981"/>
                    <a:pt x="809" y="1995"/>
                    <a:pt x="837" y="1995"/>
                  </a:cubicBezTo>
                  <a:lnTo>
                    <a:pt x="921" y="1995"/>
                  </a:lnTo>
                  <a:cubicBezTo>
                    <a:pt x="893" y="1995"/>
                    <a:pt x="865" y="1981"/>
                    <a:pt x="837" y="1981"/>
                  </a:cubicBezTo>
                  <a:cubicBezTo>
                    <a:pt x="809" y="1981"/>
                    <a:pt x="768" y="1967"/>
                    <a:pt x="726" y="1953"/>
                  </a:cubicBezTo>
                  <a:cubicBezTo>
                    <a:pt x="628" y="1925"/>
                    <a:pt x="544" y="1883"/>
                    <a:pt x="461" y="1841"/>
                  </a:cubicBezTo>
                  <a:close/>
                  <a:moveTo>
                    <a:pt x="1535" y="1841"/>
                  </a:moveTo>
                  <a:cubicBezTo>
                    <a:pt x="1451" y="1897"/>
                    <a:pt x="1353" y="1925"/>
                    <a:pt x="1270" y="1953"/>
                  </a:cubicBezTo>
                  <a:cubicBezTo>
                    <a:pt x="1228" y="1967"/>
                    <a:pt x="1186" y="1981"/>
                    <a:pt x="1158" y="1981"/>
                  </a:cubicBezTo>
                  <a:cubicBezTo>
                    <a:pt x="1130" y="1981"/>
                    <a:pt x="1102" y="1995"/>
                    <a:pt x="1074" y="1995"/>
                  </a:cubicBezTo>
                  <a:lnTo>
                    <a:pt x="1158" y="1995"/>
                  </a:lnTo>
                  <a:cubicBezTo>
                    <a:pt x="1186" y="1981"/>
                    <a:pt x="1228" y="1981"/>
                    <a:pt x="1270" y="1967"/>
                  </a:cubicBezTo>
                  <a:cubicBezTo>
                    <a:pt x="1353" y="1939"/>
                    <a:pt x="1451" y="1897"/>
                    <a:pt x="1535" y="184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2548890" y="4436847"/>
              <a:ext cx="119668" cy="117315"/>
            </a:xfrm>
            <a:custGeom>
              <a:avLst/>
              <a:gdLst/>
              <a:ahLst/>
              <a:cxnLst/>
              <a:rect l="l" t="t" r="r" b="b"/>
              <a:pathLst>
                <a:path w="712" h="698" extrusionOk="0">
                  <a:moveTo>
                    <a:pt x="545" y="43"/>
                  </a:moveTo>
                  <a:cubicBezTo>
                    <a:pt x="559" y="56"/>
                    <a:pt x="573" y="70"/>
                    <a:pt x="586" y="84"/>
                  </a:cubicBezTo>
                  <a:lnTo>
                    <a:pt x="614" y="98"/>
                  </a:lnTo>
                  <a:lnTo>
                    <a:pt x="600" y="84"/>
                  </a:lnTo>
                  <a:cubicBezTo>
                    <a:pt x="573" y="70"/>
                    <a:pt x="559" y="56"/>
                    <a:pt x="545" y="43"/>
                  </a:cubicBezTo>
                  <a:close/>
                  <a:moveTo>
                    <a:pt x="307" y="0"/>
                  </a:moveTo>
                  <a:cubicBezTo>
                    <a:pt x="252" y="0"/>
                    <a:pt x="210" y="28"/>
                    <a:pt x="168" y="56"/>
                  </a:cubicBezTo>
                  <a:cubicBezTo>
                    <a:pt x="112" y="84"/>
                    <a:pt x="70" y="140"/>
                    <a:pt x="42" y="196"/>
                  </a:cubicBezTo>
                  <a:cubicBezTo>
                    <a:pt x="0" y="293"/>
                    <a:pt x="0" y="405"/>
                    <a:pt x="56" y="503"/>
                  </a:cubicBezTo>
                  <a:cubicBezTo>
                    <a:pt x="70" y="544"/>
                    <a:pt x="84" y="572"/>
                    <a:pt x="112" y="586"/>
                  </a:cubicBezTo>
                  <a:cubicBezTo>
                    <a:pt x="168" y="642"/>
                    <a:pt x="238" y="684"/>
                    <a:pt x="307" y="698"/>
                  </a:cubicBezTo>
                  <a:cubicBezTo>
                    <a:pt x="377" y="698"/>
                    <a:pt x="447" y="698"/>
                    <a:pt x="503" y="670"/>
                  </a:cubicBezTo>
                  <a:cubicBezTo>
                    <a:pt x="544" y="656"/>
                    <a:pt x="572" y="628"/>
                    <a:pt x="586" y="614"/>
                  </a:cubicBezTo>
                  <a:lnTo>
                    <a:pt x="628" y="586"/>
                  </a:lnTo>
                  <a:cubicBezTo>
                    <a:pt x="628" y="572"/>
                    <a:pt x="642" y="558"/>
                    <a:pt x="656" y="544"/>
                  </a:cubicBezTo>
                  <a:cubicBezTo>
                    <a:pt x="684" y="503"/>
                    <a:pt x="698" y="447"/>
                    <a:pt x="712" y="391"/>
                  </a:cubicBezTo>
                  <a:lnTo>
                    <a:pt x="712" y="321"/>
                  </a:lnTo>
                  <a:lnTo>
                    <a:pt x="712" y="251"/>
                  </a:lnTo>
                  <a:lnTo>
                    <a:pt x="698" y="210"/>
                  </a:lnTo>
                  <a:cubicBezTo>
                    <a:pt x="698" y="196"/>
                    <a:pt x="684" y="182"/>
                    <a:pt x="670" y="168"/>
                  </a:cubicBezTo>
                  <a:cubicBezTo>
                    <a:pt x="656" y="154"/>
                    <a:pt x="642" y="140"/>
                    <a:pt x="629" y="126"/>
                  </a:cubicBezTo>
                  <a:lnTo>
                    <a:pt x="629" y="126"/>
                  </a:lnTo>
                  <a:cubicBezTo>
                    <a:pt x="642" y="140"/>
                    <a:pt x="656" y="154"/>
                    <a:pt x="670" y="182"/>
                  </a:cubicBezTo>
                  <a:lnTo>
                    <a:pt x="698" y="224"/>
                  </a:lnTo>
                  <a:cubicBezTo>
                    <a:pt x="698" y="237"/>
                    <a:pt x="698" y="251"/>
                    <a:pt x="698" y="265"/>
                  </a:cubicBezTo>
                  <a:cubicBezTo>
                    <a:pt x="712" y="293"/>
                    <a:pt x="698" y="307"/>
                    <a:pt x="698" y="335"/>
                  </a:cubicBezTo>
                  <a:cubicBezTo>
                    <a:pt x="698" y="349"/>
                    <a:pt x="698" y="377"/>
                    <a:pt x="698" y="391"/>
                  </a:cubicBezTo>
                  <a:cubicBezTo>
                    <a:pt x="684" y="447"/>
                    <a:pt x="656" y="489"/>
                    <a:pt x="614" y="530"/>
                  </a:cubicBezTo>
                  <a:cubicBezTo>
                    <a:pt x="614" y="530"/>
                    <a:pt x="600" y="544"/>
                    <a:pt x="600" y="558"/>
                  </a:cubicBezTo>
                  <a:lnTo>
                    <a:pt x="558" y="572"/>
                  </a:lnTo>
                  <a:cubicBezTo>
                    <a:pt x="531" y="586"/>
                    <a:pt x="517" y="600"/>
                    <a:pt x="489" y="614"/>
                  </a:cubicBezTo>
                  <a:cubicBezTo>
                    <a:pt x="461" y="621"/>
                    <a:pt x="433" y="625"/>
                    <a:pt x="405" y="625"/>
                  </a:cubicBezTo>
                  <a:cubicBezTo>
                    <a:pt x="377" y="625"/>
                    <a:pt x="349" y="621"/>
                    <a:pt x="321" y="614"/>
                  </a:cubicBezTo>
                  <a:cubicBezTo>
                    <a:pt x="279" y="600"/>
                    <a:pt x="224" y="572"/>
                    <a:pt x="182" y="530"/>
                  </a:cubicBezTo>
                  <a:cubicBezTo>
                    <a:pt x="168" y="503"/>
                    <a:pt x="154" y="489"/>
                    <a:pt x="140" y="461"/>
                  </a:cubicBezTo>
                  <a:cubicBezTo>
                    <a:pt x="126" y="433"/>
                    <a:pt x="112" y="419"/>
                    <a:pt x="112" y="391"/>
                  </a:cubicBezTo>
                  <a:cubicBezTo>
                    <a:pt x="98" y="335"/>
                    <a:pt x="98" y="279"/>
                    <a:pt x="112" y="224"/>
                  </a:cubicBezTo>
                  <a:cubicBezTo>
                    <a:pt x="140" y="126"/>
                    <a:pt x="210" y="56"/>
                    <a:pt x="321" y="14"/>
                  </a:cubicBezTo>
                  <a:lnTo>
                    <a:pt x="447" y="14"/>
                  </a:lnTo>
                  <a:lnTo>
                    <a:pt x="503" y="28"/>
                  </a:lnTo>
                  <a:lnTo>
                    <a:pt x="544" y="42"/>
                  </a:lnTo>
                  <a:lnTo>
                    <a:pt x="503" y="14"/>
                  </a:lnTo>
                  <a:lnTo>
                    <a:pt x="44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1622816" y="4476680"/>
              <a:ext cx="117483" cy="114962"/>
            </a:xfrm>
            <a:custGeom>
              <a:avLst/>
              <a:gdLst/>
              <a:ahLst/>
              <a:cxnLst/>
              <a:rect l="l" t="t" r="r" b="b"/>
              <a:pathLst>
                <a:path w="699" h="684" extrusionOk="0">
                  <a:moveTo>
                    <a:pt x="280" y="0"/>
                  </a:moveTo>
                  <a:cubicBezTo>
                    <a:pt x="224" y="0"/>
                    <a:pt x="168" y="28"/>
                    <a:pt x="126" y="56"/>
                  </a:cubicBezTo>
                  <a:lnTo>
                    <a:pt x="71" y="112"/>
                  </a:lnTo>
                  <a:lnTo>
                    <a:pt x="43" y="154"/>
                  </a:lnTo>
                  <a:lnTo>
                    <a:pt x="15" y="210"/>
                  </a:lnTo>
                  <a:lnTo>
                    <a:pt x="43" y="168"/>
                  </a:lnTo>
                  <a:cubicBezTo>
                    <a:pt x="57" y="154"/>
                    <a:pt x="71" y="126"/>
                    <a:pt x="84" y="112"/>
                  </a:cubicBezTo>
                  <a:cubicBezTo>
                    <a:pt x="98" y="98"/>
                    <a:pt x="126" y="84"/>
                    <a:pt x="140" y="70"/>
                  </a:cubicBezTo>
                  <a:cubicBezTo>
                    <a:pt x="182" y="56"/>
                    <a:pt x="238" y="42"/>
                    <a:pt x="280" y="42"/>
                  </a:cubicBezTo>
                  <a:lnTo>
                    <a:pt x="363" y="42"/>
                  </a:lnTo>
                  <a:cubicBezTo>
                    <a:pt x="391" y="42"/>
                    <a:pt x="419" y="56"/>
                    <a:pt x="433" y="70"/>
                  </a:cubicBezTo>
                  <a:cubicBezTo>
                    <a:pt x="531" y="126"/>
                    <a:pt x="601" y="224"/>
                    <a:pt x="601" y="335"/>
                  </a:cubicBezTo>
                  <a:cubicBezTo>
                    <a:pt x="601" y="391"/>
                    <a:pt x="587" y="447"/>
                    <a:pt x="559" y="489"/>
                  </a:cubicBezTo>
                  <a:cubicBezTo>
                    <a:pt x="531" y="531"/>
                    <a:pt x="489" y="572"/>
                    <a:pt x="433" y="600"/>
                  </a:cubicBezTo>
                  <a:cubicBezTo>
                    <a:pt x="391" y="628"/>
                    <a:pt x="336" y="642"/>
                    <a:pt x="280" y="642"/>
                  </a:cubicBezTo>
                  <a:cubicBezTo>
                    <a:pt x="238" y="628"/>
                    <a:pt x="182" y="614"/>
                    <a:pt x="140" y="600"/>
                  </a:cubicBezTo>
                  <a:cubicBezTo>
                    <a:pt x="126" y="586"/>
                    <a:pt x="112" y="572"/>
                    <a:pt x="98" y="558"/>
                  </a:cubicBezTo>
                  <a:cubicBezTo>
                    <a:pt x="71" y="544"/>
                    <a:pt x="71" y="531"/>
                    <a:pt x="57" y="517"/>
                  </a:cubicBezTo>
                  <a:lnTo>
                    <a:pt x="29" y="461"/>
                  </a:lnTo>
                  <a:cubicBezTo>
                    <a:pt x="29" y="447"/>
                    <a:pt x="15" y="433"/>
                    <a:pt x="15" y="419"/>
                  </a:cubicBezTo>
                  <a:cubicBezTo>
                    <a:pt x="1" y="405"/>
                    <a:pt x="1" y="377"/>
                    <a:pt x="1" y="363"/>
                  </a:cubicBezTo>
                  <a:cubicBezTo>
                    <a:pt x="1" y="377"/>
                    <a:pt x="1" y="405"/>
                    <a:pt x="1" y="419"/>
                  </a:cubicBezTo>
                  <a:cubicBezTo>
                    <a:pt x="15" y="433"/>
                    <a:pt x="15" y="447"/>
                    <a:pt x="15" y="461"/>
                  </a:cubicBezTo>
                  <a:lnTo>
                    <a:pt x="43" y="517"/>
                  </a:lnTo>
                  <a:cubicBezTo>
                    <a:pt x="57" y="531"/>
                    <a:pt x="71" y="544"/>
                    <a:pt x="84" y="572"/>
                  </a:cubicBezTo>
                  <a:lnTo>
                    <a:pt x="140" y="614"/>
                  </a:lnTo>
                  <a:cubicBezTo>
                    <a:pt x="182" y="642"/>
                    <a:pt x="224" y="670"/>
                    <a:pt x="280" y="684"/>
                  </a:cubicBezTo>
                  <a:cubicBezTo>
                    <a:pt x="349" y="684"/>
                    <a:pt x="405" y="684"/>
                    <a:pt x="475" y="670"/>
                  </a:cubicBezTo>
                  <a:cubicBezTo>
                    <a:pt x="531" y="642"/>
                    <a:pt x="587" y="600"/>
                    <a:pt x="628" y="544"/>
                  </a:cubicBezTo>
                  <a:cubicBezTo>
                    <a:pt x="670" y="475"/>
                    <a:pt x="698" y="405"/>
                    <a:pt x="698" y="335"/>
                  </a:cubicBezTo>
                  <a:cubicBezTo>
                    <a:pt x="698" y="293"/>
                    <a:pt x="684" y="266"/>
                    <a:pt x="684" y="224"/>
                  </a:cubicBezTo>
                  <a:cubicBezTo>
                    <a:pt x="670" y="196"/>
                    <a:pt x="656" y="168"/>
                    <a:pt x="628" y="140"/>
                  </a:cubicBezTo>
                  <a:cubicBezTo>
                    <a:pt x="573" y="56"/>
                    <a:pt x="475" y="0"/>
                    <a:pt x="377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1062633" y="3679514"/>
              <a:ext cx="166560" cy="246394"/>
            </a:xfrm>
            <a:custGeom>
              <a:avLst/>
              <a:gdLst/>
              <a:ahLst/>
              <a:cxnLst/>
              <a:rect l="l" t="t" r="r" b="b"/>
              <a:pathLst>
                <a:path w="991" h="1466" extrusionOk="0">
                  <a:moveTo>
                    <a:pt x="990" y="1"/>
                  </a:moveTo>
                  <a:lnTo>
                    <a:pt x="753" y="15"/>
                  </a:lnTo>
                  <a:lnTo>
                    <a:pt x="516" y="29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0" y="99"/>
                  </a:lnTo>
                  <a:cubicBezTo>
                    <a:pt x="14" y="531"/>
                    <a:pt x="42" y="977"/>
                    <a:pt x="70" y="1424"/>
                  </a:cubicBezTo>
                  <a:lnTo>
                    <a:pt x="70" y="1466"/>
                  </a:lnTo>
                  <a:lnTo>
                    <a:pt x="112" y="1466"/>
                  </a:lnTo>
                  <a:lnTo>
                    <a:pt x="558" y="1438"/>
                  </a:lnTo>
                  <a:lnTo>
                    <a:pt x="781" y="1424"/>
                  </a:lnTo>
                  <a:lnTo>
                    <a:pt x="990" y="1410"/>
                  </a:lnTo>
                  <a:cubicBezTo>
                    <a:pt x="921" y="1410"/>
                    <a:pt x="851" y="1410"/>
                    <a:pt x="781" y="1396"/>
                  </a:cubicBezTo>
                  <a:lnTo>
                    <a:pt x="153" y="1396"/>
                  </a:lnTo>
                  <a:cubicBezTo>
                    <a:pt x="140" y="977"/>
                    <a:pt x="112" y="559"/>
                    <a:pt x="84" y="140"/>
                  </a:cubicBezTo>
                  <a:lnTo>
                    <a:pt x="530" y="85"/>
                  </a:lnTo>
                  <a:lnTo>
                    <a:pt x="767" y="43"/>
                  </a:lnTo>
                  <a:lnTo>
                    <a:pt x="990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1383818" y="3663211"/>
              <a:ext cx="168913" cy="243873"/>
            </a:xfrm>
            <a:custGeom>
              <a:avLst/>
              <a:gdLst/>
              <a:ahLst/>
              <a:cxnLst/>
              <a:rect l="l" t="t" r="r" b="b"/>
              <a:pathLst>
                <a:path w="1005" h="1451" extrusionOk="0">
                  <a:moveTo>
                    <a:pt x="893" y="0"/>
                  </a:moveTo>
                  <a:lnTo>
                    <a:pt x="446" y="28"/>
                  </a:lnTo>
                  <a:lnTo>
                    <a:pt x="223" y="42"/>
                  </a:lnTo>
                  <a:lnTo>
                    <a:pt x="0" y="56"/>
                  </a:lnTo>
                  <a:lnTo>
                    <a:pt x="223" y="70"/>
                  </a:lnTo>
                  <a:lnTo>
                    <a:pt x="851" y="70"/>
                  </a:lnTo>
                  <a:cubicBezTo>
                    <a:pt x="851" y="489"/>
                    <a:pt x="879" y="907"/>
                    <a:pt x="907" y="1325"/>
                  </a:cubicBezTo>
                  <a:lnTo>
                    <a:pt x="474" y="1381"/>
                  </a:lnTo>
                  <a:lnTo>
                    <a:pt x="237" y="1409"/>
                  </a:lnTo>
                  <a:lnTo>
                    <a:pt x="0" y="1451"/>
                  </a:lnTo>
                  <a:lnTo>
                    <a:pt x="237" y="1451"/>
                  </a:lnTo>
                  <a:lnTo>
                    <a:pt x="488" y="1437"/>
                  </a:lnTo>
                  <a:lnTo>
                    <a:pt x="962" y="1409"/>
                  </a:lnTo>
                  <a:lnTo>
                    <a:pt x="1004" y="1409"/>
                  </a:lnTo>
                  <a:lnTo>
                    <a:pt x="1004" y="1381"/>
                  </a:lnTo>
                  <a:cubicBezTo>
                    <a:pt x="990" y="935"/>
                    <a:pt x="962" y="489"/>
                    <a:pt x="935" y="42"/>
                  </a:cubicBezTo>
                  <a:lnTo>
                    <a:pt x="935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1151711" y="3695985"/>
              <a:ext cx="105550" cy="164207"/>
            </a:xfrm>
            <a:custGeom>
              <a:avLst/>
              <a:gdLst/>
              <a:ahLst/>
              <a:cxnLst/>
              <a:rect l="l" t="t" r="r" b="b"/>
              <a:pathLst>
                <a:path w="628" h="977" extrusionOk="0">
                  <a:moveTo>
                    <a:pt x="628" y="1"/>
                  </a:moveTo>
                  <a:lnTo>
                    <a:pt x="628" y="1"/>
                  </a:lnTo>
                  <a:cubicBezTo>
                    <a:pt x="558" y="42"/>
                    <a:pt x="488" y="84"/>
                    <a:pt x="405" y="126"/>
                  </a:cubicBezTo>
                  <a:cubicBezTo>
                    <a:pt x="405" y="238"/>
                    <a:pt x="391" y="335"/>
                    <a:pt x="391" y="405"/>
                  </a:cubicBezTo>
                  <a:lnTo>
                    <a:pt x="335" y="321"/>
                  </a:lnTo>
                  <a:cubicBezTo>
                    <a:pt x="279" y="238"/>
                    <a:pt x="223" y="154"/>
                    <a:pt x="181" y="70"/>
                  </a:cubicBezTo>
                  <a:lnTo>
                    <a:pt x="0" y="168"/>
                  </a:lnTo>
                  <a:lnTo>
                    <a:pt x="0" y="573"/>
                  </a:lnTo>
                  <a:lnTo>
                    <a:pt x="0" y="865"/>
                  </a:lnTo>
                  <a:cubicBezTo>
                    <a:pt x="84" y="824"/>
                    <a:pt x="154" y="782"/>
                    <a:pt x="195" y="754"/>
                  </a:cubicBezTo>
                  <a:lnTo>
                    <a:pt x="195" y="628"/>
                  </a:lnTo>
                  <a:lnTo>
                    <a:pt x="195" y="489"/>
                  </a:lnTo>
                  <a:cubicBezTo>
                    <a:pt x="293" y="642"/>
                    <a:pt x="377" y="810"/>
                    <a:pt x="460" y="977"/>
                  </a:cubicBezTo>
                  <a:cubicBezTo>
                    <a:pt x="502" y="935"/>
                    <a:pt x="544" y="907"/>
                    <a:pt x="600" y="893"/>
                  </a:cubicBezTo>
                  <a:lnTo>
                    <a:pt x="614" y="154"/>
                  </a:lnTo>
                  <a:cubicBezTo>
                    <a:pt x="614" y="98"/>
                    <a:pt x="614" y="42"/>
                    <a:pt x="628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1268857" y="3732625"/>
              <a:ext cx="98659" cy="113617"/>
            </a:xfrm>
            <a:custGeom>
              <a:avLst/>
              <a:gdLst/>
              <a:ahLst/>
              <a:cxnLst/>
              <a:rect l="l" t="t" r="r" b="b"/>
              <a:pathLst>
                <a:path w="587" h="676" extrusionOk="0">
                  <a:moveTo>
                    <a:pt x="363" y="215"/>
                  </a:moveTo>
                  <a:cubicBezTo>
                    <a:pt x="391" y="215"/>
                    <a:pt x="405" y="229"/>
                    <a:pt x="405" y="271"/>
                  </a:cubicBezTo>
                  <a:cubicBezTo>
                    <a:pt x="419" y="327"/>
                    <a:pt x="391" y="368"/>
                    <a:pt x="363" y="410"/>
                  </a:cubicBezTo>
                  <a:cubicBezTo>
                    <a:pt x="335" y="438"/>
                    <a:pt x="293" y="466"/>
                    <a:pt x="252" y="480"/>
                  </a:cubicBezTo>
                  <a:cubicBezTo>
                    <a:pt x="210" y="480"/>
                    <a:pt x="182" y="466"/>
                    <a:pt x="182" y="424"/>
                  </a:cubicBezTo>
                  <a:cubicBezTo>
                    <a:pt x="182" y="382"/>
                    <a:pt x="196" y="355"/>
                    <a:pt x="210" y="327"/>
                  </a:cubicBezTo>
                  <a:cubicBezTo>
                    <a:pt x="238" y="271"/>
                    <a:pt x="293" y="229"/>
                    <a:pt x="363" y="215"/>
                  </a:cubicBezTo>
                  <a:close/>
                  <a:moveTo>
                    <a:pt x="340" y="0"/>
                  </a:moveTo>
                  <a:cubicBezTo>
                    <a:pt x="311" y="0"/>
                    <a:pt x="281" y="10"/>
                    <a:pt x="252" y="20"/>
                  </a:cubicBezTo>
                  <a:cubicBezTo>
                    <a:pt x="196" y="48"/>
                    <a:pt x="154" y="89"/>
                    <a:pt x="112" y="131"/>
                  </a:cubicBezTo>
                  <a:cubicBezTo>
                    <a:pt x="98" y="145"/>
                    <a:pt x="84" y="173"/>
                    <a:pt x="70" y="187"/>
                  </a:cubicBezTo>
                  <a:cubicBezTo>
                    <a:pt x="56" y="229"/>
                    <a:pt x="42" y="257"/>
                    <a:pt x="28" y="299"/>
                  </a:cubicBezTo>
                  <a:cubicBezTo>
                    <a:pt x="1" y="355"/>
                    <a:pt x="1" y="410"/>
                    <a:pt x="1" y="466"/>
                  </a:cubicBezTo>
                  <a:cubicBezTo>
                    <a:pt x="1" y="508"/>
                    <a:pt x="14" y="550"/>
                    <a:pt x="42" y="592"/>
                  </a:cubicBezTo>
                  <a:cubicBezTo>
                    <a:pt x="84" y="633"/>
                    <a:pt x="126" y="661"/>
                    <a:pt x="182" y="675"/>
                  </a:cubicBezTo>
                  <a:cubicBezTo>
                    <a:pt x="224" y="661"/>
                    <a:pt x="266" y="647"/>
                    <a:pt x="293" y="633"/>
                  </a:cubicBezTo>
                  <a:cubicBezTo>
                    <a:pt x="349" y="606"/>
                    <a:pt x="391" y="578"/>
                    <a:pt x="433" y="550"/>
                  </a:cubicBezTo>
                  <a:cubicBezTo>
                    <a:pt x="489" y="494"/>
                    <a:pt x="531" y="452"/>
                    <a:pt x="558" y="382"/>
                  </a:cubicBezTo>
                  <a:cubicBezTo>
                    <a:pt x="572" y="355"/>
                    <a:pt x="586" y="327"/>
                    <a:pt x="586" y="285"/>
                  </a:cubicBezTo>
                  <a:cubicBezTo>
                    <a:pt x="586" y="257"/>
                    <a:pt x="572" y="215"/>
                    <a:pt x="572" y="187"/>
                  </a:cubicBezTo>
                  <a:cubicBezTo>
                    <a:pt x="558" y="131"/>
                    <a:pt x="531" y="76"/>
                    <a:pt x="489" y="34"/>
                  </a:cubicBezTo>
                  <a:cubicBezTo>
                    <a:pt x="461" y="20"/>
                    <a:pt x="419" y="6"/>
                    <a:pt x="377" y="6"/>
                  </a:cubicBezTo>
                  <a:cubicBezTo>
                    <a:pt x="365" y="2"/>
                    <a:pt x="353" y="0"/>
                    <a:pt x="34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1379112" y="3789097"/>
              <a:ext cx="68069" cy="83868"/>
            </a:xfrm>
            <a:custGeom>
              <a:avLst/>
              <a:gdLst/>
              <a:ahLst/>
              <a:cxnLst/>
              <a:rect l="l" t="t" r="r" b="b"/>
              <a:pathLst>
                <a:path w="405" h="499" extrusionOk="0">
                  <a:moveTo>
                    <a:pt x="235" y="1"/>
                  </a:moveTo>
                  <a:cubicBezTo>
                    <a:pt x="166" y="1"/>
                    <a:pt x="99" y="26"/>
                    <a:pt x="42" y="60"/>
                  </a:cubicBezTo>
                  <a:cubicBezTo>
                    <a:pt x="42" y="102"/>
                    <a:pt x="56" y="144"/>
                    <a:pt x="84" y="172"/>
                  </a:cubicBezTo>
                  <a:cubicBezTo>
                    <a:pt x="140" y="144"/>
                    <a:pt x="167" y="130"/>
                    <a:pt x="195" y="130"/>
                  </a:cubicBezTo>
                  <a:cubicBezTo>
                    <a:pt x="209" y="144"/>
                    <a:pt x="209" y="172"/>
                    <a:pt x="195" y="186"/>
                  </a:cubicBezTo>
                  <a:cubicBezTo>
                    <a:pt x="181" y="200"/>
                    <a:pt x="154" y="200"/>
                    <a:pt x="126" y="200"/>
                  </a:cubicBezTo>
                  <a:cubicBezTo>
                    <a:pt x="112" y="228"/>
                    <a:pt x="112" y="256"/>
                    <a:pt x="126" y="284"/>
                  </a:cubicBezTo>
                  <a:cubicBezTo>
                    <a:pt x="195" y="284"/>
                    <a:pt x="223" y="297"/>
                    <a:pt x="237" y="325"/>
                  </a:cubicBezTo>
                  <a:cubicBezTo>
                    <a:pt x="237" y="356"/>
                    <a:pt x="223" y="378"/>
                    <a:pt x="189" y="378"/>
                  </a:cubicBezTo>
                  <a:cubicBezTo>
                    <a:pt x="175" y="378"/>
                    <a:pt x="159" y="375"/>
                    <a:pt x="140" y="367"/>
                  </a:cubicBezTo>
                  <a:cubicBezTo>
                    <a:pt x="112" y="353"/>
                    <a:pt x="84" y="339"/>
                    <a:pt x="70" y="297"/>
                  </a:cubicBezTo>
                  <a:cubicBezTo>
                    <a:pt x="42" y="325"/>
                    <a:pt x="14" y="353"/>
                    <a:pt x="0" y="381"/>
                  </a:cubicBezTo>
                  <a:cubicBezTo>
                    <a:pt x="42" y="451"/>
                    <a:pt x="112" y="479"/>
                    <a:pt x="181" y="493"/>
                  </a:cubicBezTo>
                  <a:cubicBezTo>
                    <a:pt x="196" y="496"/>
                    <a:pt x="210" y="498"/>
                    <a:pt x="224" y="498"/>
                  </a:cubicBezTo>
                  <a:cubicBezTo>
                    <a:pt x="261" y="498"/>
                    <a:pt x="294" y="485"/>
                    <a:pt x="335" y="465"/>
                  </a:cubicBezTo>
                  <a:cubicBezTo>
                    <a:pt x="377" y="423"/>
                    <a:pt x="405" y="353"/>
                    <a:pt x="377" y="284"/>
                  </a:cubicBezTo>
                  <a:cubicBezTo>
                    <a:pt x="349" y="256"/>
                    <a:pt x="335" y="242"/>
                    <a:pt x="307" y="228"/>
                  </a:cubicBezTo>
                  <a:cubicBezTo>
                    <a:pt x="335" y="214"/>
                    <a:pt x="363" y="172"/>
                    <a:pt x="377" y="144"/>
                  </a:cubicBezTo>
                  <a:cubicBezTo>
                    <a:pt x="391" y="60"/>
                    <a:pt x="349" y="19"/>
                    <a:pt x="279" y="5"/>
                  </a:cubicBezTo>
                  <a:cubicBezTo>
                    <a:pt x="264" y="2"/>
                    <a:pt x="249" y="1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20"/>
          <p:cNvGrpSpPr/>
          <p:nvPr/>
        </p:nvGrpSpPr>
        <p:grpSpPr>
          <a:xfrm>
            <a:off x="-108571" y="4288680"/>
            <a:ext cx="1856862" cy="1120533"/>
            <a:chOff x="2851254" y="3935230"/>
            <a:chExt cx="1856862" cy="1120533"/>
          </a:xfrm>
        </p:grpSpPr>
        <p:sp>
          <p:nvSpPr>
            <p:cNvPr id="1341" name="Google Shape;1341;p20"/>
            <p:cNvSpPr/>
            <p:nvPr/>
          </p:nvSpPr>
          <p:spPr>
            <a:xfrm rot="5400000">
              <a:off x="4090282" y="3995903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354" y="0"/>
                    <a:pt x="1340" y="14"/>
                    <a:pt x="1298" y="42"/>
                  </a:cubicBezTo>
                  <a:cubicBezTo>
                    <a:pt x="1256" y="70"/>
                    <a:pt x="1200" y="112"/>
                    <a:pt x="1130" y="154"/>
                  </a:cubicBezTo>
                  <a:cubicBezTo>
                    <a:pt x="1005" y="265"/>
                    <a:pt x="824" y="405"/>
                    <a:pt x="656" y="558"/>
                  </a:cubicBezTo>
                  <a:cubicBezTo>
                    <a:pt x="489" y="698"/>
                    <a:pt x="335" y="851"/>
                    <a:pt x="210" y="977"/>
                  </a:cubicBezTo>
                  <a:cubicBezTo>
                    <a:pt x="154" y="1032"/>
                    <a:pt x="112" y="1088"/>
                    <a:pt x="84" y="1130"/>
                  </a:cubicBezTo>
                  <a:lnTo>
                    <a:pt x="29" y="1186"/>
                  </a:lnTo>
                  <a:cubicBezTo>
                    <a:pt x="29" y="1186"/>
                    <a:pt x="56" y="1172"/>
                    <a:pt x="84" y="1144"/>
                  </a:cubicBezTo>
                  <a:cubicBezTo>
                    <a:pt x="126" y="1102"/>
                    <a:pt x="182" y="1074"/>
                    <a:pt x="252" y="1019"/>
                  </a:cubicBezTo>
                  <a:cubicBezTo>
                    <a:pt x="391" y="921"/>
                    <a:pt x="559" y="767"/>
                    <a:pt x="726" y="628"/>
                  </a:cubicBezTo>
                  <a:cubicBezTo>
                    <a:pt x="893" y="475"/>
                    <a:pt x="1047" y="321"/>
                    <a:pt x="1172" y="196"/>
                  </a:cubicBezTo>
                  <a:cubicBezTo>
                    <a:pt x="1228" y="140"/>
                    <a:pt x="1270" y="84"/>
                    <a:pt x="1312" y="56"/>
                  </a:cubicBezTo>
                  <a:lnTo>
                    <a:pt x="1354" y="0"/>
                  </a:lnTo>
                  <a:close/>
                  <a:moveTo>
                    <a:pt x="29" y="1186"/>
                  </a:moveTo>
                  <a:cubicBezTo>
                    <a:pt x="29" y="1214"/>
                    <a:pt x="29" y="1228"/>
                    <a:pt x="29" y="1256"/>
                  </a:cubicBezTo>
                  <a:cubicBezTo>
                    <a:pt x="29" y="1311"/>
                    <a:pt x="15" y="1381"/>
                    <a:pt x="15" y="1465"/>
                  </a:cubicBezTo>
                  <a:cubicBezTo>
                    <a:pt x="1" y="1632"/>
                    <a:pt x="1" y="1855"/>
                    <a:pt x="1" y="2079"/>
                  </a:cubicBezTo>
                  <a:cubicBezTo>
                    <a:pt x="1" y="2302"/>
                    <a:pt x="15" y="2525"/>
                    <a:pt x="42" y="2692"/>
                  </a:cubicBezTo>
                  <a:cubicBezTo>
                    <a:pt x="42" y="2776"/>
                    <a:pt x="56" y="2846"/>
                    <a:pt x="56" y="2888"/>
                  </a:cubicBezTo>
                  <a:cubicBezTo>
                    <a:pt x="70" y="2943"/>
                    <a:pt x="70" y="2971"/>
                    <a:pt x="70" y="2971"/>
                  </a:cubicBezTo>
                  <a:lnTo>
                    <a:pt x="70" y="2888"/>
                  </a:lnTo>
                  <a:cubicBezTo>
                    <a:pt x="70" y="2846"/>
                    <a:pt x="84" y="2776"/>
                    <a:pt x="84" y="2692"/>
                  </a:cubicBezTo>
                  <a:cubicBezTo>
                    <a:pt x="98" y="2511"/>
                    <a:pt x="98" y="2302"/>
                    <a:pt x="98" y="2079"/>
                  </a:cubicBezTo>
                  <a:cubicBezTo>
                    <a:pt x="84" y="1855"/>
                    <a:pt x="70" y="1632"/>
                    <a:pt x="56" y="1465"/>
                  </a:cubicBezTo>
                  <a:cubicBezTo>
                    <a:pt x="56" y="1381"/>
                    <a:pt x="42" y="1311"/>
                    <a:pt x="42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0"/>
            <p:cNvSpPr/>
            <p:nvPr/>
          </p:nvSpPr>
          <p:spPr>
            <a:xfrm rot="5400000">
              <a:off x="3982464" y="4333475"/>
              <a:ext cx="445560" cy="497158"/>
            </a:xfrm>
            <a:custGeom>
              <a:avLst/>
              <a:gdLst/>
              <a:ahLst/>
              <a:cxnLst/>
              <a:rect l="l" t="t" r="r" b="b"/>
              <a:pathLst>
                <a:path w="2651" h="2958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40" y="140"/>
                    <a:pt x="196" y="196"/>
                  </a:cubicBezTo>
                  <a:cubicBezTo>
                    <a:pt x="307" y="321"/>
                    <a:pt x="475" y="475"/>
                    <a:pt x="642" y="628"/>
                  </a:cubicBezTo>
                  <a:cubicBezTo>
                    <a:pt x="810" y="781"/>
                    <a:pt x="977" y="921"/>
                    <a:pt x="1117" y="1019"/>
                  </a:cubicBezTo>
                  <a:cubicBezTo>
                    <a:pt x="1172" y="1074"/>
                    <a:pt x="1228" y="1102"/>
                    <a:pt x="1270" y="1144"/>
                  </a:cubicBezTo>
                  <a:lnTo>
                    <a:pt x="1326" y="1172"/>
                  </a:lnTo>
                  <a:lnTo>
                    <a:pt x="1284" y="1130"/>
                  </a:lnTo>
                  <a:cubicBezTo>
                    <a:pt x="1256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58"/>
                  </a:cubicBezTo>
                  <a:cubicBezTo>
                    <a:pt x="545" y="405"/>
                    <a:pt x="363" y="265"/>
                    <a:pt x="238" y="154"/>
                  </a:cubicBezTo>
                  <a:cubicBezTo>
                    <a:pt x="168" y="112"/>
                    <a:pt x="112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  <a:moveTo>
                    <a:pt x="2651" y="0"/>
                  </a:moveTo>
                  <a:lnTo>
                    <a:pt x="2651" y="0"/>
                  </a:lnTo>
                  <a:cubicBezTo>
                    <a:pt x="2623" y="14"/>
                    <a:pt x="2595" y="28"/>
                    <a:pt x="2581" y="42"/>
                  </a:cubicBezTo>
                  <a:cubicBezTo>
                    <a:pt x="2539" y="70"/>
                    <a:pt x="2483" y="112"/>
                    <a:pt x="2414" y="154"/>
                  </a:cubicBezTo>
                  <a:cubicBezTo>
                    <a:pt x="2288" y="265"/>
                    <a:pt x="2107" y="405"/>
                    <a:pt x="1953" y="558"/>
                  </a:cubicBezTo>
                  <a:cubicBezTo>
                    <a:pt x="1786" y="698"/>
                    <a:pt x="1619" y="851"/>
                    <a:pt x="1507" y="977"/>
                  </a:cubicBezTo>
                  <a:cubicBezTo>
                    <a:pt x="1451" y="1032"/>
                    <a:pt x="1409" y="1088"/>
                    <a:pt x="1368" y="1130"/>
                  </a:cubicBezTo>
                  <a:lnTo>
                    <a:pt x="1326" y="1172"/>
                  </a:lnTo>
                  <a:lnTo>
                    <a:pt x="1382" y="1144"/>
                  </a:lnTo>
                  <a:cubicBezTo>
                    <a:pt x="1423" y="1102"/>
                    <a:pt x="1479" y="1074"/>
                    <a:pt x="1535" y="1019"/>
                  </a:cubicBezTo>
                  <a:cubicBezTo>
                    <a:pt x="1674" y="921"/>
                    <a:pt x="1842" y="767"/>
                    <a:pt x="2009" y="628"/>
                  </a:cubicBezTo>
                  <a:cubicBezTo>
                    <a:pt x="2177" y="475"/>
                    <a:pt x="2344" y="321"/>
                    <a:pt x="2456" y="196"/>
                  </a:cubicBezTo>
                  <a:cubicBezTo>
                    <a:pt x="2511" y="140"/>
                    <a:pt x="2567" y="84"/>
                    <a:pt x="2595" y="56"/>
                  </a:cubicBezTo>
                  <a:lnTo>
                    <a:pt x="2651" y="0"/>
                  </a:lnTo>
                  <a:close/>
                  <a:moveTo>
                    <a:pt x="1326" y="1172"/>
                  </a:moveTo>
                  <a:lnTo>
                    <a:pt x="1326" y="1256"/>
                  </a:lnTo>
                  <a:cubicBezTo>
                    <a:pt x="1326" y="1297"/>
                    <a:pt x="1312" y="1367"/>
                    <a:pt x="1312" y="1451"/>
                  </a:cubicBezTo>
                  <a:cubicBezTo>
                    <a:pt x="1298" y="1632"/>
                    <a:pt x="1298" y="1841"/>
                    <a:pt x="1312" y="2065"/>
                  </a:cubicBezTo>
                  <a:cubicBezTo>
                    <a:pt x="1326" y="2288"/>
                    <a:pt x="1326" y="2511"/>
                    <a:pt x="1340" y="2678"/>
                  </a:cubicBezTo>
                  <a:cubicBezTo>
                    <a:pt x="1340" y="2762"/>
                    <a:pt x="1368" y="2832"/>
                    <a:pt x="1368" y="2888"/>
                  </a:cubicBezTo>
                  <a:cubicBezTo>
                    <a:pt x="1368" y="2929"/>
                    <a:pt x="1382" y="2957"/>
                    <a:pt x="1382" y="2957"/>
                  </a:cubicBezTo>
                  <a:lnTo>
                    <a:pt x="1382" y="2888"/>
                  </a:lnTo>
                  <a:cubicBezTo>
                    <a:pt x="1382" y="2832"/>
                    <a:pt x="1382" y="2762"/>
                    <a:pt x="1395" y="2678"/>
                  </a:cubicBezTo>
                  <a:cubicBezTo>
                    <a:pt x="1395" y="2511"/>
                    <a:pt x="1409" y="2288"/>
                    <a:pt x="1395" y="2065"/>
                  </a:cubicBezTo>
                  <a:cubicBezTo>
                    <a:pt x="1382" y="1841"/>
                    <a:pt x="1368" y="1618"/>
                    <a:pt x="1354" y="1451"/>
                  </a:cubicBezTo>
                  <a:cubicBezTo>
                    <a:pt x="1354" y="1367"/>
                    <a:pt x="1340" y="1297"/>
                    <a:pt x="1340" y="1256"/>
                  </a:cubicBezTo>
                  <a:cubicBezTo>
                    <a:pt x="1326" y="1200"/>
                    <a:pt x="1326" y="1172"/>
                    <a:pt x="1326" y="11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0"/>
            <p:cNvSpPr/>
            <p:nvPr/>
          </p:nvSpPr>
          <p:spPr>
            <a:xfrm rot="5400000">
              <a:off x="4237934" y="4181202"/>
              <a:ext cx="169081" cy="150089"/>
            </a:xfrm>
            <a:custGeom>
              <a:avLst/>
              <a:gdLst/>
              <a:ahLst/>
              <a:cxnLst/>
              <a:rect l="l" t="t" r="r" b="b"/>
              <a:pathLst>
                <a:path w="1006" h="893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949" y="28"/>
                    <a:pt x="893" y="70"/>
                    <a:pt x="838" y="112"/>
                  </a:cubicBezTo>
                  <a:cubicBezTo>
                    <a:pt x="726" y="181"/>
                    <a:pt x="601" y="293"/>
                    <a:pt x="475" y="405"/>
                  </a:cubicBezTo>
                  <a:cubicBezTo>
                    <a:pt x="349" y="516"/>
                    <a:pt x="224" y="628"/>
                    <a:pt x="140" y="725"/>
                  </a:cubicBezTo>
                  <a:cubicBezTo>
                    <a:pt x="98" y="781"/>
                    <a:pt x="43" y="837"/>
                    <a:pt x="1" y="893"/>
                  </a:cubicBezTo>
                  <a:cubicBezTo>
                    <a:pt x="1" y="893"/>
                    <a:pt x="84" y="851"/>
                    <a:pt x="182" y="767"/>
                  </a:cubicBezTo>
                  <a:cubicBezTo>
                    <a:pt x="280" y="697"/>
                    <a:pt x="419" y="600"/>
                    <a:pt x="545" y="474"/>
                  </a:cubicBezTo>
                  <a:cubicBezTo>
                    <a:pt x="670" y="363"/>
                    <a:pt x="782" y="251"/>
                    <a:pt x="866" y="153"/>
                  </a:cubicBezTo>
                  <a:cubicBezTo>
                    <a:pt x="963" y="56"/>
                    <a:pt x="1005" y="0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0"/>
            <p:cNvSpPr/>
            <p:nvPr/>
          </p:nvSpPr>
          <p:spPr>
            <a:xfrm rot="5400000">
              <a:off x="4242724" y="4816429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7" y="56"/>
                  </a:lnTo>
                  <a:cubicBezTo>
                    <a:pt x="85" y="84"/>
                    <a:pt x="126" y="140"/>
                    <a:pt x="196" y="196"/>
                  </a:cubicBezTo>
                  <a:cubicBezTo>
                    <a:pt x="308" y="321"/>
                    <a:pt x="461" y="475"/>
                    <a:pt x="629" y="628"/>
                  </a:cubicBezTo>
                  <a:cubicBezTo>
                    <a:pt x="796" y="781"/>
                    <a:pt x="977" y="921"/>
                    <a:pt x="1103" y="1019"/>
                  </a:cubicBezTo>
                  <a:cubicBezTo>
                    <a:pt x="1173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5" y="977"/>
                  </a:cubicBezTo>
                  <a:cubicBezTo>
                    <a:pt x="1033" y="851"/>
                    <a:pt x="866" y="698"/>
                    <a:pt x="698" y="558"/>
                  </a:cubicBezTo>
                  <a:cubicBezTo>
                    <a:pt x="531" y="405"/>
                    <a:pt x="364" y="265"/>
                    <a:pt x="224" y="154"/>
                  </a:cubicBezTo>
                  <a:cubicBezTo>
                    <a:pt x="168" y="112"/>
                    <a:pt x="98" y="70"/>
                    <a:pt x="71" y="42"/>
                  </a:cubicBezTo>
                  <a:cubicBezTo>
                    <a:pt x="29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0"/>
            <p:cNvSpPr/>
            <p:nvPr/>
          </p:nvSpPr>
          <p:spPr>
            <a:xfrm rot="5400000">
              <a:off x="3743382" y="4373392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326" y="0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3" y="168"/>
                  </a:cubicBezTo>
                  <a:cubicBezTo>
                    <a:pt x="977" y="265"/>
                    <a:pt x="796" y="405"/>
                    <a:pt x="628" y="558"/>
                  </a:cubicBezTo>
                  <a:cubicBezTo>
                    <a:pt x="461" y="698"/>
                    <a:pt x="307" y="851"/>
                    <a:pt x="196" y="977"/>
                  </a:cubicBezTo>
                  <a:cubicBezTo>
                    <a:pt x="126" y="1033"/>
                    <a:pt x="84" y="1088"/>
                    <a:pt x="56" y="1130"/>
                  </a:cubicBezTo>
                  <a:lnTo>
                    <a:pt x="1" y="1186"/>
                  </a:lnTo>
                  <a:cubicBezTo>
                    <a:pt x="15" y="1172"/>
                    <a:pt x="42" y="1158"/>
                    <a:pt x="70" y="1144"/>
                  </a:cubicBezTo>
                  <a:cubicBezTo>
                    <a:pt x="98" y="1116"/>
                    <a:pt x="154" y="1074"/>
                    <a:pt x="224" y="1019"/>
                  </a:cubicBezTo>
                  <a:cubicBezTo>
                    <a:pt x="363" y="921"/>
                    <a:pt x="531" y="781"/>
                    <a:pt x="698" y="628"/>
                  </a:cubicBezTo>
                  <a:cubicBezTo>
                    <a:pt x="865" y="475"/>
                    <a:pt x="1033" y="321"/>
                    <a:pt x="1144" y="210"/>
                  </a:cubicBezTo>
                  <a:cubicBezTo>
                    <a:pt x="1200" y="140"/>
                    <a:pt x="1242" y="84"/>
                    <a:pt x="1284" y="56"/>
                  </a:cubicBezTo>
                  <a:lnTo>
                    <a:pt x="1326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 rot="5400000">
              <a:off x="3732794" y="4834076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340" y="0"/>
                  </a:moveTo>
                  <a:cubicBezTo>
                    <a:pt x="1340" y="0"/>
                    <a:pt x="1312" y="14"/>
                    <a:pt x="1270" y="42"/>
                  </a:cubicBezTo>
                  <a:cubicBezTo>
                    <a:pt x="1228" y="70"/>
                    <a:pt x="1172" y="112"/>
                    <a:pt x="1102" y="154"/>
                  </a:cubicBezTo>
                  <a:cubicBezTo>
                    <a:pt x="977" y="265"/>
                    <a:pt x="810" y="405"/>
                    <a:pt x="642" y="544"/>
                  </a:cubicBezTo>
                  <a:cubicBezTo>
                    <a:pt x="475" y="698"/>
                    <a:pt x="307" y="851"/>
                    <a:pt x="196" y="977"/>
                  </a:cubicBezTo>
                  <a:cubicBezTo>
                    <a:pt x="140" y="1032"/>
                    <a:pt x="84" y="1088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112" y="1102"/>
                    <a:pt x="168" y="1074"/>
                    <a:pt x="238" y="1018"/>
                  </a:cubicBezTo>
                  <a:cubicBezTo>
                    <a:pt x="363" y="921"/>
                    <a:pt x="531" y="767"/>
                    <a:pt x="698" y="628"/>
                  </a:cubicBezTo>
                  <a:cubicBezTo>
                    <a:pt x="865" y="474"/>
                    <a:pt x="1033" y="321"/>
                    <a:pt x="1144" y="195"/>
                  </a:cubicBezTo>
                  <a:cubicBezTo>
                    <a:pt x="1200" y="140"/>
                    <a:pt x="1256" y="84"/>
                    <a:pt x="1284" y="56"/>
                  </a:cubicBezTo>
                  <a:lnTo>
                    <a:pt x="1340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0"/>
            <p:cNvSpPr/>
            <p:nvPr/>
          </p:nvSpPr>
          <p:spPr>
            <a:xfrm rot="5400000">
              <a:off x="3743382" y="4148344"/>
              <a:ext cx="222864" cy="199334"/>
            </a:xfrm>
            <a:custGeom>
              <a:avLst/>
              <a:gdLst/>
              <a:ahLst/>
              <a:cxnLst/>
              <a:rect l="l" t="t" r="r" b="b"/>
              <a:pathLst>
                <a:path w="1326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82" y="196"/>
                  </a:cubicBezTo>
                  <a:cubicBezTo>
                    <a:pt x="307" y="321"/>
                    <a:pt x="461" y="475"/>
                    <a:pt x="628" y="628"/>
                  </a:cubicBezTo>
                  <a:cubicBezTo>
                    <a:pt x="796" y="781"/>
                    <a:pt x="977" y="921"/>
                    <a:pt x="1102" y="1019"/>
                  </a:cubicBezTo>
                  <a:cubicBezTo>
                    <a:pt x="1172" y="1074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088"/>
                    <a:pt x="1200" y="1033"/>
                    <a:pt x="1144" y="977"/>
                  </a:cubicBezTo>
                  <a:cubicBezTo>
                    <a:pt x="1019" y="851"/>
                    <a:pt x="865" y="698"/>
                    <a:pt x="698" y="558"/>
                  </a:cubicBezTo>
                  <a:cubicBezTo>
                    <a:pt x="531" y="405"/>
                    <a:pt x="363" y="265"/>
                    <a:pt x="224" y="168"/>
                  </a:cubicBezTo>
                  <a:cubicBezTo>
                    <a:pt x="154" y="112"/>
                    <a:pt x="98" y="70"/>
                    <a:pt x="56" y="42"/>
                  </a:cubicBezTo>
                  <a:cubicBezTo>
                    <a:pt x="28" y="14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0"/>
            <p:cNvSpPr/>
            <p:nvPr/>
          </p:nvSpPr>
          <p:spPr>
            <a:xfrm rot="5400000">
              <a:off x="3732794" y="4599617"/>
              <a:ext cx="225217" cy="199334"/>
            </a:xfrm>
            <a:custGeom>
              <a:avLst/>
              <a:gdLst/>
              <a:ahLst/>
              <a:cxnLst/>
              <a:rect l="l" t="t" r="r" b="b"/>
              <a:pathLst>
                <a:path w="1340" h="1186" extrusionOk="0">
                  <a:moveTo>
                    <a:pt x="1" y="0"/>
                  </a:moveTo>
                  <a:lnTo>
                    <a:pt x="56" y="56"/>
                  </a:lnTo>
                  <a:cubicBezTo>
                    <a:pt x="84" y="84"/>
                    <a:pt x="126" y="140"/>
                    <a:pt x="196" y="195"/>
                  </a:cubicBezTo>
                  <a:cubicBezTo>
                    <a:pt x="308" y="321"/>
                    <a:pt x="475" y="474"/>
                    <a:pt x="628" y="628"/>
                  </a:cubicBezTo>
                  <a:cubicBezTo>
                    <a:pt x="796" y="781"/>
                    <a:pt x="977" y="921"/>
                    <a:pt x="1103" y="1018"/>
                  </a:cubicBezTo>
                  <a:cubicBezTo>
                    <a:pt x="1172" y="1074"/>
                    <a:pt x="1228" y="1102"/>
                    <a:pt x="1270" y="1144"/>
                  </a:cubicBezTo>
                  <a:cubicBezTo>
                    <a:pt x="1284" y="1158"/>
                    <a:pt x="1312" y="1172"/>
                    <a:pt x="1340" y="1186"/>
                  </a:cubicBezTo>
                  <a:lnTo>
                    <a:pt x="1284" y="1130"/>
                  </a:lnTo>
                  <a:cubicBezTo>
                    <a:pt x="1242" y="1088"/>
                    <a:pt x="1200" y="1032"/>
                    <a:pt x="1144" y="977"/>
                  </a:cubicBezTo>
                  <a:cubicBezTo>
                    <a:pt x="1033" y="851"/>
                    <a:pt x="865" y="698"/>
                    <a:pt x="698" y="544"/>
                  </a:cubicBezTo>
                  <a:cubicBezTo>
                    <a:pt x="531" y="405"/>
                    <a:pt x="363" y="265"/>
                    <a:pt x="224" y="154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29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 rot="5400000">
              <a:off x="3803048" y="4189354"/>
              <a:ext cx="159669" cy="143198"/>
            </a:xfrm>
            <a:custGeom>
              <a:avLst/>
              <a:gdLst/>
              <a:ahLst/>
              <a:cxnLst/>
              <a:rect l="l" t="t" r="r" b="b"/>
              <a:pathLst>
                <a:path w="950" h="852" extrusionOk="0">
                  <a:moveTo>
                    <a:pt x="1" y="0"/>
                  </a:moveTo>
                  <a:cubicBezTo>
                    <a:pt x="42" y="56"/>
                    <a:pt x="84" y="112"/>
                    <a:pt x="126" y="154"/>
                  </a:cubicBezTo>
                  <a:cubicBezTo>
                    <a:pt x="224" y="265"/>
                    <a:pt x="321" y="363"/>
                    <a:pt x="433" y="461"/>
                  </a:cubicBezTo>
                  <a:cubicBezTo>
                    <a:pt x="558" y="572"/>
                    <a:pt x="684" y="670"/>
                    <a:pt x="782" y="740"/>
                  </a:cubicBezTo>
                  <a:cubicBezTo>
                    <a:pt x="837" y="781"/>
                    <a:pt x="893" y="809"/>
                    <a:pt x="949" y="851"/>
                  </a:cubicBezTo>
                  <a:cubicBezTo>
                    <a:pt x="949" y="851"/>
                    <a:pt x="907" y="781"/>
                    <a:pt x="823" y="698"/>
                  </a:cubicBezTo>
                  <a:cubicBezTo>
                    <a:pt x="740" y="600"/>
                    <a:pt x="642" y="489"/>
                    <a:pt x="517" y="391"/>
                  </a:cubicBezTo>
                  <a:cubicBezTo>
                    <a:pt x="405" y="293"/>
                    <a:pt x="293" y="196"/>
                    <a:pt x="168" y="112"/>
                  </a:cubicBezTo>
                  <a:cubicBezTo>
                    <a:pt x="70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0"/>
            <p:cNvSpPr/>
            <p:nvPr/>
          </p:nvSpPr>
          <p:spPr>
            <a:xfrm rot="5400000">
              <a:off x="4080871" y="4896094"/>
              <a:ext cx="18992" cy="300346"/>
            </a:xfrm>
            <a:custGeom>
              <a:avLst/>
              <a:gdLst/>
              <a:ahLst/>
              <a:cxnLst/>
              <a:rect l="l" t="t" r="r" b="b"/>
              <a:pathLst>
                <a:path w="113" h="1787" extrusionOk="0">
                  <a:moveTo>
                    <a:pt x="29" y="1"/>
                  </a:moveTo>
                  <a:lnTo>
                    <a:pt x="29" y="84"/>
                  </a:lnTo>
                  <a:cubicBezTo>
                    <a:pt x="29" y="126"/>
                    <a:pt x="29" y="196"/>
                    <a:pt x="15" y="280"/>
                  </a:cubicBezTo>
                  <a:cubicBezTo>
                    <a:pt x="15" y="461"/>
                    <a:pt x="1" y="670"/>
                    <a:pt x="15" y="893"/>
                  </a:cubicBezTo>
                  <a:cubicBezTo>
                    <a:pt x="29" y="1116"/>
                    <a:pt x="43" y="1340"/>
                    <a:pt x="57" y="1507"/>
                  </a:cubicBezTo>
                  <a:cubicBezTo>
                    <a:pt x="57" y="1591"/>
                    <a:pt x="71" y="1660"/>
                    <a:pt x="71" y="1716"/>
                  </a:cubicBezTo>
                  <a:cubicBezTo>
                    <a:pt x="84" y="1758"/>
                    <a:pt x="84" y="1786"/>
                    <a:pt x="84" y="1786"/>
                  </a:cubicBezTo>
                  <a:lnTo>
                    <a:pt x="84" y="1716"/>
                  </a:lnTo>
                  <a:cubicBezTo>
                    <a:pt x="84" y="1660"/>
                    <a:pt x="98" y="1591"/>
                    <a:pt x="98" y="1507"/>
                  </a:cubicBezTo>
                  <a:cubicBezTo>
                    <a:pt x="112" y="1340"/>
                    <a:pt x="112" y="1116"/>
                    <a:pt x="112" y="893"/>
                  </a:cubicBezTo>
                  <a:cubicBezTo>
                    <a:pt x="112" y="670"/>
                    <a:pt x="84" y="447"/>
                    <a:pt x="71" y="280"/>
                  </a:cubicBezTo>
                  <a:cubicBezTo>
                    <a:pt x="71" y="196"/>
                    <a:pt x="57" y="126"/>
                    <a:pt x="43" y="84"/>
                  </a:cubicBezTo>
                  <a:cubicBezTo>
                    <a:pt x="43" y="28"/>
                    <a:pt x="29" y="1"/>
                    <a:pt x="29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0"/>
            <p:cNvSpPr/>
            <p:nvPr/>
          </p:nvSpPr>
          <p:spPr>
            <a:xfrm rot="5400000">
              <a:off x="3195971" y="3987667"/>
              <a:ext cx="229923" cy="499511"/>
            </a:xfrm>
            <a:custGeom>
              <a:avLst/>
              <a:gdLst/>
              <a:ahLst/>
              <a:cxnLst/>
              <a:rect l="l" t="t" r="r" b="b"/>
              <a:pathLst>
                <a:path w="1368" h="2972" extrusionOk="0">
                  <a:moveTo>
                    <a:pt x="1368" y="1"/>
                  </a:moveTo>
                  <a:cubicBezTo>
                    <a:pt x="1354" y="15"/>
                    <a:pt x="1326" y="29"/>
                    <a:pt x="1312" y="43"/>
                  </a:cubicBezTo>
                  <a:cubicBezTo>
                    <a:pt x="1270" y="84"/>
                    <a:pt x="1200" y="112"/>
                    <a:pt x="1145" y="168"/>
                  </a:cubicBezTo>
                  <a:cubicBezTo>
                    <a:pt x="1005" y="266"/>
                    <a:pt x="838" y="419"/>
                    <a:pt x="670" y="559"/>
                  </a:cubicBezTo>
                  <a:cubicBezTo>
                    <a:pt x="503" y="712"/>
                    <a:pt x="336" y="866"/>
                    <a:pt x="224" y="991"/>
                  </a:cubicBezTo>
                  <a:cubicBezTo>
                    <a:pt x="168" y="1047"/>
                    <a:pt x="126" y="1103"/>
                    <a:pt x="85" y="1131"/>
                  </a:cubicBezTo>
                  <a:lnTo>
                    <a:pt x="29" y="1186"/>
                  </a:lnTo>
                  <a:lnTo>
                    <a:pt x="29" y="1270"/>
                  </a:lnTo>
                  <a:cubicBezTo>
                    <a:pt x="29" y="1312"/>
                    <a:pt x="29" y="1382"/>
                    <a:pt x="15" y="1465"/>
                  </a:cubicBezTo>
                  <a:cubicBezTo>
                    <a:pt x="15" y="1647"/>
                    <a:pt x="1" y="1856"/>
                    <a:pt x="15" y="2079"/>
                  </a:cubicBezTo>
                  <a:cubicBezTo>
                    <a:pt x="29" y="2302"/>
                    <a:pt x="43" y="2525"/>
                    <a:pt x="57" y="2693"/>
                  </a:cubicBezTo>
                  <a:cubicBezTo>
                    <a:pt x="57" y="2776"/>
                    <a:pt x="71" y="2846"/>
                    <a:pt x="71" y="2902"/>
                  </a:cubicBezTo>
                  <a:cubicBezTo>
                    <a:pt x="85" y="2944"/>
                    <a:pt x="85" y="2972"/>
                    <a:pt x="85" y="2972"/>
                  </a:cubicBezTo>
                  <a:cubicBezTo>
                    <a:pt x="85" y="2958"/>
                    <a:pt x="85" y="2930"/>
                    <a:pt x="85" y="2902"/>
                  </a:cubicBezTo>
                  <a:cubicBezTo>
                    <a:pt x="85" y="2846"/>
                    <a:pt x="98" y="2776"/>
                    <a:pt x="98" y="2693"/>
                  </a:cubicBezTo>
                  <a:cubicBezTo>
                    <a:pt x="112" y="2525"/>
                    <a:pt x="112" y="2302"/>
                    <a:pt x="112" y="2079"/>
                  </a:cubicBezTo>
                  <a:cubicBezTo>
                    <a:pt x="112" y="1856"/>
                    <a:pt x="98" y="1633"/>
                    <a:pt x="71" y="1465"/>
                  </a:cubicBezTo>
                  <a:cubicBezTo>
                    <a:pt x="71" y="1382"/>
                    <a:pt x="57" y="1312"/>
                    <a:pt x="57" y="1270"/>
                  </a:cubicBezTo>
                  <a:cubicBezTo>
                    <a:pt x="43" y="1214"/>
                    <a:pt x="43" y="1186"/>
                    <a:pt x="43" y="1186"/>
                  </a:cubicBezTo>
                  <a:cubicBezTo>
                    <a:pt x="57" y="1172"/>
                    <a:pt x="85" y="1158"/>
                    <a:pt x="112" y="1144"/>
                  </a:cubicBezTo>
                  <a:cubicBezTo>
                    <a:pt x="140" y="1117"/>
                    <a:pt x="196" y="1075"/>
                    <a:pt x="266" y="1033"/>
                  </a:cubicBezTo>
                  <a:cubicBezTo>
                    <a:pt x="405" y="921"/>
                    <a:pt x="573" y="782"/>
                    <a:pt x="740" y="628"/>
                  </a:cubicBezTo>
                  <a:cubicBezTo>
                    <a:pt x="907" y="489"/>
                    <a:pt x="1075" y="335"/>
                    <a:pt x="1186" y="210"/>
                  </a:cubicBezTo>
                  <a:cubicBezTo>
                    <a:pt x="1242" y="154"/>
                    <a:pt x="1284" y="98"/>
                    <a:pt x="1326" y="56"/>
                  </a:cubicBezTo>
                  <a:lnTo>
                    <a:pt x="136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 rot="5400000">
              <a:off x="3349505" y="4363896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43" y="56"/>
                  </a:lnTo>
                  <a:cubicBezTo>
                    <a:pt x="84" y="98"/>
                    <a:pt x="126" y="154"/>
                    <a:pt x="182" y="210"/>
                  </a:cubicBezTo>
                  <a:cubicBezTo>
                    <a:pt x="308" y="335"/>
                    <a:pt x="461" y="489"/>
                    <a:pt x="628" y="642"/>
                  </a:cubicBezTo>
                  <a:cubicBezTo>
                    <a:pt x="810" y="782"/>
                    <a:pt x="963" y="921"/>
                    <a:pt x="1103" y="1033"/>
                  </a:cubicBezTo>
                  <a:cubicBezTo>
                    <a:pt x="1172" y="1075"/>
                    <a:pt x="1228" y="1117"/>
                    <a:pt x="1270" y="1144"/>
                  </a:cubicBezTo>
                  <a:cubicBezTo>
                    <a:pt x="1284" y="1158"/>
                    <a:pt x="1312" y="1172"/>
                    <a:pt x="1326" y="1186"/>
                  </a:cubicBezTo>
                  <a:lnTo>
                    <a:pt x="1284" y="1131"/>
                  </a:lnTo>
                  <a:cubicBezTo>
                    <a:pt x="1242" y="1103"/>
                    <a:pt x="1200" y="1047"/>
                    <a:pt x="1145" y="991"/>
                  </a:cubicBezTo>
                  <a:cubicBezTo>
                    <a:pt x="1019" y="866"/>
                    <a:pt x="866" y="712"/>
                    <a:pt x="698" y="559"/>
                  </a:cubicBezTo>
                  <a:cubicBezTo>
                    <a:pt x="531" y="405"/>
                    <a:pt x="349" y="266"/>
                    <a:pt x="224" y="168"/>
                  </a:cubicBezTo>
                  <a:cubicBezTo>
                    <a:pt x="154" y="112"/>
                    <a:pt x="98" y="84"/>
                    <a:pt x="57" y="43"/>
                  </a:cubicBezTo>
                  <a:cubicBezTo>
                    <a:pt x="15" y="15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 rot="5400000">
              <a:off x="2839575" y="4381544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39" y="1"/>
                  </a:moveTo>
                  <a:cubicBezTo>
                    <a:pt x="1312" y="14"/>
                    <a:pt x="1284" y="28"/>
                    <a:pt x="1270" y="42"/>
                  </a:cubicBezTo>
                  <a:cubicBezTo>
                    <a:pt x="1228" y="70"/>
                    <a:pt x="1172" y="112"/>
                    <a:pt x="1102" y="168"/>
                  </a:cubicBezTo>
                  <a:cubicBezTo>
                    <a:pt x="977" y="266"/>
                    <a:pt x="795" y="419"/>
                    <a:pt x="642" y="558"/>
                  </a:cubicBezTo>
                  <a:cubicBezTo>
                    <a:pt x="475" y="712"/>
                    <a:pt x="307" y="865"/>
                    <a:pt x="196" y="991"/>
                  </a:cubicBezTo>
                  <a:cubicBezTo>
                    <a:pt x="140" y="1047"/>
                    <a:pt x="84" y="1102"/>
                    <a:pt x="56" y="1130"/>
                  </a:cubicBezTo>
                  <a:lnTo>
                    <a:pt x="0" y="1186"/>
                  </a:lnTo>
                  <a:cubicBezTo>
                    <a:pt x="0" y="1186"/>
                    <a:pt x="28" y="1172"/>
                    <a:pt x="70" y="1144"/>
                  </a:cubicBezTo>
                  <a:cubicBezTo>
                    <a:pt x="98" y="1116"/>
                    <a:pt x="168" y="1075"/>
                    <a:pt x="224" y="1033"/>
                  </a:cubicBezTo>
                  <a:cubicBezTo>
                    <a:pt x="363" y="921"/>
                    <a:pt x="530" y="782"/>
                    <a:pt x="698" y="628"/>
                  </a:cubicBezTo>
                  <a:cubicBezTo>
                    <a:pt x="865" y="489"/>
                    <a:pt x="1033" y="335"/>
                    <a:pt x="1144" y="210"/>
                  </a:cubicBezTo>
                  <a:cubicBezTo>
                    <a:pt x="1200" y="154"/>
                    <a:pt x="1256" y="98"/>
                    <a:pt x="1284" y="56"/>
                  </a:cubicBezTo>
                  <a:lnTo>
                    <a:pt x="1339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 rot="5400000">
              <a:off x="2840751" y="4145907"/>
              <a:ext cx="222864" cy="199502"/>
            </a:xfrm>
            <a:custGeom>
              <a:avLst/>
              <a:gdLst/>
              <a:ahLst/>
              <a:cxnLst/>
              <a:rect l="l" t="t" r="r" b="b"/>
              <a:pathLst>
                <a:path w="1326" h="1187" extrusionOk="0">
                  <a:moveTo>
                    <a:pt x="1" y="1"/>
                  </a:moveTo>
                  <a:lnTo>
                    <a:pt x="56" y="56"/>
                  </a:lnTo>
                  <a:cubicBezTo>
                    <a:pt x="84" y="98"/>
                    <a:pt x="126" y="154"/>
                    <a:pt x="196" y="210"/>
                  </a:cubicBezTo>
                  <a:cubicBezTo>
                    <a:pt x="307" y="335"/>
                    <a:pt x="461" y="489"/>
                    <a:pt x="628" y="628"/>
                  </a:cubicBezTo>
                  <a:cubicBezTo>
                    <a:pt x="796" y="782"/>
                    <a:pt x="977" y="921"/>
                    <a:pt x="1102" y="1033"/>
                  </a:cubicBezTo>
                  <a:cubicBezTo>
                    <a:pt x="1172" y="1075"/>
                    <a:pt x="1228" y="1116"/>
                    <a:pt x="1270" y="1144"/>
                  </a:cubicBezTo>
                  <a:cubicBezTo>
                    <a:pt x="1312" y="1172"/>
                    <a:pt x="1326" y="1186"/>
                    <a:pt x="1326" y="1186"/>
                  </a:cubicBezTo>
                  <a:lnTo>
                    <a:pt x="1284" y="1130"/>
                  </a:lnTo>
                  <a:cubicBezTo>
                    <a:pt x="1242" y="1102"/>
                    <a:pt x="1200" y="1047"/>
                    <a:pt x="1144" y="991"/>
                  </a:cubicBezTo>
                  <a:cubicBezTo>
                    <a:pt x="1033" y="865"/>
                    <a:pt x="865" y="712"/>
                    <a:pt x="698" y="558"/>
                  </a:cubicBezTo>
                  <a:cubicBezTo>
                    <a:pt x="531" y="405"/>
                    <a:pt x="363" y="266"/>
                    <a:pt x="224" y="168"/>
                  </a:cubicBezTo>
                  <a:cubicBezTo>
                    <a:pt x="168" y="112"/>
                    <a:pt x="98" y="70"/>
                    <a:pt x="70" y="42"/>
                  </a:cubicBezTo>
                  <a:cubicBezTo>
                    <a:pt x="42" y="28"/>
                    <a:pt x="15" y="15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 rot="5400000">
              <a:off x="4096166" y="4463646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2" y="1"/>
                  </a:moveTo>
                  <a:cubicBezTo>
                    <a:pt x="42" y="1"/>
                    <a:pt x="28" y="70"/>
                    <a:pt x="14" y="182"/>
                  </a:cubicBezTo>
                  <a:cubicBezTo>
                    <a:pt x="0" y="308"/>
                    <a:pt x="0" y="447"/>
                    <a:pt x="0" y="573"/>
                  </a:cubicBezTo>
                  <a:cubicBezTo>
                    <a:pt x="0" y="712"/>
                    <a:pt x="14" y="838"/>
                    <a:pt x="28" y="977"/>
                  </a:cubicBezTo>
                  <a:cubicBezTo>
                    <a:pt x="42" y="1075"/>
                    <a:pt x="56" y="1145"/>
                    <a:pt x="56" y="1145"/>
                  </a:cubicBezTo>
                  <a:cubicBezTo>
                    <a:pt x="70" y="1089"/>
                    <a:pt x="84" y="1033"/>
                    <a:pt x="84" y="977"/>
                  </a:cubicBezTo>
                  <a:cubicBezTo>
                    <a:pt x="98" y="838"/>
                    <a:pt x="98" y="712"/>
                    <a:pt x="98" y="573"/>
                  </a:cubicBezTo>
                  <a:cubicBezTo>
                    <a:pt x="98" y="433"/>
                    <a:pt x="84" y="280"/>
                    <a:pt x="70" y="182"/>
                  </a:cubicBezTo>
                  <a:cubicBezTo>
                    <a:pt x="56" y="112"/>
                    <a:pt x="56" y="57"/>
                    <a:pt x="4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0"/>
            <p:cNvSpPr/>
            <p:nvPr/>
          </p:nvSpPr>
          <p:spPr>
            <a:xfrm rot="5400000">
              <a:off x="3649598" y="4258431"/>
              <a:ext cx="16639" cy="194796"/>
            </a:xfrm>
            <a:custGeom>
              <a:avLst/>
              <a:gdLst/>
              <a:ahLst/>
              <a:cxnLst/>
              <a:rect l="l" t="t" r="r" b="b"/>
              <a:pathLst>
                <a:path w="99" h="1159" extrusionOk="0">
                  <a:moveTo>
                    <a:pt x="43" y="1"/>
                  </a:moveTo>
                  <a:cubicBezTo>
                    <a:pt x="43" y="1"/>
                    <a:pt x="29" y="71"/>
                    <a:pt x="15" y="182"/>
                  </a:cubicBezTo>
                  <a:cubicBezTo>
                    <a:pt x="1" y="322"/>
                    <a:pt x="1" y="447"/>
                    <a:pt x="1" y="587"/>
                  </a:cubicBezTo>
                  <a:cubicBezTo>
                    <a:pt x="1" y="726"/>
                    <a:pt x="15" y="866"/>
                    <a:pt x="29" y="977"/>
                  </a:cubicBezTo>
                  <a:cubicBezTo>
                    <a:pt x="43" y="1033"/>
                    <a:pt x="43" y="1103"/>
                    <a:pt x="71" y="1159"/>
                  </a:cubicBezTo>
                  <a:cubicBezTo>
                    <a:pt x="71" y="1159"/>
                    <a:pt x="85" y="1075"/>
                    <a:pt x="85" y="977"/>
                  </a:cubicBezTo>
                  <a:cubicBezTo>
                    <a:pt x="99" y="852"/>
                    <a:pt x="99" y="712"/>
                    <a:pt x="99" y="587"/>
                  </a:cubicBezTo>
                  <a:cubicBezTo>
                    <a:pt x="99" y="447"/>
                    <a:pt x="85" y="308"/>
                    <a:pt x="71" y="182"/>
                  </a:cubicBezTo>
                  <a:cubicBezTo>
                    <a:pt x="71" y="126"/>
                    <a:pt x="57" y="57"/>
                    <a:pt x="43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 rot="5400000">
              <a:off x="3766744" y="3941952"/>
              <a:ext cx="196813" cy="183367"/>
            </a:xfrm>
            <a:custGeom>
              <a:avLst/>
              <a:gdLst/>
              <a:ahLst/>
              <a:cxnLst/>
              <a:rect l="l" t="t" r="r" b="b"/>
              <a:pathLst>
                <a:path w="1171" h="1091" extrusionOk="0">
                  <a:moveTo>
                    <a:pt x="1171" y="0"/>
                  </a:moveTo>
                  <a:cubicBezTo>
                    <a:pt x="1115" y="28"/>
                    <a:pt x="1059" y="70"/>
                    <a:pt x="1017" y="112"/>
                  </a:cubicBezTo>
                  <a:cubicBezTo>
                    <a:pt x="920" y="196"/>
                    <a:pt x="822" y="279"/>
                    <a:pt x="724" y="377"/>
                  </a:cubicBezTo>
                  <a:cubicBezTo>
                    <a:pt x="641" y="475"/>
                    <a:pt x="557" y="558"/>
                    <a:pt x="501" y="642"/>
                  </a:cubicBezTo>
                  <a:cubicBezTo>
                    <a:pt x="452" y="607"/>
                    <a:pt x="402" y="591"/>
                    <a:pt x="353" y="591"/>
                  </a:cubicBezTo>
                  <a:cubicBezTo>
                    <a:pt x="155" y="591"/>
                    <a:pt x="1" y="850"/>
                    <a:pt x="180" y="1019"/>
                  </a:cubicBezTo>
                  <a:cubicBezTo>
                    <a:pt x="234" y="1069"/>
                    <a:pt x="293" y="1090"/>
                    <a:pt x="351" y="1090"/>
                  </a:cubicBezTo>
                  <a:cubicBezTo>
                    <a:pt x="533" y="1090"/>
                    <a:pt x="691" y="875"/>
                    <a:pt x="543" y="684"/>
                  </a:cubicBezTo>
                  <a:cubicBezTo>
                    <a:pt x="627" y="614"/>
                    <a:pt x="710" y="530"/>
                    <a:pt x="794" y="447"/>
                  </a:cubicBezTo>
                  <a:cubicBezTo>
                    <a:pt x="892" y="349"/>
                    <a:pt x="975" y="251"/>
                    <a:pt x="1059" y="140"/>
                  </a:cubicBezTo>
                  <a:cubicBezTo>
                    <a:pt x="1101" y="98"/>
                    <a:pt x="1129" y="42"/>
                    <a:pt x="117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 rot="5400000">
              <a:off x="3180088" y="4257841"/>
              <a:ext cx="236982" cy="894650"/>
            </a:xfrm>
            <a:custGeom>
              <a:avLst/>
              <a:gdLst/>
              <a:ahLst/>
              <a:cxnLst/>
              <a:rect l="l" t="t" r="r" b="b"/>
              <a:pathLst>
                <a:path w="1410" h="5323" extrusionOk="0">
                  <a:moveTo>
                    <a:pt x="1326" y="1"/>
                  </a:moveTo>
                  <a:cubicBezTo>
                    <a:pt x="1326" y="1"/>
                    <a:pt x="1326" y="84"/>
                    <a:pt x="1312" y="224"/>
                  </a:cubicBezTo>
                  <a:cubicBezTo>
                    <a:pt x="1298" y="363"/>
                    <a:pt x="1284" y="559"/>
                    <a:pt x="1270" y="796"/>
                  </a:cubicBezTo>
                  <a:cubicBezTo>
                    <a:pt x="1256" y="1033"/>
                    <a:pt x="1242" y="1312"/>
                    <a:pt x="1228" y="1605"/>
                  </a:cubicBezTo>
                  <a:cubicBezTo>
                    <a:pt x="1214" y="1898"/>
                    <a:pt x="1200" y="2219"/>
                    <a:pt x="1186" y="2539"/>
                  </a:cubicBezTo>
                  <a:cubicBezTo>
                    <a:pt x="1172" y="2860"/>
                    <a:pt x="1172" y="3181"/>
                    <a:pt x="1172" y="3474"/>
                  </a:cubicBezTo>
                  <a:cubicBezTo>
                    <a:pt x="1158" y="3767"/>
                    <a:pt x="1172" y="4046"/>
                    <a:pt x="1158" y="4283"/>
                  </a:cubicBezTo>
                  <a:cubicBezTo>
                    <a:pt x="1144" y="4534"/>
                    <a:pt x="1158" y="4715"/>
                    <a:pt x="1158" y="4855"/>
                  </a:cubicBezTo>
                  <a:cubicBezTo>
                    <a:pt x="1103" y="4855"/>
                    <a:pt x="1047" y="4869"/>
                    <a:pt x="1005" y="4911"/>
                  </a:cubicBezTo>
                  <a:cubicBezTo>
                    <a:pt x="907" y="4813"/>
                    <a:pt x="782" y="4674"/>
                    <a:pt x="642" y="4548"/>
                  </a:cubicBezTo>
                  <a:cubicBezTo>
                    <a:pt x="503" y="4422"/>
                    <a:pt x="363" y="4297"/>
                    <a:pt x="252" y="4213"/>
                  </a:cubicBezTo>
                  <a:cubicBezTo>
                    <a:pt x="196" y="4171"/>
                    <a:pt x="140" y="4143"/>
                    <a:pt x="112" y="4116"/>
                  </a:cubicBezTo>
                  <a:lnTo>
                    <a:pt x="70" y="4088"/>
                  </a:lnTo>
                  <a:cubicBezTo>
                    <a:pt x="70" y="4032"/>
                    <a:pt x="84" y="3976"/>
                    <a:pt x="84" y="3892"/>
                  </a:cubicBezTo>
                  <a:cubicBezTo>
                    <a:pt x="98" y="3725"/>
                    <a:pt x="98" y="3502"/>
                    <a:pt x="98" y="3279"/>
                  </a:cubicBezTo>
                  <a:cubicBezTo>
                    <a:pt x="84" y="3056"/>
                    <a:pt x="70" y="2832"/>
                    <a:pt x="56" y="2665"/>
                  </a:cubicBezTo>
                  <a:cubicBezTo>
                    <a:pt x="56" y="2581"/>
                    <a:pt x="42" y="2512"/>
                    <a:pt x="42" y="2470"/>
                  </a:cubicBezTo>
                  <a:cubicBezTo>
                    <a:pt x="29" y="2414"/>
                    <a:pt x="29" y="2386"/>
                    <a:pt x="29" y="2386"/>
                  </a:cubicBezTo>
                  <a:lnTo>
                    <a:pt x="29" y="2470"/>
                  </a:lnTo>
                  <a:cubicBezTo>
                    <a:pt x="29" y="2512"/>
                    <a:pt x="15" y="2581"/>
                    <a:pt x="15" y="2665"/>
                  </a:cubicBezTo>
                  <a:cubicBezTo>
                    <a:pt x="15" y="2846"/>
                    <a:pt x="1" y="3056"/>
                    <a:pt x="15" y="3279"/>
                  </a:cubicBezTo>
                  <a:cubicBezTo>
                    <a:pt x="15" y="3502"/>
                    <a:pt x="29" y="3725"/>
                    <a:pt x="42" y="3892"/>
                  </a:cubicBezTo>
                  <a:cubicBezTo>
                    <a:pt x="42" y="3976"/>
                    <a:pt x="56" y="4046"/>
                    <a:pt x="70" y="4102"/>
                  </a:cubicBezTo>
                  <a:lnTo>
                    <a:pt x="112" y="4143"/>
                  </a:lnTo>
                  <a:cubicBezTo>
                    <a:pt x="140" y="4171"/>
                    <a:pt x="168" y="4213"/>
                    <a:pt x="224" y="4269"/>
                  </a:cubicBezTo>
                  <a:cubicBezTo>
                    <a:pt x="321" y="4367"/>
                    <a:pt x="447" y="4506"/>
                    <a:pt x="586" y="4632"/>
                  </a:cubicBezTo>
                  <a:cubicBezTo>
                    <a:pt x="726" y="4757"/>
                    <a:pt x="865" y="4869"/>
                    <a:pt x="977" y="4953"/>
                  </a:cubicBezTo>
                  <a:cubicBezTo>
                    <a:pt x="949" y="4994"/>
                    <a:pt x="935" y="5036"/>
                    <a:pt x="935" y="5092"/>
                  </a:cubicBezTo>
                  <a:cubicBezTo>
                    <a:pt x="935" y="5245"/>
                    <a:pt x="1050" y="5322"/>
                    <a:pt x="1165" y="5322"/>
                  </a:cubicBezTo>
                  <a:cubicBezTo>
                    <a:pt x="1280" y="5322"/>
                    <a:pt x="1395" y="5245"/>
                    <a:pt x="1395" y="5092"/>
                  </a:cubicBezTo>
                  <a:cubicBezTo>
                    <a:pt x="1409" y="4966"/>
                    <a:pt x="1298" y="4855"/>
                    <a:pt x="1172" y="4855"/>
                  </a:cubicBezTo>
                  <a:cubicBezTo>
                    <a:pt x="1186" y="4715"/>
                    <a:pt x="1200" y="4520"/>
                    <a:pt x="1214" y="4297"/>
                  </a:cubicBezTo>
                  <a:cubicBezTo>
                    <a:pt x="1228" y="4060"/>
                    <a:pt x="1242" y="3767"/>
                    <a:pt x="1256" y="3474"/>
                  </a:cubicBezTo>
                  <a:cubicBezTo>
                    <a:pt x="1270" y="3181"/>
                    <a:pt x="1270" y="2860"/>
                    <a:pt x="1284" y="2539"/>
                  </a:cubicBezTo>
                  <a:cubicBezTo>
                    <a:pt x="1298" y="2233"/>
                    <a:pt x="1298" y="1912"/>
                    <a:pt x="1312" y="1605"/>
                  </a:cubicBezTo>
                  <a:cubicBezTo>
                    <a:pt x="1326" y="1312"/>
                    <a:pt x="1312" y="1033"/>
                    <a:pt x="1326" y="796"/>
                  </a:cubicBezTo>
                  <a:cubicBezTo>
                    <a:pt x="1340" y="559"/>
                    <a:pt x="1326" y="363"/>
                    <a:pt x="1326" y="224"/>
                  </a:cubicBezTo>
                  <a:lnTo>
                    <a:pt x="1326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 rot="5400000">
              <a:off x="4544834" y="4235321"/>
              <a:ext cx="93280" cy="233285"/>
            </a:xfrm>
            <a:custGeom>
              <a:avLst/>
              <a:gdLst/>
              <a:ahLst/>
              <a:cxnLst/>
              <a:rect l="l" t="t" r="r" b="b"/>
              <a:pathLst>
                <a:path w="555" h="1388" extrusionOk="0">
                  <a:moveTo>
                    <a:pt x="312" y="1"/>
                  </a:moveTo>
                  <a:cubicBezTo>
                    <a:pt x="257" y="1"/>
                    <a:pt x="201" y="20"/>
                    <a:pt x="154" y="63"/>
                  </a:cubicBezTo>
                  <a:cubicBezTo>
                    <a:pt x="1" y="188"/>
                    <a:pt x="84" y="453"/>
                    <a:pt x="280" y="467"/>
                  </a:cubicBezTo>
                  <a:cubicBezTo>
                    <a:pt x="280" y="579"/>
                    <a:pt x="280" y="690"/>
                    <a:pt x="280" y="816"/>
                  </a:cubicBezTo>
                  <a:cubicBezTo>
                    <a:pt x="280" y="955"/>
                    <a:pt x="294" y="1081"/>
                    <a:pt x="308" y="1220"/>
                  </a:cubicBezTo>
                  <a:cubicBezTo>
                    <a:pt x="308" y="1276"/>
                    <a:pt x="322" y="1332"/>
                    <a:pt x="336" y="1388"/>
                  </a:cubicBezTo>
                  <a:cubicBezTo>
                    <a:pt x="350" y="1332"/>
                    <a:pt x="363" y="1276"/>
                    <a:pt x="363" y="1220"/>
                  </a:cubicBezTo>
                  <a:cubicBezTo>
                    <a:pt x="377" y="1081"/>
                    <a:pt x="377" y="955"/>
                    <a:pt x="377" y="816"/>
                  </a:cubicBezTo>
                  <a:cubicBezTo>
                    <a:pt x="377" y="690"/>
                    <a:pt x="363" y="565"/>
                    <a:pt x="350" y="467"/>
                  </a:cubicBezTo>
                  <a:cubicBezTo>
                    <a:pt x="461" y="453"/>
                    <a:pt x="545" y="356"/>
                    <a:pt x="545" y="244"/>
                  </a:cubicBezTo>
                  <a:cubicBezTo>
                    <a:pt x="554" y="99"/>
                    <a:pt x="437" y="1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20"/>
          <p:cNvGrpSpPr/>
          <p:nvPr/>
        </p:nvGrpSpPr>
        <p:grpSpPr>
          <a:xfrm>
            <a:off x="166778" y="362814"/>
            <a:ext cx="771079" cy="526476"/>
            <a:chOff x="4880140" y="275914"/>
            <a:chExt cx="771079" cy="526476"/>
          </a:xfrm>
        </p:grpSpPr>
        <p:sp>
          <p:nvSpPr>
            <p:cNvPr id="1361" name="Google Shape;1361;p20"/>
            <p:cNvSpPr/>
            <p:nvPr/>
          </p:nvSpPr>
          <p:spPr>
            <a:xfrm>
              <a:off x="4880140" y="275914"/>
              <a:ext cx="281547" cy="526476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56085" y="575743"/>
              <a:ext cx="156830" cy="184827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322996" y="400998"/>
              <a:ext cx="328223" cy="36181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>
            <a:off x="7447293" y="303680"/>
            <a:ext cx="1389475" cy="2030832"/>
            <a:chOff x="7527282" y="2376150"/>
            <a:chExt cx="944899" cy="1381049"/>
          </a:xfrm>
        </p:grpSpPr>
        <p:sp>
          <p:nvSpPr>
            <p:cNvPr id="1365" name="Google Shape;1365;p20"/>
            <p:cNvSpPr/>
            <p:nvPr/>
          </p:nvSpPr>
          <p:spPr>
            <a:xfrm>
              <a:off x="7707791" y="2920031"/>
              <a:ext cx="169081" cy="150257"/>
            </a:xfrm>
            <a:custGeom>
              <a:avLst/>
              <a:gdLst/>
              <a:ahLst/>
              <a:cxnLst/>
              <a:rect l="l" t="t" r="r" b="b"/>
              <a:pathLst>
                <a:path w="1006" h="894" extrusionOk="0">
                  <a:moveTo>
                    <a:pt x="1005" y="0"/>
                  </a:moveTo>
                  <a:lnTo>
                    <a:pt x="1005" y="0"/>
                  </a:lnTo>
                  <a:cubicBezTo>
                    <a:pt x="1005" y="1"/>
                    <a:pt x="935" y="42"/>
                    <a:pt x="824" y="126"/>
                  </a:cubicBezTo>
                  <a:cubicBezTo>
                    <a:pt x="726" y="196"/>
                    <a:pt x="601" y="293"/>
                    <a:pt x="475" y="419"/>
                  </a:cubicBezTo>
                  <a:cubicBezTo>
                    <a:pt x="349" y="531"/>
                    <a:pt x="224" y="642"/>
                    <a:pt x="140" y="740"/>
                  </a:cubicBezTo>
                  <a:cubicBezTo>
                    <a:pt x="84" y="782"/>
                    <a:pt x="43" y="837"/>
                    <a:pt x="1" y="893"/>
                  </a:cubicBezTo>
                  <a:cubicBezTo>
                    <a:pt x="1" y="893"/>
                    <a:pt x="71" y="851"/>
                    <a:pt x="182" y="782"/>
                  </a:cubicBezTo>
                  <a:cubicBezTo>
                    <a:pt x="294" y="684"/>
                    <a:pt x="419" y="586"/>
                    <a:pt x="531" y="489"/>
                  </a:cubicBezTo>
                  <a:cubicBezTo>
                    <a:pt x="656" y="377"/>
                    <a:pt x="782" y="252"/>
                    <a:pt x="866" y="168"/>
                  </a:cubicBezTo>
                  <a:cubicBezTo>
                    <a:pt x="949" y="70"/>
                    <a:pt x="1005" y="1"/>
                    <a:pt x="1005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7893006" y="2863727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" y="1"/>
                  </a:moveTo>
                  <a:cubicBezTo>
                    <a:pt x="1" y="1"/>
                    <a:pt x="29" y="29"/>
                    <a:pt x="56" y="57"/>
                  </a:cubicBezTo>
                  <a:cubicBezTo>
                    <a:pt x="84" y="98"/>
                    <a:pt x="140" y="154"/>
                    <a:pt x="196" y="210"/>
                  </a:cubicBezTo>
                  <a:cubicBezTo>
                    <a:pt x="308" y="335"/>
                    <a:pt x="475" y="489"/>
                    <a:pt x="642" y="628"/>
                  </a:cubicBezTo>
                  <a:cubicBezTo>
                    <a:pt x="810" y="782"/>
                    <a:pt x="977" y="921"/>
                    <a:pt x="1117" y="1033"/>
                  </a:cubicBezTo>
                  <a:cubicBezTo>
                    <a:pt x="1172" y="1075"/>
                    <a:pt x="1242" y="1117"/>
                    <a:pt x="1270" y="1145"/>
                  </a:cubicBezTo>
                  <a:lnTo>
                    <a:pt x="1340" y="1186"/>
                  </a:lnTo>
                  <a:cubicBezTo>
                    <a:pt x="1340" y="1186"/>
                    <a:pt x="1326" y="1172"/>
                    <a:pt x="1284" y="1131"/>
                  </a:cubicBezTo>
                  <a:cubicBezTo>
                    <a:pt x="1256" y="1103"/>
                    <a:pt x="1214" y="1047"/>
                    <a:pt x="1144" y="991"/>
                  </a:cubicBezTo>
                  <a:cubicBezTo>
                    <a:pt x="1033" y="866"/>
                    <a:pt x="866" y="712"/>
                    <a:pt x="712" y="559"/>
                  </a:cubicBezTo>
                  <a:cubicBezTo>
                    <a:pt x="545" y="419"/>
                    <a:pt x="363" y="266"/>
                    <a:pt x="238" y="168"/>
                  </a:cubicBez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7893006" y="3363069"/>
              <a:ext cx="225217" cy="199502"/>
            </a:xfrm>
            <a:custGeom>
              <a:avLst/>
              <a:gdLst/>
              <a:ahLst/>
              <a:cxnLst/>
              <a:rect l="l" t="t" r="r" b="b"/>
              <a:pathLst>
                <a:path w="1340" h="1187" extrusionOk="0">
                  <a:moveTo>
                    <a:pt x="1340" y="1"/>
                  </a:moveTo>
                  <a:lnTo>
                    <a:pt x="1270" y="43"/>
                  </a:lnTo>
                  <a:lnTo>
                    <a:pt x="1117" y="168"/>
                  </a:lnTo>
                  <a:cubicBezTo>
                    <a:pt x="977" y="266"/>
                    <a:pt x="810" y="405"/>
                    <a:pt x="642" y="559"/>
                  </a:cubicBezTo>
                  <a:cubicBezTo>
                    <a:pt x="475" y="712"/>
                    <a:pt x="308" y="866"/>
                    <a:pt x="196" y="977"/>
                  </a:cubicBezTo>
                  <a:cubicBezTo>
                    <a:pt x="140" y="1047"/>
                    <a:pt x="98" y="1103"/>
                    <a:pt x="56" y="1131"/>
                  </a:cubicBezTo>
                  <a:cubicBezTo>
                    <a:pt x="29" y="1159"/>
                    <a:pt x="1" y="1186"/>
                    <a:pt x="1" y="1186"/>
                  </a:cubicBezTo>
                  <a:lnTo>
                    <a:pt x="70" y="1145"/>
                  </a:lnTo>
                  <a:cubicBezTo>
                    <a:pt x="112" y="1117"/>
                    <a:pt x="168" y="1075"/>
                    <a:pt x="238" y="1019"/>
                  </a:cubicBezTo>
                  <a:cubicBezTo>
                    <a:pt x="363" y="921"/>
                    <a:pt x="545" y="782"/>
                    <a:pt x="712" y="628"/>
                  </a:cubicBezTo>
                  <a:cubicBezTo>
                    <a:pt x="879" y="489"/>
                    <a:pt x="1033" y="322"/>
                    <a:pt x="1144" y="210"/>
                  </a:cubicBezTo>
                  <a:cubicBezTo>
                    <a:pt x="1214" y="154"/>
                    <a:pt x="1256" y="98"/>
                    <a:pt x="1284" y="57"/>
                  </a:cubicBezTo>
                  <a:cubicBezTo>
                    <a:pt x="1326" y="29"/>
                    <a:pt x="1340" y="1"/>
                    <a:pt x="134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7670311" y="3363069"/>
              <a:ext cx="222864" cy="20185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1" y="1"/>
                  </a:moveTo>
                  <a:cubicBezTo>
                    <a:pt x="1" y="1"/>
                    <a:pt x="15" y="29"/>
                    <a:pt x="56" y="57"/>
                  </a:cubicBezTo>
                  <a:cubicBezTo>
                    <a:pt x="84" y="98"/>
                    <a:pt x="126" y="154"/>
                    <a:pt x="182" y="210"/>
                  </a:cubicBezTo>
                  <a:cubicBezTo>
                    <a:pt x="307" y="336"/>
                    <a:pt x="461" y="489"/>
                    <a:pt x="628" y="628"/>
                  </a:cubicBezTo>
                  <a:cubicBezTo>
                    <a:pt x="796" y="782"/>
                    <a:pt x="977" y="921"/>
                    <a:pt x="1103" y="1033"/>
                  </a:cubicBezTo>
                  <a:cubicBezTo>
                    <a:pt x="1172" y="1075"/>
                    <a:pt x="1228" y="1117"/>
                    <a:pt x="1270" y="1145"/>
                  </a:cubicBezTo>
                  <a:lnTo>
                    <a:pt x="1326" y="1200"/>
                  </a:lnTo>
                  <a:cubicBezTo>
                    <a:pt x="1326" y="1200"/>
                    <a:pt x="1312" y="1172"/>
                    <a:pt x="1284" y="1131"/>
                  </a:cubicBezTo>
                  <a:cubicBezTo>
                    <a:pt x="1242" y="1103"/>
                    <a:pt x="1200" y="1047"/>
                    <a:pt x="1144" y="991"/>
                  </a:cubicBezTo>
                  <a:cubicBezTo>
                    <a:pt x="1019" y="866"/>
                    <a:pt x="865" y="712"/>
                    <a:pt x="698" y="559"/>
                  </a:cubicBezTo>
                  <a:cubicBezTo>
                    <a:pt x="531" y="419"/>
                    <a:pt x="363" y="266"/>
                    <a:pt x="224" y="168"/>
                  </a:cubicBezTo>
                  <a:cubicBezTo>
                    <a:pt x="154" y="112"/>
                    <a:pt x="98" y="84"/>
                    <a:pt x="56" y="43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714850" y="3365422"/>
              <a:ext cx="162022" cy="140845"/>
            </a:xfrm>
            <a:custGeom>
              <a:avLst/>
              <a:gdLst/>
              <a:ahLst/>
              <a:cxnLst/>
              <a:rect l="l" t="t" r="r" b="b"/>
              <a:pathLst>
                <a:path w="964" h="83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6" y="57"/>
                    <a:pt x="140" y="154"/>
                  </a:cubicBezTo>
                  <a:cubicBezTo>
                    <a:pt x="210" y="238"/>
                    <a:pt x="321" y="349"/>
                    <a:pt x="447" y="461"/>
                  </a:cubicBezTo>
                  <a:cubicBezTo>
                    <a:pt x="559" y="559"/>
                    <a:pt x="670" y="642"/>
                    <a:pt x="796" y="726"/>
                  </a:cubicBezTo>
                  <a:cubicBezTo>
                    <a:pt x="893" y="796"/>
                    <a:pt x="963" y="838"/>
                    <a:pt x="963" y="838"/>
                  </a:cubicBezTo>
                  <a:cubicBezTo>
                    <a:pt x="921" y="796"/>
                    <a:pt x="879" y="740"/>
                    <a:pt x="838" y="684"/>
                  </a:cubicBezTo>
                  <a:cubicBezTo>
                    <a:pt x="740" y="587"/>
                    <a:pt x="628" y="475"/>
                    <a:pt x="517" y="377"/>
                  </a:cubicBezTo>
                  <a:cubicBezTo>
                    <a:pt x="405" y="280"/>
                    <a:pt x="294" y="196"/>
                    <a:pt x="182" y="112"/>
                  </a:cubicBezTo>
                  <a:cubicBezTo>
                    <a:pt x="126" y="70"/>
                    <a:pt x="70" y="29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8110994" y="3063060"/>
              <a:ext cx="150257" cy="433795"/>
            </a:xfrm>
            <a:custGeom>
              <a:avLst/>
              <a:gdLst/>
              <a:ahLst/>
              <a:cxnLst/>
              <a:rect l="l" t="t" r="r" b="b"/>
              <a:pathLst>
                <a:path w="894" h="2581" extrusionOk="0">
                  <a:moveTo>
                    <a:pt x="29" y="0"/>
                  </a:moveTo>
                  <a:cubicBezTo>
                    <a:pt x="29" y="0"/>
                    <a:pt x="15" y="28"/>
                    <a:pt x="29" y="70"/>
                  </a:cubicBezTo>
                  <a:lnTo>
                    <a:pt x="29" y="0"/>
                  </a:lnTo>
                  <a:close/>
                  <a:moveTo>
                    <a:pt x="29" y="70"/>
                  </a:moveTo>
                  <a:lnTo>
                    <a:pt x="29" y="84"/>
                  </a:lnTo>
                  <a:cubicBezTo>
                    <a:pt x="29" y="126"/>
                    <a:pt x="15" y="196"/>
                    <a:pt x="15" y="279"/>
                  </a:cubicBezTo>
                  <a:cubicBezTo>
                    <a:pt x="1" y="461"/>
                    <a:pt x="1" y="670"/>
                    <a:pt x="1" y="893"/>
                  </a:cubicBezTo>
                  <a:cubicBezTo>
                    <a:pt x="1" y="1116"/>
                    <a:pt x="15" y="1339"/>
                    <a:pt x="29" y="1507"/>
                  </a:cubicBezTo>
                  <a:cubicBezTo>
                    <a:pt x="29" y="1591"/>
                    <a:pt x="57" y="1660"/>
                    <a:pt x="57" y="1716"/>
                  </a:cubicBezTo>
                  <a:cubicBezTo>
                    <a:pt x="57" y="1711"/>
                    <a:pt x="57" y="1707"/>
                    <a:pt x="57" y="1702"/>
                  </a:cubicBezTo>
                  <a:cubicBezTo>
                    <a:pt x="57" y="1660"/>
                    <a:pt x="71" y="1591"/>
                    <a:pt x="71" y="1507"/>
                  </a:cubicBezTo>
                  <a:cubicBezTo>
                    <a:pt x="85" y="1325"/>
                    <a:pt x="85" y="1116"/>
                    <a:pt x="85" y="893"/>
                  </a:cubicBezTo>
                  <a:cubicBezTo>
                    <a:pt x="71" y="670"/>
                    <a:pt x="57" y="447"/>
                    <a:pt x="43" y="279"/>
                  </a:cubicBezTo>
                  <a:cubicBezTo>
                    <a:pt x="43" y="196"/>
                    <a:pt x="29" y="126"/>
                    <a:pt x="29" y="70"/>
                  </a:cubicBezTo>
                  <a:close/>
                  <a:moveTo>
                    <a:pt x="57" y="1772"/>
                  </a:moveTo>
                  <a:cubicBezTo>
                    <a:pt x="57" y="1777"/>
                    <a:pt x="57" y="1781"/>
                    <a:pt x="57" y="1786"/>
                  </a:cubicBezTo>
                  <a:cubicBezTo>
                    <a:pt x="71" y="1800"/>
                    <a:pt x="113" y="1856"/>
                    <a:pt x="168" y="1925"/>
                  </a:cubicBezTo>
                  <a:cubicBezTo>
                    <a:pt x="252" y="2023"/>
                    <a:pt x="336" y="2121"/>
                    <a:pt x="433" y="2218"/>
                  </a:cubicBezTo>
                  <a:cubicBezTo>
                    <a:pt x="531" y="2302"/>
                    <a:pt x="629" y="2386"/>
                    <a:pt x="740" y="2469"/>
                  </a:cubicBezTo>
                  <a:cubicBezTo>
                    <a:pt x="824" y="2539"/>
                    <a:pt x="894" y="2581"/>
                    <a:pt x="894" y="2581"/>
                  </a:cubicBezTo>
                  <a:cubicBezTo>
                    <a:pt x="852" y="2525"/>
                    <a:pt x="824" y="2483"/>
                    <a:pt x="782" y="2427"/>
                  </a:cubicBezTo>
                  <a:cubicBezTo>
                    <a:pt x="698" y="2330"/>
                    <a:pt x="601" y="2232"/>
                    <a:pt x="503" y="2148"/>
                  </a:cubicBezTo>
                  <a:cubicBezTo>
                    <a:pt x="405" y="2051"/>
                    <a:pt x="308" y="1967"/>
                    <a:pt x="210" y="1883"/>
                  </a:cubicBezTo>
                  <a:cubicBezTo>
                    <a:pt x="154" y="1842"/>
                    <a:pt x="113" y="1814"/>
                    <a:pt x="57" y="1772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8085279" y="3119365"/>
              <a:ext cx="16639" cy="192275"/>
            </a:xfrm>
            <a:custGeom>
              <a:avLst/>
              <a:gdLst/>
              <a:ahLst/>
              <a:cxnLst/>
              <a:rect l="l" t="t" r="r" b="b"/>
              <a:pathLst>
                <a:path w="99" h="1144" extrusionOk="0">
                  <a:moveTo>
                    <a:pt x="42" y="0"/>
                  </a:moveTo>
                  <a:cubicBezTo>
                    <a:pt x="42" y="0"/>
                    <a:pt x="28" y="70"/>
                    <a:pt x="14" y="168"/>
                  </a:cubicBezTo>
                  <a:cubicBezTo>
                    <a:pt x="0" y="307"/>
                    <a:pt x="0" y="433"/>
                    <a:pt x="0" y="572"/>
                  </a:cubicBezTo>
                  <a:cubicBezTo>
                    <a:pt x="0" y="712"/>
                    <a:pt x="14" y="865"/>
                    <a:pt x="28" y="963"/>
                  </a:cubicBezTo>
                  <a:cubicBezTo>
                    <a:pt x="42" y="1032"/>
                    <a:pt x="42" y="1088"/>
                    <a:pt x="56" y="1144"/>
                  </a:cubicBezTo>
                  <a:cubicBezTo>
                    <a:pt x="70" y="1088"/>
                    <a:pt x="84" y="1032"/>
                    <a:pt x="84" y="963"/>
                  </a:cubicBezTo>
                  <a:cubicBezTo>
                    <a:pt x="84" y="851"/>
                    <a:pt x="98" y="712"/>
                    <a:pt x="98" y="572"/>
                  </a:cubicBezTo>
                  <a:cubicBezTo>
                    <a:pt x="98" y="419"/>
                    <a:pt x="84" y="279"/>
                    <a:pt x="70" y="168"/>
                  </a:cubicBezTo>
                  <a:cubicBezTo>
                    <a:pt x="56" y="112"/>
                    <a:pt x="56" y="56"/>
                    <a:pt x="42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7885947" y="2652797"/>
              <a:ext cx="16639" cy="192443"/>
            </a:xfrm>
            <a:custGeom>
              <a:avLst/>
              <a:gdLst/>
              <a:ahLst/>
              <a:cxnLst/>
              <a:rect l="l" t="t" r="r" b="b"/>
              <a:pathLst>
                <a:path w="99" h="1145" extrusionOk="0">
                  <a:moveTo>
                    <a:pt x="43" y="0"/>
                  </a:moveTo>
                  <a:cubicBezTo>
                    <a:pt x="29" y="56"/>
                    <a:pt x="15" y="112"/>
                    <a:pt x="15" y="182"/>
                  </a:cubicBezTo>
                  <a:cubicBezTo>
                    <a:pt x="1" y="307"/>
                    <a:pt x="1" y="447"/>
                    <a:pt x="1" y="572"/>
                  </a:cubicBezTo>
                  <a:cubicBezTo>
                    <a:pt x="1" y="712"/>
                    <a:pt x="15" y="851"/>
                    <a:pt x="29" y="977"/>
                  </a:cubicBezTo>
                  <a:cubicBezTo>
                    <a:pt x="43" y="1033"/>
                    <a:pt x="43" y="1088"/>
                    <a:pt x="57" y="1144"/>
                  </a:cubicBezTo>
                  <a:cubicBezTo>
                    <a:pt x="57" y="1144"/>
                    <a:pt x="71" y="1074"/>
                    <a:pt x="85" y="977"/>
                  </a:cubicBezTo>
                  <a:cubicBezTo>
                    <a:pt x="98" y="837"/>
                    <a:pt x="98" y="712"/>
                    <a:pt x="98" y="572"/>
                  </a:cubicBezTo>
                  <a:cubicBezTo>
                    <a:pt x="98" y="433"/>
                    <a:pt x="85" y="279"/>
                    <a:pt x="71" y="182"/>
                  </a:cubicBezTo>
                  <a:cubicBezTo>
                    <a:pt x="57" y="70"/>
                    <a:pt x="43" y="0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7881241" y="3564756"/>
              <a:ext cx="18992" cy="192443"/>
            </a:xfrm>
            <a:custGeom>
              <a:avLst/>
              <a:gdLst/>
              <a:ahLst/>
              <a:cxnLst/>
              <a:rect l="l" t="t" r="r" b="b"/>
              <a:pathLst>
                <a:path w="113" h="1145" extrusionOk="0">
                  <a:moveTo>
                    <a:pt x="43" y="0"/>
                  </a:moveTo>
                  <a:cubicBezTo>
                    <a:pt x="43" y="0"/>
                    <a:pt x="29" y="70"/>
                    <a:pt x="15" y="168"/>
                  </a:cubicBezTo>
                  <a:cubicBezTo>
                    <a:pt x="1" y="307"/>
                    <a:pt x="1" y="433"/>
                    <a:pt x="1" y="572"/>
                  </a:cubicBezTo>
                  <a:cubicBezTo>
                    <a:pt x="1" y="712"/>
                    <a:pt x="15" y="865"/>
                    <a:pt x="29" y="977"/>
                  </a:cubicBezTo>
                  <a:cubicBezTo>
                    <a:pt x="43" y="1033"/>
                    <a:pt x="57" y="1088"/>
                    <a:pt x="71" y="1144"/>
                  </a:cubicBezTo>
                  <a:cubicBezTo>
                    <a:pt x="71" y="1144"/>
                    <a:pt x="85" y="1074"/>
                    <a:pt x="85" y="977"/>
                  </a:cubicBezTo>
                  <a:cubicBezTo>
                    <a:pt x="113" y="712"/>
                    <a:pt x="113" y="433"/>
                    <a:pt x="71" y="168"/>
                  </a:cubicBezTo>
                  <a:cubicBezTo>
                    <a:pt x="71" y="112"/>
                    <a:pt x="57" y="56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8122759" y="2920031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0"/>
                  </a:moveTo>
                  <a:cubicBezTo>
                    <a:pt x="810" y="1"/>
                    <a:pt x="740" y="42"/>
                    <a:pt x="656" y="112"/>
                  </a:cubicBezTo>
                  <a:cubicBezTo>
                    <a:pt x="559" y="196"/>
                    <a:pt x="461" y="293"/>
                    <a:pt x="363" y="391"/>
                  </a:cubicBezTo>
                  <a:cubicBezTo>
                    <a:pt x="280" y="489"/>
                    <a:pt x="182" y="586"/>
                    <a:pt x="112" y="684"/>
                  </a:cubicBezTo>
                  <a:cubicBezTo>
                    <a:pt x="70" y="740"/>
                    <a:pt x="29" y="782"/>
                    <a:pt x="1" y="837"/>
                  </a:cubicBezTo>
                  <a:cubicBezTo>
                    <a:pt x="1" y="837"/>
                    <a:pt x="56" y="796"/>
                    <a:pt x="140" y="726"/>
                  </a:cubicBezTo>
                  <a:cubicBezTo>
                    <a:pt x="252" y="642"/>
                    <a:pt x="349" y="558"/>
                    <a:pt x="433" y="461"/>
                  </a:cubicBezTo>
                  <a:cubicBezTo>
                    <a:pt x="531" y="363"/>
                    <a:pt x="614" y="266"/>
                    <a:pt x="698" y="154"/>
                  </a:cubicBezTo>
                  <a:cubicBezTo>
                    <a:pt x="740" y="112"/>
                    <a:pt x="768" y="56"/>
                    <a:pt x="810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7529635" y="3360716"/>
              <a:ext cx="136139" cy="140845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810" y="1"/>
                  </a:moveTo>
                  <a:cubicBezTo>
                    <a:pt x="810" y="1"/>
                    <a:pt x="740" y="43"/>
                    <a:pt x="656" y="112"/>
                  </a:cubicBezTo>
                  <a:cubicBezTo>
                    <a:pt x="559" y="196"/>
                    <a:pt x="461" y="294"/>
                    <a:pt x="363" y="391"/>
                  </a:cubicBezTo>
                  <a:cubicBezTo>
                    <a:pt x="266" y="489"/>
                    <a:pt x="168" y="601"/>
                    <a:pt x="98" y="698"/>
                  </a:cubicBezTo>
                  <a:cubicBezTo>
                    <a:pt x="29" y="782"/>
                    <a:pt x="1" y="838"/>
                    <a:pt x="1" y="838"/>
                  </a:cubicBezTo>
                  <a:cubicBezTo>
                    <a:pt x="56" y="810"/>
                    <a:pt x="98" y="768"/>
                    <a:pt x="140" y="726"/>
                  </a:cubicBezTo>
                  <a:cubicBezTo>
                    <a:pt x="252" y="642"/>
                    <a:pt x="349" y="559"/>
                    <a:pt x="433" y="461"/>
                  </a:cubicBezTo>
                  <a:cubicBezTo>
                    <a:pt x="531" y="364"/>
                    <a:pt x="614" y="266"/>
                    <a:pt x="698" y="154"/>
                  </a:cubicBezTo>
                  <a:cubicBezTo>
                    <a:pt x="740" y="112"/>
                    <a:pt x="768" y="57"/>
                    <a:pt x="81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7527282" y="2924737"/>
              <a:ext cx="140845" cy="136139"/>
            </a:xfrm>
            <a:custGeom>
              <a:avLst/>
              <a:gdLst/>
              <a:ahLst/>
              <a:cxnLst/>
              <a:rect l="l" t="t" r="r" b="b"/>
              <a:pathLst>
                <a:path w="838" h="810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56"/>
                    <a:pt x="70" y="98"/>
                    <a:pt x="112" y="154"/>
                  </a:cubicBezTo>
                  <a:cubicBezTo>
                    <a:pt x="196" y="251"/>
                    <a:pt x="280" y="349"/>
                    <a:pt x="377" y="447"/>
                  </a:cubicBezTo>
                  <a:cubicBezTo>
                    <a:pt x="475" y="530"/>
                    <a:pt x="573" y="628"/>
                    <a:pt x="684" y="698"/>
                  </a:cubicBezTo>
                  <a:cubicBezTo>
                    <a:pt x="726" y="740"/>
                    <a:pt x="782" y="782"/>
                    <a:pt x="838" y="809"/>
                  </a:cubicBezTo>
                  <a:cubicBezTo>
                    <a:pt x="838" y="809"/>
                    <a:pt x="796" y="754"/>
                    <a:pt x="726" y="670"/>
                  </a:cubicBezTo>
                  <a:cubicBezTo>
                    <a:pt x="642" y="558"/>
                    <a:pt x="545" y="461"/>
                    <a:pt x="447" y="363"/>
                  </a:cubicBezTo>
                  <a:cubicBezTo>
                    <a:pt x="349" y="279"/>
                    <a:pt x="252" y="196"/>
                    <a:pt x="154" y="112"/>
                  </a:cubicBezTo>
                  <a:cubicBezTo>
                    <a:pt x="57" y="42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7663252" y="2863727"/>
              <a:ext cx="227570" cy="499511"/>
            </a:xfrm>
            <a:custGeom>
              <a:avLst/>
              <a:gdLst/>
              <a:ahLst/>
              <a:cxnLst/>
              <a:rect l="l" t="t" r="r" b="b"/>
              <a:pathLst>
                <a:path w="1354" h="2972" extrusionOk="0">
                  <a:moveTo>
                    <a:pt x="1354" y="1"/>
                  </a:moveTo>
                  <a:lnTo>
                    <a:pt x="1298" y="43"/>
                  </a:lnTo>
                  <a:cubicBezTo>
                    <a:pt x="1256" y="70"/>
                    <a:pt x="1200" y="112"/>
                    <a:pt x="1131" y="154"/>
                  </a:cubicBezTo>
                  <a:cubicBezTo>
                    <a:pt x="1005" y="266"/>
                    <a:pt x="824" y="405"/>
                    <a:pt x="656" y="559"/>
                  </a:cubicBezTo>
                  <a:cubicBezTo>
                    <a:pt x="489" y="698"/>
                    <a:pt x="336" y="852"/>
                    <a:pt x="210" y="977"/>
                  </a:cubicBezTo>
                  <a:cubicBezTo>
                    <a:pt x="154" y="1033"/>
                    <a:pt x="112" y="1089"/>
                    <a:pt x="84" y="1131"/>
                  </a:cubicBezTo>
                  <a:cubicBezTo>
                    <a:pt x="43" y="1158"/>
                    <a:pt x="29" y="1186"/>
                    <a:pt x="29" y="1186"/>
                  </a:cubicBezTo>
                  <a:lnTo>
                    <a:pt x="84" y="1145"/>
                  </a:lnTo>
                  <a:cubicBezTo>
                    <a:pt x="126" y="1117"/>
                    <a:pt x="182" y="1075"/>
                    <a:pt x="252" y="1019"/>
                  </a:cubicBezTo>
                  <a:cubicBezTo>
                    <a:pt x="391" y="921"/>
                    <a:pt x="559" y="768"/>
                    <a:pt x="726" y="628"/>
                  </a:cubicBezTo>
                  <a:cubicBezTo>
                    <a:pt x="893" y="475"/>
                    <a:pt x="1047" y="322"/>
                    <a:pt x="1172" y="196"/>
                  </a:cubicBezTo>
                  <a:lnTo>
                    <a:pt x="1312" y="57"/>
                  </a:lnTo>
                  <a:cubicBezTo>
                    <a:pt x="1340" y="15"/>
                    <a:pt x="1354" y="1"/>
                    <a:pt x="1354" y="1"/>
                  </a:cubicBezTo>
                  <a:close/>
                  <a:moveTo>
                    <a:pt x="29" y="1186"/>
                  </a:moveTo>
                  <a:cubicBezTo>
                    <a:pt x="29" y="1214"/>
                    <a:pt x="29" y="1242"/>
                    <a:pt x="29" y="1256"/>
                  </a:cubicBezTo>
                  <a:cubicBezTo>
                    <a:pt x="29" y="1312"/>
                    <a:pt x="15" y="1382"/>
                    <a:pt x="15" y="1465"/>
                  </a:cubicBezTo>
                  <a:cubicBezTo>
                    <a:pt x="15" y="1633"/>
                    <a:pt x="1" y="1856"/>
                    <a:pt x="15" y="2079"/>
                  </a:cubicBezTo>
                  <a:cubicBezTo>
                    <a:pt x="15" y="2302"/>
                    <a:pt x="29" y="2525"/>
                    <a:pt x="43" y="2693"/>
                  </a:cubicBezTo>
                  <a:cubicBezTo>
                    <a:pt x="57" y="2777"/>
                    <a:pt x="57" y="2846"/>
                    <a:pt x="70" y="2888"/>
                  </a:cubicBezTo>
                  <a:cubicBezTo>
                    <a:pt x="70" y="2944"/>
                    <a:pt x="84" y="2972"/>
                    <a:pt x="84" y="2972"/>
                  </a:cubicBezTo>
                  <a:lnTo>
                    <a:pt x="84" y="2888"/>
                  </a:lnTo>
                  <a:cubicBezTo>
                    <a:pt x="84" y="2846"/>
                    <a:pt x="84" y="2777"/>
                    <a:pt x="98" y="2693"/>
                  </a:cubicBezTo>
                  <a:cubicBezTo>
                    <a:pt x="98" y="2511"/>
                    <a:pt x="112" y="2302"/>
                    <a:pt x="98" y="2079"/>
                  </a:cubicBezTo>
                  <a:cubicBezTo>
                    <a:pt x="84" y="1856"/>
                    <a:pt x="70" y="1633"/>
                    <a:pt x="57" y="1465"/>
                  </a:cubicBezTo>
                  <a:cubicBezTo>
                    <a:pt x="57" y="1382"/>
                    <a:pt x="43" y="1312"/>
                    <a:pt x="43" y="1256"/>
                  </a:cubicBezTo>
                  <a:cubicBezTo>
                    <a:pt x="29" y="1214"/>
                    <a:pt x="29" y="1186"/>
                    <a:pt x="29" y="1186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7771154" y="2457161"/>
              <a:ext cx="129080" cy="144206"/>
            </a:xfrm>
            <a:custGeom>
              <a:avLst/>
              <a:gdLst/>
              <a:ahLst/>
              <a:cxnLst/>
              <a:rect l="l" t="t" r="r" b="b"/>
              <a:pathLst>
                <a:path w="768" h="858" extrusionOk="0">
                  <a:moveTo>
                    <a:pt x="489" y="272"/>
                  </a:moveTo>
                  <a:cubicBezTo>
                    <a:pt x="516" y="272"/>
                    <a:pt x="544" y="313"/>
                    <a:pt x="544" y="355"/>
                  </a:cubicBezTo>
                  <a:cubicBezTo>
                    <a:pt x="544" y="425"/>
                    <a:pt x="516" y="481"/>
                    <a:pt x="461" y="537"/>
                  </a:cubicBezTo>
                  <a:cubicBezTo>
                    <a:pt x="433" y="579"/>
                    <a:pt x="377" y="606"/>
                    <a:pt x="321" y="620"/>
                  </a:cubicBezTo>
                  <a:cubicBezTo>
                    <a:pt x="251" y="620"/>
                    <a:pt x="224" y="579"/>
                    <a:pt x="224" y="523"/>
                  </a:cubicBezTo>
                  <a:cubicBezTo>
                    <a:pt x="238" y="495"/>
                    <a:pt x="251" y="453"/>
                    <a:pt x="279" y="411"/>
                  </a:cubicBezTo>
                  <a:cubicBezTo>
                    <a:pt x="321" y="341"/>
                    <a:pt x="405" y="286"/>
                    <a:pt x="489" y="272"/>
                  </a:cubicBezTo>
                  <a:close/>
                  <a:moveTo>
                    <a:pt x="486" y="1"/>
                  </a:moveTo>
                  <a:cubicBezTo>
                    <a:pt x="442" y="1"/>
                    <a:pt x="402" y="11"/>
                    <a:pt x="363" y="21"/>
                  </a:cubicBezTo>
                  <a:cubicBezTo>
                    <a:pt x="293" y="62"/>
                    <a:pt x="238" y="104"/>
                    <a:pt x="196" y="146"/>
                  </a:cubicBezTo>
                  <a:cubicBezTo>
                    <a:pt x="168" y="174"/>
                    <a:pt x="140" y="202"/>
                    <a:pt x="126" y="230"/>
                  </a:cubicBezTo>
                  <a:cubicBezTo>
                    <a:pt x="98" y="272"/>
                    <a:pt x="70" y="313"/>
                    <a:pt x="56" y="369"/>
                  </a:cubicBezTo>
                  <a:cubicBezTo>
                    <a:pt x="28" y="425"/>
                    <a:pt x="0" y="509"/>
                    <a:pt x="0" y="579"/>
                  </a:cubicBezTo>
                  <a:cubicBezTo>
                    <a:pt x="0" y="634"/>
                    <a:pt x="14" y="690"/>
                    <a:pt x="42" y="746"/>
                  </a:cubicBezTo>
                  <a:cubicBezTo>
                    <a:pt x="84" y="802"/>
                    <a:pt x="140" y="844"/>
                    <a:pt x="210" y="857"/>
                  </a:cubicBezTo>
                  <a:cubicBezTo>
                    <a:pt x="265" y="857"/>
                    <a:pt x="321" y="844"/>
                    <a:pt x="363" y="830"/>
                  </a:cubicBezTo>
                  <a:cubicBezTo>
                    <a:pt x="433" y="802"/>
                    <a:pt x="489" y="760"/>
                    <a:pt x="544" y="718"/>
                  </a:cubicBezTo>
                  <a:cubicBezTo>
                    <a:pt x="628" y="676"/>
                    <a:pt x="684" y="606"/>
                    <a:pt x="726" y="523"/>
                  </a:cubicBezTo>
                  <a:cubicBezTo>
                    <a:pt x="740" y="481"/>
                    <a:pt x="754" y="439"/>
                    <a:pt x="768" y="397"/>
                  </a:cubicBezTo>
                  <a:cubicBezTo>
                    <a:pt x="768" y="355"/>
                    <a:pt x="768" y="313"/>
                    <a:pt x="768" y="258"/>
                  </a:cubicBezTo>
                  <a:cubicBezTo>
                    <a:pt x="754" y="188"/>
                    <a:pt x="726" y="118"/>
                    <a:pt x="670" y="62"/>
                  </a:cubicBezTo>
                  <a:cubicBezTo>
                    <a:pt x="628" y="35"/>
                    <a:pt x="586" y="7"/>
                    <a:pt x="544" y="7"/>
                  </a:cubicBezTo>
                  <a:cubicBezTo>
                    <a:pt x="524" y="3"/>
                    <a:pt x="505" y="1"/>
                    <a:pt x="486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7909477" y="2376150"/>
              <a:ext cx="140845" cy="260344"/>
            </a:xfrm>
            <a:custGeom>
              <a:avLst/>
              <a:gdLst/>
              <a:ahLst/>
              <a:cxnLst/>
              <a:rect l="l" t="t" r="r" b="b"/>
              <a:pathLst>
                <a:path w="838" h="1549" extrusionOk="0">
                  <a:moveTo>
                    <a:pt x="419" y="0"/>
                  </a:moveTo>
                  <a:lnTo>
                    <a:pt x="419" y="0"/>
                  </a:lnTo>
                  <a:cubicBezTo>
                    <a:pt x="321" y="28"/>
                    <a:pt x="224" y="70"/>
                    <a:pt x="112" y="84"/>
                  </a:cubicBezTo>
                  <a:cubicBezTo>
                    <a:pt x="98" y="530"/>
                    <a:pt x="56" y="991"/>
                    <a:pt x="0" y="1479"/>
                  </a:cubicBezTo>
                  <a:lnTo>
                    <a:pt x="140" y="1437"/>
                  </a:lnTo>
                  <a:lnTo>
                    <a:pt x="279" y="1367"/>
                  </a:lnTo>
                  <a:cubicBezTo>
                    <a:pt x="293" y="1186"/>
                    <a:pt x="307" y="1074"/>
                    <a:pt x="307" y="1047"/>
                  </a:cubicBezTo>
                  <a:lnTo>
                    <a:pt x="461" y="991"/>
                  </a:lnTo>
                  <a:lnTo>
                    <a:pt x="461" y="991"/>
                  </a:lnTo>
                  <a:cubicBezTo>
                    <a:pt x="433" y="1256"/>
                    <a:pt x="419" y="1437"/>
                    <a:pt x="419" y="1549"/>
                  </a:cubicBezTo>
                  <a:cubicBezTo>
                    <a:pt x="461" y="1521"/>
                    <a:pt x="489" y="1507"/>
                    <a:pt x="530" y="1479"/>
                  </a:cubicBezTo>
                  <a:cubicBezTo>
                    <a:pt x="558" y="1465"/>
                    <a:pt x="600" y="1451"/>
                    <a:pt x="656" y="1423"/>
                  </a:cubicBezTo>
                  <a:lnTo>
                    <a:pt x="684" y="1409"/>
                  </a:lnTo>
                  <a:cubicBezTo>
                    <a:pt x="698" y="1144"/>
                    <a:pt x="740" y="684"/>
                    <a:pt x="837" y="56"/>
                  </a:cubicBezTo>
                  <a:lnTo>
                    <a:pt x="837" y="56"/>
                  </a:lnTo>
                  <a:cubicBezTo>
                    <a:pt x="740" y="98"/>
                    <a:pt x="642" y="140"/>
                    <a:pt x="530" y="168"/>
                  </a:cubicBezTo>
                  <a:cubicBezTo>
                    <a:pt x="516" y="377"/>
                    <a:pt x="502" y="544"/>
                    <a:pt x="502" y="670"/>
                  </a:cubicBezTo>
                  <a:lnTo>
                    <a:pt x="419" y="698"/>
                  </a:lnTo>
                  <a:lnTo>
                    <a:pt x="349" y="740"/>
                  </a:lnTo>
                  <a:cubicBezTo>
                    <a:pt x="363" y="489"/>
                    <a:pt x="391" y="238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8296209" y="2748934"/>
              <a:ext cx="175972" cy="168913"/>
            </a:xfrm>
            <a:custGeom>
              <a:avLst/>
              <a:gdLst/>
              <a:ahLst/>
              <a:cxnLst/>
              <a:rect l="l" t="t" r="r" b="b"/>
              <a:pathLst>
                <a:path w="1047" h="1005" extrusionOk="0">
                  <a:moveTo>
                    <a:pt x="461" y="0"/>
                  </a:moveTo>
                  <a:lnTo>
                    <a:pt x="182" y="56"/>
                  </a:lnTo>
                  <a:cubicBezTo>
                    <a:pt x="140" y="279"/>
                    <a:pt x="112" y="447"/>
                    <a:pt x="85" y="558"/>
                  </a:cubicBezTo>
                  <a:cubicBezTo>
                    <a:pt x="71" y="656"/>
                    <a:pt x="43" y="809"/>
                    <a:pt x="1" y="977"/>
                  </a:cubicBezTo>
                  <a:cubicBezTo>
                    <a:pt x="126" y="963"/>
                    <a:pt x="224" y="949"/>
                    <a:pt x="294" y="935"/>
                  </a:cubicBezTo>
                  <a:lnTo>
                    <a:pt x="322" y="712"/>
                  </a:lnTo>
                  <a:lnTo>
                    <a:pt x="364" y="530"/>
                  </a:lnTo>
                  <a:cubicBezTo>
                    <a:pt x="419" y="698"/>
                    <a:pt x="475" y="851"/>
                    <a:pt x="559" y="1005"/>
                  </a:cubicBezTo>
                  <a:cubicBezTo>
                    <a:pt x="615" y="977"/>
                    <a:pt x="684" y="963"/>
                    <a:pt x="754" y="963"/>
                  </a:cubicBezTo>
                  <a:cubicBezTo>
                    <a:pt x="838" y="684"/>
                    <a:pt x="935" y="391"/>
                    <a:pt x="1047" y="98"/>
                  </a:cubicBezTo>
                  <a:lnTo>
                    <a:pt x="1047" y="98"/>
                  </a:lnTo>
                  <a:cubicBezTo>
                    <a:pt x="935" y="126"/>
                    <a:pt x="838" y="140"/>
                    <a:pt x="726" y="154"/>
                  </a:cubicBezTo>
                  <a:cubicBezTo>
                    <a:pt x="698" y="307"/>
                    <a:pt x="656" y="419"/>
                    <a:pt x="629" y="516"/>
                  </a:cubicBezTo>
                  <a:cubicBezTo>
                    <a:pt x="615" y="475"/>
                    <a:pt x="601" y="433"/>
                    <a:pt x="587" y="391"/>
                  </a:cubicBezTo>
                  <a:cubicBezTo>
                    <a:pt x="531" y="251"/>
                    <a:pt x="489" y="126"/>
                    <a:pt x="461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8298562" y="3374330"/>
              <a:ext cx="126895" cy="198157"/>
            </a:xfrm>
            <a:custGeom>
              <a:avLst/>
              <a:gdLst/>
              <a:ahLst/>
              <a:cxnLst/>
              <a:rect l="l" t="t" r="r" b="b"/>
              <a:pathLst>
                <a:path w="755" h="1179" extrusionOk="0">
                  <a:moveTo>
                    <a:pt x="611" y="1"/>
                  </a:moveTo>
                  <a:cubicBezTo>
                    <a:pt x="475" y="1"/>
                    <a:pt x="334" y="42"/>
                    <a:pt x="224" y="115"/>
                  </a:cubicBezTo>
                  <a:cubicBezTo>
                    <a:pt x="168" y="143"/>
                    <a:pt x="126" y="199"/>
                    <a:pt x="85" y="255"/>
                  </a:cubicBezTo>
                  <a:cubicBezTo>
                    <a:pt x="71" y="296"/>
                    <a:pt x="57" y="352"/>
                    <a:pt x="43" y="394"/>
                  </a:cubicBezTo>
                  <a:cubicBezTo>
                    <a:pt x="15" y="478"/>
                    <a:pt x="1" y="561"/>
                    <a:pt x="15" y="631"/>
                  </a:cubicBezTo>
                  <a:cubicBezTo>
                    <a:pt x="29" y="659"/>
                    <a:pt x="43" y="687"/>
                    <a:pt x="57" y="715"/>
                  </a:cubicBezTo>
                  <a:cubicBezTo>
                    <a:pt x="85" y="743"/>
                    <a:pt x="98" y="757"/>
                    <a:pt x="140" y="771"/>
                  </a:cubicBezTo>
                  <a:cubicBezTo>
                    <a:pt x="159" y="771"/>
                    <a:pt x="184" y="777"/>
                    <a:pt x="206" y="777"/>
                  </a:cubicBezTo>
                  <a:cubicBezTo>
                    <a:pt x="218" y="777"/>
                    <a:pt x="229" y="775"/>
                    <a:pt x="238" y="771"/>
                  </a:cubicBezTo>
                  <a:cubicBezTo>
                    <a:pt x="252" y="778"/>
                    <a:pt x="262" y="781"/>
                    <a:pt x="273" y="781"/>
                  </a:cubicBezTo>
                  <a:cubicBezTo>
                    <a:pt x="283" y="781"/>
                    <a:pt x="294" y="778"/>
                    <a:pt x="308" y="771"/>
                  </a:cubicBezTo>
                  <a:cubicBezTo>
                    <a:pt x="336" y="771"/>
                    <a:pt x="377" y="757"/>
                    <a:pt x="405" y="743"/>
                  </a:cubicBezTo>
                  <a:cubicBezTo>
                    <a:pt x="433" y="729"/>
                    <a:pt x="475" y="715"/>
                    <a:pt x="503" y="701"/>
                  </a:cubicBezTo>
                  <a:cubicBezTo>
                    <a:pt x="517" y="701"/>
                    <a:pt x="531" y="701"/>
                    <a:pt x="531" y="715"/>
                  </a:cubicBezTo>
                  <a:cubicBezTo>
                    <a:pt x="545" y="729"/>
                    <a:pt x="545" y="757"/>
                    <a:pt x="531" y="771"/>
                  </a:cubicBezTo>
                  <a:cubicBezTo>
                    <a:pt x="517" y="799"/>
                    <a:pt x="489" y="840"/>
                    <a:pt x="461" y="868"/>
                  </a:cubicBezTo>
                  <a:cubicBezTo>
                    <a:pt x="405" y="896"/>
                    <a:pt x="336" y="924"/>
                    <a:pt x="280" y="924"/>
                  </a:cubicBezTo>
                  <a:cubicBezTo>
                    <a:pt x="252" y="931"/>
                    <a:pt x="224" y="935"/>
                    <a:pt x="196" y="935"/>
                  </a:cubicBezTo>
                  <a:cubicBezTo>
                    <a:pt x="168" y="935"/>
                    <a:pt x="140" y="931"/>
                    <a:pt x="112" y="924"/>
                  </a:cubicBezTo>
                  <a:cubicBezTo>
                    <a:pt x="98" y="1008"/>
                    <a:pt x="85" y="1092"/>
                    <a:pt x="43" y="1161"/>
                  </a:cubicBezTo>
                  <a:cubicBezTo>
                    <a:pt x="85" y="1175"/>
                    <a:pt x="112" y="1175"/>
                    <a:pt x="154" y="1175"/>
                  </a:cubicBezTo>
                  <a:cubicBezTo>
                    <a:pt x="176" y="1178"/>
                    <a:pt x="197" y="1179"/>
                    <a:pt x="219" y="1179"/>
                  </a:cubicBezTo>
                  <a:cubicBezTo>
                    <a:pt x="322" y="1179"/>
                    <a:pt x="424" y="1152"/>
                    <a:pt x="517" y="1105"/>
                  </a:cubicBezTo>
                  <a:cubicBezTo>
                    <a:pt x="573" y="1078"/>
                    <a:pt x="628" y="1022"/>
                    <a:pt x="656" y="966"/>
                  </a:cubicBezTo>
                  <a:cubicBezTo>
                    <a:pt x="684" y="924"/>
                    <a:pt x="698" y="896"/>
                    <a:pt x="726" y="854"/>
                  </a:cubicBezTo>
                  <a:cubicBezTo>
                    <a:pt x="740" y="785"/>
                    <a:pt x="754" y="715"/>
                    <a:pt x="740" y="631"/>
                  </a:cubicBezTo>
                  <a:cubicBezTo>
                    <a:pt x="726" y="603"/>
                    <a:pt x="712" y="575"/>
                    <a:pt x="698" y="548"/>
                  </a:cubicBezTo>
                  <a:cubicBezTo>
                    <a:pt x="698" y="548"/>
                    <a:pt x="684" y="534"/>
                    <a:pt x="670" y="520"/>
                  </a:cubicBezTo>
                  <a:cubicBezTo>
                    <a:pt x="642" y="506"/>
                    <a:pt x="615" y="492"/>
                    <a:pt x="587" y="478"/>
                  </a:cubicBezTo>
                  <a:lnTo>
                    <a:pt x="489" y="478"/>
                  </a:lnTo>
                  <a:cubicBezTo>
                    <a:pt x="447" y="492"/>
                    <a:pt x="405" y="506"/>
                    <a:pt x="377" y="534"/>
                  </a:cubicBezTo>
                  <a:cubicBezTo>
                    <a:pt x="354" y="538"/>
                    <a:pt x="336" y="541"/>
                    <a:pt x="321" y="541"/>
                  </a:cubicBezTo>
                  <a:cubicBezTo>
                    <a:pt x="291" y="541"/>
                    <a:pt x="275" y="529"/>
                    <a:pt x="266" y="492"/>
                  </a:cubicBezTo>
                  <a:cubicBezTo>
                    <a:pt x="266" y="408"/>
                    <a:pt x="308" y="338"/>
                    <a:pt x="391" y="310"/>
                  </a:cubicBezTo>
                  <a:cubicBezTo>
                    <a:pt x="433" y="296"/>
                    <a:pt x="479" y="289"/>
                    <a:pt x="524" y="289"/>
                  </a:cubicBezTo>
                  <a:cubicBezTo>
                    <a:pt x="569" y="289"/>
                    <a:pt x="615" y="296"/>
                    <a:pt x="656" y="310"/>
                  </a:cubicBezTo>
                  <a:lnTo>
                    <a:pt x="670" y="4"/>
                  </a:lnTo>
                  <a:cubicBezTo>
                    <a:pt x="651" y="2"/>
                    <a:pt x="631" y="1"/>
                    <a:pt x="611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6" r:id="rId9"/>
    <p:sldLayoutId id="2147483667" r:id="rId10"/>
    <p:sldLayoutId id="2147483678" r:id="rId11"/>
    <p:sldLayoutId id="2147483679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40"/>
          <p:cNvSpPr/>
          <p:nvPr/>
        </p:nvSpPr>
        <p:spPr>
          <a:xfrm>
            <a:off x="5062077" y="927650"/>
            <a:ext cx="3769800" cy="3769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2" name="Google Shape;2412;p40"/>
          <p:cNvGrpSpPr/>
          <p:nvPr/>
        </p:nvGrpSpPr>
        <p:grpSpPr>
          <a:xfrm>
            <a:off x="7695266" y="1878841"/>
            <a:ext cx="1698917" cy="1867407"/>
            <a:chOff x="787822" y="2614666"/>
            <a:chExt cx="1989597" cy="2186916"/>
          </a:xfrm>
        </p:grpSpPr>
        <p:sp>
          <p:nvSpPr>
            <p:cNvPr id="2413" name="Google Shape;2413;p40"/>
            <p:cNvSpPr/>
            <p:nvPr/>
          </p:nvSpPr>
          <p:spPr>
            <a:xfrm>
              <a:off x="2203019" y="3787097"/>
              <a:ext cx="145271" cy="593980"/>
            </a:xfrm>
            <a:custGeom>
              <a:avLst/>
              <a:gdLst/>
              <a:ahLst/>
              <a:cxnLst/>
              <a:rect l="l" t="t" r="r" b="b"/>
              <a:pathLst>
                <a:path w="1870" h="7646" extrusionOk="0">
                  <a:moveTo>
                    <a:pt x="924" y="0"/>
                  </a:moveTo>
                  <a:cubicBezTo>
                    <a:pt x="730" y="0"/>
                    <a:pt x="492" y="12"/>
                    <a:pt x="196" y="31"/>
                  </a:cubicBezTo>
                  <a:lnTo>
                    <a:pt x="15" y="296"/>
                  </a:lnTo>
                  <a:cubicBezTo>
                    <a:pt x="489" y="533"/>
                    <a:pt x="1" y="7186"/>
                    <a:pt x="447" y="7479"/>
                  </a:cubicBezTo>
                  <a:cubicBezTo>
                    <a:pt x="610" y="7598"/>
                    <a:pt x="781" y="7645"/>
                    <a:pt x="957" y="7645"/>
                  </a:cubicBezTo>
                  <a:cubicBezTo>
                    <a:pt x="1113" y="7645"/>
                    <a:pt x="1274" y="7608"/>
                    <a:pt x="1438" y="7549"/>
                  </a:cubicBezTo>
                  <a:lnTo>
                    <a:pt x="1605" y="7284"/>
                  </a:lnTo>
                  <a:cubicBezTo>
                    <a:pt x="1646" y="7090"/>
                    <a:pt x="1495" y="337"/>
                    <a:pt x="1862" y="337"/>
                  </a:cubicBezTo>
                  <a:cubicBezTo>
                    <a:pt x="1865" y="337"/>
                    <a:pt x="1867" y="337"/>
                    <a:pt x="1870" y="338"/>
                  </a:cubicBezTo>
                  <a:cubicBezTo>
                    <a:pt x="1657" y="84"/>
                    <a:pt x="1444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2187793" y="3791913"/>
              <a:ext cx="175024" cy="40940"/>
            </a:xfrm>
            <a:custGeom>
              <a:avLst/>
              <a:gdLst/>
              <a:ahLst/>
              <a:cxnLst/>
              <a:rect l="l" t="t" r="r" b="b"/>
              <a:pathLst>
                <a:path w="2253" h="527" extrusionOk="0">
                  <a:moveTo>
                    <a:pt x="1098" y="0"/>
                  </a:moveTo>
                  <a:cubicBezTo>
                    <a:pt x="541" y="0"/>
                    <a:pt x="0" y="167"/>
                    <a:pt x="546" y="499"/>
                  </a:cubicBezTo>
                  <a:cubicBezTo>
                    <a:pt x="497" y="299"/>
                    <a:pt x="723" y="220"/>
                    <a:pt x="989" y="220"/>
                  </a:cubicBezTo>
                  <a:cubicBezTo>
                    <a:pt x="1335" y="220"/>
                    <a:pt x="1749" y="353"/>
                    <a:pt x="1717" y="527"/>
                  </a:cubicBezTo>
                  <a:cubicBezTo>
                    <a:pt x="2253" y="174"/>
                    <a:pt x="1667" y="0"/>
                    <a:pt x="1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2216071" y="3840389"/>
              <a:ext cx="119246" cy="545504"/>
            </a:xfrm>
            <a:custGeom>
              <a:avLst/>
              <a:gdLst/>
              <a:ahLst/>
              <a:cxnLst/>
              <a:rect l="l" t="t" r="r" b="b"/>
              <a:pathLst>
                <a:path w="1535" h="7022" extrusionOk="0">
                  <a:moveTo>
                    <a:pt x="238" y="98"/>
                  </a:moveTo>
                  <a:cubicBezTo>
                    <a:pt x="415" y="156"/>
                    <a:pt x="600" y="185"/>
                    <a:pt x="785" y="185"/>
                  </a:cubicBezTo>
                  <a:cubicBezTo>
                    <a:pt x="968" y="185"/>
                    <a:pt x="1152" y="157"/>
                    <a:pt x="1329" y="98"/>
                  </a:cubicBezTo>
                  <a:close/>
                  <a:moveTo>
                    <a:pt x="0" y="0"/>
                  </a:moveTo>
                  <a:cubicBezTo>
                    <a:pt x="0" y="1"/>
                    <a:pt x="56" y="6500"/>
                    <a:pt x="56" y="6500"/>
                  </a:cubicBezTo>
                  <a:cubicBezTo>
                    <a:pt x="0" y="6770"/>
                    <a:pt x="473" y="7022"/>
                    <a:pt x="891" y="7022"/>
                  </a:cubicBezTo>
                  <a:cubicBezTo>
                    <a:pt x="1207" y="7022"/>
                    <a:pt x="1493" y="6877"/>
                    <a:pt x="1493" y="6486"/>
                  </a:cubicBezTo>
                  <a:lnTo>
                    <a:pt x="1535" y="14"/>
                  </a:lnTo>
                  <a:lnTo>
                    <a:pt x="1535" y="14"/>
                  </a:lnTo>
                  <a:cubicBezTo>
                    <a:pt x="1467" y="47"/>
                    <a:pt x="1399" y="75"/>
                    <a:pt x="1329" y="98"/>
                  </a:cubicBezTo>
                  <a:lnTo>
                    <a:pt x="1381" y="98"/>
                  </a:lnTo>
                  <a:lnTo>
                    <a:pt x="1381" y="6500"/>
                  </a:lnTo>
                  <a:cubicBezTo>
                    <a:pt x="1381" y="6500"/>
                    <a:pt x="1465" y="6919"/>
                    <a:pt x="823" y="6919"/>
                  </a:cubicBezTo>
                  <a:cubicBezTo>
                    <a:pt x="195" y="6919"/>
                    <a:pt x="168" y="6500"/>
                    <a:pt x="168" y="6500"/>
                  </a:cubicBezTo>
                  <a:lnTo>
                    <a:pt x="168" y="98"/>
                  </a:lnTo>
                  <a:lnTo>
                    <a:pt x="238" y="98"/>
                  </a:lnTo>
                  <a:cubicBezTo>
                    <a:pt x="157" y="71"/>
                    <a:pt x="77" y="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2132714" y="3775988"/>
              <a:ext cx="291474" cy="89415"/>
            </a:xfrm>
            <a:custGeom>
              <a:avLst/>
              <a:gdLst/>
              <a:ahLst/>
              <a:cxnLst/>
              <a:rect l="l" t="t" r="r" b="b"/>
              <a:pathLst>
                <a:path w="3752" h="1151" extrusionOk="0">
                  <a:moveTo>
                    <a:pt x="1782" y="209"/>
                  </a:moveTo>
                  <a:cubicBezTo>
                    <a:pt x="2384" y="209"/>
                    <a:pt x="3033" y="406"/>
                    <a:pt x="2356" y="774"/>
                  </a:cubicBezTo>
                  <a:cubicBezTo>
                    <a:pt x="2201" y="867"/>
                    <a:pt x="2028" y="913"/>
                    <a:pt x="1857" y="913"/>
                  </a:cubicBezTo>
                  <a:cubicBezTo>
                    <a:pt x="1646" y="913"/>
                    <a:pt x="1438" y="843"/>
                    <a:pt x="1268" y="704"/>
                  </a:cubicBezTo>
                  <a:cubicBezTo>
                    <a:pt x="741" y="367"/>
                    <a:pt x="1242" y="209"/>
                    <a:pt x="1782" y="209"/>
                  </a:cubicBezTo>
                  <a:close/>
                  <a:moveTo>
                    <a:pt x="1710" y="1"/>
                  </a:moveTo>
                  <a:cubicBezTo>
                    <a:pt x="502" y="1"/>
                    <a:pt x="1" y="689"/>
                    <a:pt x="1868" y="1150"/>
                  </a:cubicBezTo>
                  <a:cubicBezTo>
                    <a:pt x="2468" y="1108"/>
                    <a:pt x="3751" y="509"/>
                    <a:pt x="2677" y="132"/>
                  </a:cubicBezTo>
                  <a:cubicBezTo>
                    <a:pt x="2329" y="40"/>
                    <a:pt x="1999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2140482" y="3780726"/>
              <a:ext cx="226063" cy="78850"/>
            </a:xfrm>
            <a:custGeom>
              <a:avLst/>
              <a:gdLst/>
              <a:ahLst/>
              <a:cxnLst/>
              <a:rect l="l" t="t" r="r" b="b"/>
              <a:pathLst>
                <a:path w="2910" h="1015" extrusionOk="0">
                  <a:moveTo>
                    <a:pt x="1747" y="16"/>
                  </a:moveTo>
                  <a:cubicBezTo>
                    <a:pt x="2365" y="16"/>
                    <a:pt x="2910" y="259"/>
                    <a:pt x="2647" y="559"/>
                  </a:cubicBezTo>
                  <a:cubicBezTo>
                    <a:pt x="2370" y="814"/>
                    <a:pt x="2069" y="910"/>
                    <a:pt x="1795" y="910"/>
                  </a:cubicBezTo>
                  <a:cubicBezTo>
                    <a:pt x="1198" y="910"/>
                    <a:pt x="723" y="459"/>
                    <a:pt x="876" y="210"/>
                  </a:cubicBezTo>
                  <a:cubicBezTo>
                    <a:pt x="1127" y="73"/>
                    <a:pt x="1445" y="16"/>
                    <a:pt x="1747" y="16"/>
                  </a:cubicBezTo>
                  <a:close/>
                  <a:moveTo>
                    <a:pt x="1659" y="1"/>
                  </a:moveTo>
                  <a:cubicBezTo>
                    <a:pt x="811" y="1"/>
                    <a:pt x="1" y="243"/>
                    <a:pt x="1420" y="936"/>
                  </a:cubicBezTo>
                  <a:cubicBezTo>
                    <a:pt x="1420" y="936"/>
                    <a:pt x="1570" y="1014"/>
                    <a:pt x="1809" y="1014"/>
                  </a:cubicBezTo>
                  <a:cubicBezTo>
                    <a:pt x="2054" y="1014"/>
                    <a:pt x="2392" y="932"/>
                    <a:pt x="2759" y="601"/>
                  </a:cubicBezTo>
                  <a:cubicBezTo>
                    <a:pt x="2856" y="503"/>
                    <a:pt x="2856" y="350"/>
                    <a:pt x="2759" y="252"/>
                  </a:cubicBezTo>
                  <a:cubicBezTo>
                    <a:pt x="2781" y="104"/>
                    <a:pt x="2212" y="1"/>
                    <a:pt x="1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2233394" y="3956296"/>
              <a:ext cx="91125" cy="429210"/>
            </a:xfrm>
            <a:custGeom>
              <a:avLst/>
              <a:gdLst/>
              <a:ahLst/>
              <a:cxnLst/>
              <a:rect l="l" t="t" r="r" b="b"/>
              <a:pathLst>
                <a:path w="1173" h="5525" extrusionOk="0">
                  <a:moveTo>
                    <a:pt x="1074" y="4967"/>
                  </a:moveTo>
                  <a:cubicBezTo>
                    <a:pt x="1172" y="5525"/>
                    <a:pt x="0" y="5441"/>
                    <a:pt x="0" y="4967"/>
                  </a:cubicBezTo>
                  <a:lnTo>
                    <a:pt x="0" y="238"/>
                  </a:lnTo>
                  <a:cubicBezTo>
                    <a:pt x="349" y="1"/>
                    <a:pt x="837" y="112"/>
                    <a:pt x="1088" y="238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2233394" y="3964919"/>
              <a:ext cx="83511" cy="19654"/>
            </a:xfrm>
            <a:custGeom>
              <a:avLst/>
              <a:gdLst/>
              <a:ahLst/>
              <a:cxnLst/>
              <a:rect l="l" t="t" r="r" b="b"/>
              <a:pathLst>
                <a:path w="1075" h="253" extrusionOk="0">
                  <a:moveTo>
                    <a:pt x="465" y="0"/>
                  </a:moveTo>
                  <a:cubicBezTo>
                    <a:pt x="280" y="0"/>
                    <a:pt x="100" y="33"/>
                    <a:pt x="0" y="127"/>
                  </a:cubicBezTo>
                  <a:cubicBezTo>
                    <a:pt x="154" y="211"/>
                    <a:pt x="380" y="253"/>
                    <a:pt x="590" y="253"/>
                  </a:cubicBezTo>
                  <a:cubicBezTo>
                    <a:pt x="799" y="253"/>
                    <a:pt x="991" y="211"/>
                    <a:pt x="1074" y="127"/>
                  </a:cubicBezTo>
                  <a:cubicBezTo>
                    <a:pt x="1041" y="76"/>
                    <a:pt x="747" y="0"/>
                    <a:pt x="465" y="0"/>
                  </a:cubicBezTo>
                  <a:close/>
                </a:path>
              </a:pathLst>
            </a:custGeom>
            <a:solidFill>
              <a:srgbClr val="2CD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2270217" y="3963909"/>
              <a:ext cx="46689" cy="21286"/>
            </a:xfrm>
            <a:custGeom>
              <a:avLst/>
              <a:gdLst/>
              <a:ahLst/>
              <a:cxnLst/>
              <a:rect l="l" t="t" r="r" b="b"/>
              <a:pathLst>
                <a:path w="601" h="274" extrusionOk="0">
                  <a:moveTo>
                    <a:pt x="15" y="1"/>
                  </a:moveTo>
                  <a:cubicBezTo>
                    <a:pt x="15" y="1"/>
                    <a:pt x="154" y="154"/>
                    <a:pt x="1" y="266"/>
                  </a:cubicBezTo>
                  <a:cubicBezTo>
                    <a:pt x="42" y="271"/>
                    <a:pt x="85" y="274"/>
                    <a:pt x="127" y="274"/>
                  </a:cubicBezTo>
                  <a:cubicBezTo>
                    <a:pt x="297" y="274"/>
                    <a:pt x="467" y="229"/>
                    <a:pt x="600" y="140"/>
                  </a:cubicBezTo>
                  <a:cubicBezTo>
                    <a:pt x="419" y="42"/>
                    <a:pt x="22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2233394" y="3964142"/>
              <a:ext cx="83511" cy="11730"/>
            </a:xfrm>
            <a:custGeom>
              <a:avLst/>
              <a:gdLst/>
              <a:ahLst/>
              <a:cxnLst/>
              <a:rect l="l" t="t" r="r" b="b"/>
              <a:pathLst>
                <a:path w="1075" h="151" extrusionOk="0">
                  <a:moveTo>
                    <a:pt x="496" y="1"/>
                  </a:moveTo>
                  <a:cubicBezTo>
                    <a:pt x="337" y="1"/>
                    <a:pt x="163" y="35"/>
                    <a:pt x="0" y="137"/>
                  </a:cubicBezTo>
                  <a:lnTo>
                    <a:pt x="28" y="137"/>
                  </a:lnTo>
                  <a:cubicBezTo>
                    <a:pt x="49" y="83"/>
                    <a:pt x="282" y="55"/>
                    <a:pt x="523" y="55"/>
                  </a:cubicBezTo>
                  <a:cubicBezTo>
                    <a:pt x="777" y="55"/>
                    <a:pt x="1039" y="86"/>
                    <a:pt x="1060" y="151"/>
                  </a:cubicBezTo>
                  <a:lnTo>
                    <a:pt x="1074" y="137"/>
                  </a:lnTo>
                  <a:cubicBezTo>
                    <a:pt x="1074" y="137"/>
                    <a:pt x="814" y="1"/>
                    <a:pt x="496" y="1"/>
                  </a:cubicBezTo>
                  <a:close/>
                </a:path>
              </a:pathLst>
            </a:custGeom>
            <a:solidFill>
              <a:srgbClr val="0D9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2291348" y="4327710"/>
              <a:ext cx="17945" cy="18800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119" y="1"/>
                  </a:moveTo>
                  <a:cubicBezTo>
                    <a:pt x="63" y="1"/>
                    <a:pt x="8" y="39"/>
                    <a:pt x="8" y="116"/>
                  </a:cubicBezTo>
                  <a:cubicBezTo>
                    <a:pt x="1" y="200"/>
                    <a:pt x="56" y="241"/>
                    <a:pt x="114" y="241"/>
                  </a:cubicBezTo>
                  <a:cubicBezTo>
                    <a:pt x="171" y="241"/>
                    <a:pt x="231" y="200"/>
                    <a:pt x="231" y="116"/>
                  </a:cubicBezTo>
                  <a:cubicBezTo>
                    <a:pt x="231" y="39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2256156" y="4254841"/>
              <a:ext cx="18489" cy="16314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9" y="1"/>
                  </a:moveTo>
                  <a:cubicBezTo>
                    <a:pt x="63" y="1"/>
                    <a:pt x="7" y="36"/>
                    <a:pt x="0" y="105"/>
                  </a:cubicBezTo>
                  <a:cubicBezTo>
                    <a:pt x="7" y="175"/>
                    <a:pt x="63" y="210"/>
                    <a:pt x="119" y="210"/>
                  </a:cubicBezTo>
                  <a:cubicBezTo>
                    <a:pt x="175" y="210"/>
                    <a:pt x="230" y="175"/>
                    <a:pt x="237" y="105"/>
                  </a:cubicBezTo>
                  <a:cubicBezTo>
                    <a:pt x="230" y="36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2291348" y="4158977"/>
              <a:ext cx="17945" cy="18722"/>
            </a:xfrm>
            <a:custGeom>
              <a:avLst/>
              <a:gdLst/>
              <a:ahLst/>
              <a:cxnLst/>
              <a:rect l="l" t="t" r="r" b="b"/>
              <a:pathLst>
                <a:path w="231" h="241" extrusionOk="0">
                  <a:moveTo>
                    <a:pt x="119" y="0"/>
                  </a:moveTo>
                  <a:cubicBezTo>
                    <a:pt x="63" y="0"/>
                    <a:pt x="8" y="42"/>
                    <a:pt x="8" y="126"/>
                  </a:cubicBezTo>
                  <a:cubicBezTo>
                    <a:pt x="1" y="203"/>
                    <a:pt x="56" y="241"/>
                    <a:pt x="114" y="241"/>
                  </a:cubicBezTo>
                  <a:cubicBezTo>
                    <a:pt x="171" y="241"/>
                    <a:pt x="231" y="203"/>
                    <a:pt x="231" y="126"/>
                  </a:cubicBezTo>
                  <a:cubicBezTo>
                    <a:pt x="231" y="42"/>
                    <a:pt x="175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2249631" y="4066299"/>
              <a:ext cx="18489" cy="16314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24" y="1"/>
                  </a:moveTo>
                  <a:cubicBezTo>
                    <a:pt x="70" y="1"/>
                    <a:pt x="15" y="36"/>
                    <a:pt x="1" y="105"/>
                  </a:cubicBezTo>
                  <a:cubicBezTo>
                    <a:pt x="15" y="175"/>
                    <a:pt x="70" y="210"/>
                    <a:pt x="124" y="210"/>
                  </a:cubicBezTo>
                  <a:cubicBezTo>
                    <a:pt x="178" y="210"/>
                    <a:pt x="231" y="175"/>
                    <a:pt x="238" y="105"/>
                  </a:cubicBezTo>
                  <a:cubicBezTo>
                    <a:pt x="231" y="36"/>
                    <a:pt x="178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2282181" y="4038409"/>
              <a:ext cx="18489" cy="17945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19" y="0"/>
                  </a:moveTo>
                  <a:cubicBezTo>
                    <a:pt x="59" y="0"/>
                    <a:pt x="0" y="39"/>
                    <a:pt x="0" y="116"/>
                  </a:cubicBezTo>
                  <a:cubicBezTo>
                    <a:pt x="0" y="192"/>
                    <a:pt x="59" y="231"/>
                    <a:pt x="119" y="231"/>
                  </a:cubicBezTo>
                  <a:cubicBezTo>
                    <a:pt x="178" y="231"/>
                    <a:pt x="237" y="192"/>
                    <a:pt x="237" y="116"/>
                  </a:cubicBezTo>
                  <a:cubicBezTo>
                    <a:pt x="237" y="39"/>
                    <a:pt x="178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2287541" y="4003451"/>
              <a:ext cx="18489" cy="16314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4" y="1"/>
                  </a:moveTo>
                  <a:cubicBezTo>
                    <a:pt x="60" y="1"/>
                    <a:pt x="8" y="36"/>
                    <a:pt x="1" y="105"/>
                  </a:cubicBezTo>
                  <a:cubicBezTo>
                    <a:pt x="8" y="175"/>
                    <a:pt x="60" y="210"/>
                    <a:pt x="114" y="210"/>
                  </a:cubicBezTo>
                  <a:cubicBezTo>
                    <a:pt x="168" y="210"/>
                    <a:pt x="224" y="175"/>
                    <a:pt x="238" y="105"/>
                  </a:cubicBezTo>
                  <a:cubicBezTo>
                    <a:pt x="224" y="36"/>
                    <a:pt x="168" y="1"/>
                    <a:pt x="11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2245280" y="3984263"/>
              <a:ext cx="17401" cy="17945"/>
            </a:xfrm>
            <a:custGeom>
              <a:avLst/>
              <a:gdLst/>
              <a:ahLst/>
              <a:cxnLst/>
              <a:rect l="l" t="t" r="r" b="b"/>
              <a:pathLst>
                <a:path w="224" h="231" extrusionOk="0">
                  <a:moveTo>
                    <a:pt x="112" y="0"/>
                  </a:moveTo>
                  <a:cubicBezTo>
                    <a:pt x="57" y="0"/>
                    <a:pt x="1" y="38"/>
                    <a:pt x="1" y="115"/>
                  </a:cubicBezTo>
                  <a:cubicBezTo>
                    <a:pt x="1" y="192"/>
                    <a:pt x="57" y="230"/>
                    <a:pt x="112" y="230"/>
                  </a:cubicBezTo>
                  <a:cubicBezTo>
                    <a:pt x="168" y="230"/>
                    <a:pt x="224" y="192"/>
                    <a:pt x="224" y="115"/>
                  </a:cubicBezTo>
                  <a:cubicBezTo>
                    <a:pt x="224" y="38"/>
                    <a:pt x="168" y="0"/>
                    <a:pt x="11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2270217" y="4308211"/>
              <a:ext cx="18489" cy="17945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24" y="1"/>
                  </a:moveTo>
                  <a:cubicBezTo>
                    <a:pt x="67" y="1"/>
                    <a:pt x="8" y="39"/>
                    <a:pt x="1" y="116"/>
                  </a:cubicBezTo>
                  <a:cubicBezTo>
                    <a:pt x="1" y="192"/>
                    <a:pt x="60" y="231"/>
                    <a:pt x="119" y="231"/>
                  </a:cubicBezTo>
                  <a:cubicBezTo>
                    <a:pt x="178" y="231"/>
                    <a:pt x="238" y="192"/>
                    <a:pt x="238" y="116"/>
                  </a:cubicBezTo>
                  <a:cubicBezTo>
                    <a:pt x="238" y="39"/>
                    <a:pt x="18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2252893" y="4333148"/>
              <a:ext cx="13051" cy="11420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2259419" y="4289800"/>
              <a:ext cx="13051" cy="11497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5" y="1"/>
                    <a:pt x="7" y="25"/>
                    <a:pt x="0" y="74"/>
                  </a:cubicBezTo>
                  <a:cubicBezTo>
                    <a:pt x="7" y="123"/>
                    <a:pt x="45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2291348" y="4265174"/>
              <a:ext cx="12585" cy="13051"/>
            </a:xfrm>
            <a:custGeom>
              <a:avLst/>
              <a:gdLst/>
              <a:ahLst/>
              <a:cxnLst/>
              <a:rect l="l" t="t" r="r" b="b"/>
              <a:pathLst>
                <a:path w="162" h="168" extrusionOk="0">
                  <a:moveTo>
                    <a:pt x="84" y="0"/>
                  </a:moveTo>
                  <a:cubicBezTo>
                    <a:pt x="46" y="0"/>
                    <a:pt x="8" y="28"/>
                    <a:pt x="8" y="84"/>
                  </a:cubicBezTo>
                  <a:cubicBezTo>
                    <a:pt x="1" y="140"/>
                    <a:pt x="39" y="168"/>
                    <a:pt x="79" y="168"/>
                  </a:cubicBezTo>
                  <a:cubicBezTo>
                    <a:pt x="119" y="168"/>
                    <a:pt x="161" y="140"/>
                    <a:pt x="161" y="84"/>
                  </a:cubicBezTo>
                  <a:cubicBezTo>
                    <a:pt x="161" y="28"/>
                    <a:pt x="123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2275655" y="4191994"/>
              <a:ext cx="13051" cy="10643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3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3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2275655" y="4146781"/>
              <a:ext cx="13051" cy="11420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0"/>
                  </a:moveTo>
                  <a:cubicBezTo>
                    <a:pt x="46" y="0"/>
                    <a:pt x="7" y="25"/>
                    <a:pt x="0" y="74"/>
                  </a:cubicBezTo>
                  <a:cubicBezTo>
                    <a:pt x="7" y="122"/>
                    <a:pt x="46" y="147"/>
                    <a:pt x="84" y="147"/>
                  </a:cubicBezTo>
                  <a:cubicBezTo>
                    <a:pt x="122" y="147"/>
                    <a:pt x="161" y="122"/>
                    <a:pt x="168" y="74"/>
                  </a:cubicBezTo>
                  <a:cubicBezTo>
                    <a:pt x="161" y="25"/>
                    <a:pt x="122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2257244" y="4155715"/>
              <a:ext cx="11963" cy="12274"/>
            </a:xfrm>
            <a:custGeom>
              <a:avLst/>
              <a:gdLst/>
              <a:ahLst/>
              <a:cxnLst/>
              <a:rect l="l" t="t" r="r" b="b"/>
              <a:pathLst>
                <a:path w="154" h="158" extrusionOk="0">
                  <a:moveTo>
                    <a:pt x="77" y="0"/>
                  </a:moveTo>
                  <a:cubicBezTo>
                    <a:pt x="39" y="0"/>
                    <a:pt x="0" y="28"/>
                    <a:pt x="0" y="84"/>
                  </a:cubicBezTo>
                  <a:cubicBezTo>
                    <a:pt x="0" y="133"/>
                    <a:pt x="39" y="157"/>
                    <a:pt x="77" y="157"/>
                  </a:cubicBezTo>
                  <a:cubicBezTo>
                    <a:pt x="115" y="157"/>
                    <a:pt x="154" y="133"/>
                    <a:pt x="154" y="84"/>
                  </a:cubicBezTo>
                  <a:cubicBezTo>
                    <a:pt x="154" y="28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2239920" y="4152452"/>
              <a:ext cx="13051" cy="13051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"/>
                  </a:moveTo>
                  <a:cubicBezTo>
                    <a:pt x="42" y="1"/>
                    <a:pt x="0" y="28"/>
                    <a:pt x="0" y="84"/>
                  </a:cubicBezTo>
                  <a:cubicBezTo>
                    <a:pt x="0" y="140"/>
                    <a:pt x="42" y="168"/>
                    <a:pt x="84" y="168"/>
                  </a:cubicBezTo>
                  <a:cubicBezTo>
                    <a:pt x="126" y="168"/>
                    <a:pt x="167" y="140"/>
                    <a:pt x="167" y="84"/>
                  </a:cubicBezTo>
                  <a:cubicBezTo>
                    <a:pt x="167" y="28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2246368" y="4118892"/>
              <a:ext cx="13129" cy="13051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2275655" y="4113143"/>
              <a:ext cx="13051" cy="11497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2257244" y="4020231"/>
              <a:ext cx="11963" cy="13129"/>
            </a:xfrm>
            <a:custGeom>
              <a:avLst/>
              <a:gdLst/>
              <a:ahLst/>
              <a:cxnLst/>
              <a:rect l="l" t="t" r="r" b="b"/>
              <a:pathLst>
                <a:path w="154" h="169" extrusionOk="0">
                  <a:moveTo>
                    <a:pt x="77" y="1"/>
                  </a:moveTo>
                  <a:cubicBezTo>
                    <a:pt x="39" y="1"/>
                    <a:pt x="0" y="29"/>
                    <a:pt x="0" y="85"/>
                  </a:cubicBezTo>
                  <a:cubicBezTo>
                    <a:pt x="0" y="140"/>
                    <a:pt x="39" y="168"/>
                    <a:pt x="77" y="168"/>
                  </a:cubicBezTo>
                  <a:cubicBezTo>
                    <a:pt x="115" y="168"/>
                    <a:pt x="154" y="140"/>
                    <a:pt x="154" y="85"/>
                  </a:cubicBezTo>
                  <a:cubicBezTo>
                    <a:pt x="154" y="29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2285366" y="4081991"/>
              <a:ext cx="12041" cy="12274"/>
            </a:xfrm>
            <a:custGeom>
              <a:avLst/>
              <a:gdLst/>
              <a:ahLst/>
              <a:cxnLst/>
              <a:rect l="l" t="t" r="r" b="b"/>
              <a:pathLst>
                <a:path w="155" h="158" extrusionOk="0">
                  <a:moveTo>
                    <a:pt x="78" y="1"/>
                  </a:moveTo>
                  <a:cubicBezTo>
                    <a:pt x="39" y="1"/>
                    <a:pt x="1" y="29"/>
                    <a:pt x="1" y="85"/>
                  </a:cubicBezTo>
                  <a:cubicBezTo>
                    <a:pt x="1" y="133"/>
                    <a:pt x="39" y="158"/>
                    <a:pt x="78" y="158"/>
                  </a:cubicBezTo>
                  <a:cubicBezTo>
                    <a:pt x="116" y="158"/>
                    <a:pt x="154" y="133"/>
                    <a:pt x="154" y="85"/>
                  </a:cubicBezTo>
                  <a:cubicBezTo>
                    <a:pt x="154" y="29"/>
                    <a:pt x="116" y="1"/>
                    <a:pt x="7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2269130" y="4351871"/>
              <a:ext cx="13129" cy="12274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33"/>
                    <a:pt x="43" y="157"/>
                    <a:pt x="84" y="157"/>
                  </a:cubicBezTo>
                  <a:cubicBezTo>
                    <a:pt x="126" y="157"/>
                    <a:pt x="168" y="133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2246368" y="4301997"/>
              <a:ext cx="13129" cy="13051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2243105" y="4213124"/>
              <a:ext cx="13129" cy="12274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90" y="1"/>
                  </a:moveTo>
                  <a:cubicBezTo>
                    <a:pt x="50" y="1"/>
                    <a:pt x="8" y="29"/>
                    <a:pt x="1" y="84"/>
                  </a:cubicBezTo>
                  <a:cubicBezTo>
                    <a:pt x="1" y="133"/>
                    <a:pt x="43" y="158"/>
                    <a:pt x="85" y="158"/>
                  </a:cubicBezTo>
                  <a:cubicBezTo>
                    <a:pt x="126" y="158"/>
                    <a:pt x="168" y="133"/>
                    <a:pt x="168" y="84"/>
                  </a:cubicBezTo>
                  <a:cubicBezTo>
                    <a:pt x="168" y="29"/>
                    <a:pt x="130" y="1"/>
                    <a:pt x="9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2275655" y="4224777"/>
              <a:ext cx="13051" cy="10643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16"/>
                    <a:pt x="46" y="137"/>
                    <a:pt x="84" y="137"/>
                  </a:cubicBezTo>
                  <a:cubicBezTo>
                    <a:pt x="122" y="137"/>
                    <a:pt x="161" y="116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2296242" y="4230992"/>
              <a:ext cx="13051" cy="10643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4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4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2301680" y="4208541"/>
              <a:ext cx="5438" cy="4117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5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5" y="53"/>
                  </a:cubicBezTo>
                  <a:cubicBezTo>
                    <a:pt x="49" y="53"/>
                    <a:pt x="63" y="46"/>
                    <a:pt x="70" y="32"/>
                  </a:cubicBezTo>
                  <a:cubicBezTo>
                    <a:pt x="63" y="11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2300592" y="4123708"/>
              <a:ext cx="4350" cy="3340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1"/>
                  </a:moveTo>
                  <a:cubicBezTo>
                    <a:pt x="14" y="1"/>
                    <a:pt x="0" y="8"/>
                    <a:pt x="0" y="22"/>
                  </a:cubicBezTo>
                  <a:cubicBezTo>
                    <a:pt x="0" y="36"/>
                    <a:pt x="14" y="43"/>
                    <a:pt x="28" y="43"/>
                  </a:cubicBezTo>
                  <a:cubicBezTo>
                    <a:pt x="42" y="43"/>
                    <a:pt x="56" y="36"/>
                    <a:pt x="56" y="22"/>
                  </a:cubicBezTo>
                  <a:cubicBezTo>
                    <a:pt x="56" y="8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2253981" y="4189042"/>
              <a:ext cx="4428" cy="4117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4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4" y="53"/>
                  </a:cubicBezTo>
                  <a:cubicBezTo>
                    <a:pt x="46" y="53"/>
                    <a:pt x="56" y="46"/>
                    <a:pt x="56" y="32"/>
                  </a:cubicBezTo>
                  <a:cubicBezTo>
                    <a:pt x="56" y="11"/>
                    <a:pt x="46" y="0"/>
                    <a:pt x="3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2300592" y="4309066"/>
              <a:ext cx="4350" cy="3340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0"/>
                  </a:moveTo>
                  <a:cubicBezTo>
                    <a:pt x="14" y="0"/>
                    <a:pt x="0" y="7"/>
                    <a:pt x="0" y="21"/>
                  </a:cubicBezTo>
                  <a:cubicBezTo>
                    <a:pt x="0" y="35"/>
                    <a:pt x="14" y="42"/>
                    <a:pt x="28" y="42"/>
                  </a:cubicBezTo>
                  <a:cubicBezTo>
                    <a:pt x="42" y="42"/>
                    <a:pt x="56" y="35"/>
                    <a:pt x="56" y="21"/>
                  </a:cubicBezTo>
                  <a:cubicBezTo>
                    <a:pt x="56" y="7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2238832" y="3974785"/>
              <a:ext cx="78073" cy="10254"/>
            </a:xfrm>
            <a:custGeom>
              <a:avLst/>
              <a:gdLst/>
              <a:ahLst/>
              <a:cxnLst/>
              <a:rect l="l" t="t" r="r" b="b"/>
              <a:pathLst>
                <a:path w="1005" h="132" extrusionOk="0">
                  <a:moveTo>
                    <a:pt x="1004" y="0"/>
                  </a:moveTo>
                  <a:cubicBezTo>
                    <a:pt x="1003" y="1"/>
                    <a:pt x="1002" y="2"/>
                    <a:pt x="999" y="3"/>
                  </a:cubicBezTo>
                  <a:lnTo>
                    <a:pt x="999" y="3"/>
                  </a:lnTo>
                  <a:cubicBezTo>
                    <a:pt x="1001" y="2"/>
                    <a:pt x="1003" y="1"/>
                    <a:pt x="1004" y="0"/>
                  </a:cubicBezTo>
                  <a:close/>
                  <a:moveTo>
                    <a:pt x="0" y="14"/>
                  </a:moveTo>
                  <a:cubicBezTo>
                    <a:pt x="27" y="26"/>
                    <a:pt x="65" y="41"/>
                    <a:pt x="110" y="55"/>
                  </a:cubicBezTo>
                  <a:lnTo>
                    <a:pt x="110" y="55"/>
                  </a:lnTo>
                  <a:cubicBezTo>
                    <a:pt x="75" y="43"/>
                    <a:pt x="38" y="30"/>
                    <a:pt x="0" y="14"/>
                  </a:cubicBezTo>
                  <a:close/>
                  <a:moveTo>
                    <a:pt x="999" y="3"/>
                  </a:moveTo>
                  <a:cubicBezTo>
                    <a:pt x="848" y="91"/>
                    <a:pt x="681" y="121"/>
                    <a:pt x="526" y="121"/>
                  </a:cubicBezTo>
                  <a:cubicBezTo>
                    <a:pt x="365" y="121"/>
                    <a:pt x="216" y="89"/>
                    <a:pt x="110" y="55"/>
                  </a:cubicBezTo>
                  <a:lnTo>
                    <a:pt x="110" y="55"/>
                  </a:lnTo>
                  <a:cubicBezTo>
                    <a:pt x="275" y="111"/>
                    <a:pt x="416" y="131"/>
                    <a:pt x="536" y="131"/>
                  </a:cubicBezTo>
                  <a:cubicBezTo>
                    <a:pt x="812" y="131"/>
                    <a:pt x="966" y="24"/>
                    <a:pt x="999" y="3"/>
                  </a:cubicBezTo>
                  <a:close/>
                </a:path>
              </a:pathLst>
            </a:custGeom>
            <a:solidFill>
              <a:srgbClr val="A10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2388377" y="3829513"/>
              <a:ext cx="228705" cy="594290"/>
            </a:xfrm>
            <a:custGeom>
              <a:avLst/>
              <a:gdLst/>
              <a:ahLst/>
              <a:cxnLst/>
              <a:rect l="l" t="t" r="r" b="b"/>
              <a:pathLst>
                <a:path w="2944" h="7650" extrusionOk="0">
                  <a:moveTo>
                    <a:pt x="1353" y="1"/>
                  </a:moveTo>
                  <a:lnTo>
                    <a:pt x="1116" y="238"/>
                  </a:lnTo>
                  <a:cubicBezTo>
                    <a:pt x="1562" y="545"/>
                    <a:pt x="0" y="7045"/>
                    <a:pt x="391" y="7394"/>
                  </a:cubicBezTo>
                  <a:cubicBezTo>
                    <a:pt x="577" y="7581"/>
                    <a:pt x="806" y="7649"/>
                    <a:pt x="1047" y="7649"/>
                  </a:cubicBezTo>
                  <a:cubicBezTo>
                    <a:pt x="1147" y="7649"/>
                    <a:pt x="1250" y="7637"/>
                    <a:pt x="1353" y="7617"/>
                  </a:cubicBezTo>
                  <a:lnTo>
                    <a:pt x="1562" y="7394"/>
                  </a:lnTo>
                  <a:cubicBezTo>
                    <a:pt x="1645" y="7201"/>
                    <a:pt x="2573" y="570"/>
                    <a:pt x="2931" y="570"/>
                  </a:cubicBezTo>
                  <a:cubicBezTo>
                    <a:pt x="2935" y="570"/>
                    <a:pt x="2939" y="571"/>
                    <a:pt x="2943" y="573"/>
                  </a:cubicBezTo>
                  <a:cubicBezTo>
                    <a:pt x="2720" y="182"/>
                    <a:pt x="2427" y="112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2469714" y="3838058"/>
              <a:ext cx="174247" cy="50107"/>
            </a:xfrm>
            <a:custGeom>
              <a:avLst/>
              <a:gdLst/>
              <a:ahLst/>
              <a:cxnLst/>
              <a:rect l="l" t="t" r="r" b="b"/>
              <a:pathLst>
                <a:path w="2243" h="645" extrusionOk="0">
                  <a:moveTo>
                    <a:pt x="613" y="1"/>
                  </a:moveTo>
                  <a:cubicBezTo>
                    <a:pt x="237" y="1"/>
                    <a:pt x="0" y="120"/>
                    <a:pt x="362" y="435"/>
                  </a:cubicBezTo>
                  <a:cubicBezTo>
                    <a:pt x="353" y="272"/>
                    <a:pt x="490" y="210"/>
                    <a:pt x="674" y="210"/>
                  </a:cubicBezTo>
                  <a:cubicBezTo>
                    <a:pt x="1042" y="210"/>
                    <a:pt x="1594" y="458"/>
                    <a:pt x="1520" y="644"/>
                  </a:cubicBezTo>
                  <a:cubicBezTo>
                    <a:pt x="2242" y="331"/>
                    <a:pt x="1237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2397389" y="3879387"/>
              <a:ext cx="202292" cy="550087"/>
            </a:xfrm>
            <a:custGeom>
              <a:avLst/>
              <a:gdLst/>
              <a:ahLst/>
              <a:cxnLst/>
              <a:rect l="l" t="t" r="r" b="b"/>
              <a:pathLst>
                <a:path w="2604" h="7081" extrusionOk="0">
                  <a:moveTo>
                    <a:pt x="1098" y="1"/>
                  </a:moveTo>
                  <a:cubicBezTo>
                    <a:pt x="1098" y="1"/>
                    <a:pt x="107" y="6431"/>
                    <a:pt x="107" y="6431"/>
                  </a:cubicBezTo>
                  <a:cubicBezTo>
                    <a:pt x="0" y="6707"/>
                    <a:pt x="555" y="7081"/>
                    <a:pt x="1005" y="7081"/>
                  </a:cubicBezTo>
                  <a:cubicBezTo>
                    <a:pt x="1259" y="7081"/>
                    <a:pt x="1480" y="6962"/>
                    <a:pt x="1530" y="6640"/>
                  </a:cubicBezTo>
                  <a:lnTo>
                    <a:pt x="2604" y="252"/>
                  </a:lnTo>
                  <a:lnTo>
                    <a:pt x="2604" y="252"/>
                  </a:lnTo>
                  <a:cubicBezTo>
                    <a:pt x="2522" y="276"/>
                    <a:pt x="2439" y="294"/>
                    <a:pt x="2356" y="306"/>
                  </a:cubicBezTo>
                  <a:lnTo>
                    <a:pt x="2356" y="30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571" y="260"/>
                    <a:pt x="1839" y="323"/>
                    <a:pt x="2111" y="323"/>
                  </a:cubicBezTo>
                  <a:cubicBezTo>
                    <a:pt x="2192" y="323"/>
                    <a:pt x="2274" y="317"/>
                    <a:pt x="2356" y="306"/>
                  </a:cubicBezTo>
                  <a:lnTo>
                    <a:pt x="2356" y="306"/>
                  </a:lnTo>
                  <a:lnTo>
                    <a:pt x="2451" y="321"/>
                  </a:lnTo>
                  <a:lnTo>
                    <a:pt x="1418" y="6626"/>
                  </a:lnTo>
                  <a:cubicBezTo>
                    <a:pt x="1418" y="6626"/>
                    <a:pt x="1430" y="6975"/>
                    <a:pt x="977" y="6975"/>
                  </a:cubicBezTo>
                  <a:cubicBezTo>
                    <a:pt x="925" y="6975"/>
                    <a:pt x="868" y="6971"/>
                    <a:pt x="805" y="6961"/>
                  </a:cubicBezTo>
                  <a:cubicBezTo>
                    <a:pt x="177" y="6863"/>
                    <a:pt x="219" y="6431"/>
                    <a:pt x="219" y="6431"/>
                  </a:cubicBezTo>
                  <a:lnTo>
                    <a:pt x="1251" y="12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248" y="99"/>
                    <a:pt x="1171" y="53"/>
                    <a:pt x="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2420772" y="3820346"/>
              <a:ext cx="266149" cy="94232"/>
            </a:xfrm>
            <a:custGeom>
              <a:avLst/>
              <a:gdLst/>
              <a:ahLst/>
              <a:cxnLst/>
              <a:rect l="l" t="t" r="r" b="b"/>
              <a:pathLst>
                <a:path w="3426" h="1213" extrusionOk="0">
                  <a:moveTo>
                    <a:pt x="1227" y="223"/>
                  </a:moveTo>
                  <a:cubicBezTo>
                    <a:pt x="1864" y="223"/>
                    <a:pt x="2957" y="596"/>
                    <a:pt x="2080" y="900"/>
                  </a:cubicBezTo>
                  <a:cubicBezTo>
                    <a:pt x="1962" y="948"/>
                    <a:pt x="1838" y="972"/>
                    <a:pt x="1716" y="972"/>
                  </a:cubicBezTo>
                  <a:cubicBezTo>
                    <a:pt x="1448" y="972"/>
                    <a:pt x="1188" y="860"/>
                    <a:pt x="1006" y="649"/>
                  </a:cubicBezTo>
                  <a:cubicBezTo>
                    <a:pt x="656" y="339"/>
                    <a:pt x="870" y="223"/>
                    <a:pt x="1227" y="223"/>
                  </a:cubicBezTo>
                  <a:close/>
                  <a:moveTo>
                    <a:pt x="1130" y="0"/>
                  </a:moveTo>
                  <a:cubicBezTo>
                    <a:pt x="255" y="0"/>
                    <a:pt x="1" y="542"/>
                    <a:pt x="1536" y="1207"/>
                  </a:cubicBezTo>
                  <a:cubicBezTo>
                    <a:pt x="1574" y="1210"/>
                    <a:pt x="1615" y="1212"/>
                    <a:pt x="1659" y="1212"/>
                  </a:cubicBezTo>
                  <a:cubicBezTo>
                    <a:pt x="2299" y="1212"/>
                    <a:pt x="3425" y="837"/>
                    <a:pt x="2498" y="328"/>
                  </a:cubicBezTo>
                  <a:cubicBezTo>
                    <a:pt x="1990" y="99"/>
                    <a:pt x="1503" y="0"/>
                    <a:pt x="1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2437785" y="3825706"/>
              <a:ext cx="212002" cy="83900"/>
            </a:xfrm>
            <a:custGeom>
              <a:avLst/>
              <a:gdLst/>
              <a:ahLst/>
              <a:cxnLst/>
              <a:rect l="l" t="t" r="r" b="b"/>
              <a:pathLst>
                <a:path w="2729" h="1080" extrusionOk="0">
                  <a:moveTo>
                    <a:pt x="1030" y="48"/>
                  </a:moveTo>
                  <a:cubicBezTo>
                    <a:pt x="1702" y="48"/>
                    <a:pt x="2728" y="383"/>
                    <a:pt x="2265" y="761"/>
                  </a:cubicBezTo>
                  <a:lnTo>
                    <a:pt x="2251" y="761"/>
                  </a:lnTo>
                  <a:cubicBezTo>
                    <a:pt x="1974" y="935"/>
                    <a:pt x="1732" y="989"/>
                    <a:pt x="1541" y="989"/>
                  </a:cubicBezTo>
                  <a:cubicBezTo>
                    <a:pt x="1242" y="989"/>
                    <a:pt x="1066" y="859"/>
                    <a:pt x="1066" y="859"/>
                  </a:cubicBezTo>
                  <a:cubicBezTo>
                    <a:pt x="174" y="267"/>
                    <a:pt x="486" y="48"/>
                    <a:pt x="1030" y="48"/>
                  </a:cubicBezTo>
                  <a:close/>
                  <a:moveTo>
                    <a:pt x="842" y="0"/>
                  </a:moveTo>
                  <a:cubicBezTo>
                    <a:pt x="278" y="0"/>
                    <a:pt x="1" y="222"/>
                    <a:pt x="996" y="929"/>
                  </a:cubicBezTo>
                  <a:cubicBezTo>
                    <a:pt x="996" y="929"/>
                    <a:pt x="1204" y="1079"/>
                    <a:pt x="1550" y="1079"/>
                  </a:cubicBezTo>
                  <a:cubicBezTo>
                    <a:pt x="1771" y="1079"/>
                    <a:pt x="2048" y="1018"/>
                    <a:pt x="2363" y="817"/>
                  </a:cubicBezTo>
                  <a:cubicBezTo>
                    <a:pt x="2489" y="733"/>
                    <a:pt x="2516" y="580"/>
                    <a:pt x="2433" y="468"/>
                  </a:cubicBezTo>
                  <a:cubicBezTo>
                    <a:pt x="2485" y="283"/>
                    <a:pt x="1480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0"/>
            <p:cNvSpPr/>
            <p:nvPr/>
          </p:nvSpPr>
          <p:spPr>
            <a:xfrm>
              <a:off x="2425200" y="3824153"/>
              <a:ext cx="61837" cy="54224"/>
            </a:xfrm>
            <a:custGeom>
              <a:avLst/>
              <a:gdLst/>
              <a:ahLst/>
              <a:cxnLst/>
              <a:rect l="l" t="t" r="r" b="b"/>
              <a:pathLst>
                <a:path w="796" h="698" extrusionOk="0">
                  <a:moveTo>
                    <a:pt x="795" y="0"/>
                  </a:moveTo>
                  <a:lnTo>
                    <a:pt x="795" y="0"/>
                  </a:lnTo>
                  <a:cubicBezTo>
                    <a:pt x="795" y="0"/>
                    <a:pt x="0" y="42"/>
                    <a:pt x="781" y="698"/>
                  </a:cubicBezTo>
                  <a:cubicBezTo>
                    <a:pt x="781" y="684"/>
                    <a:pt x="223" y="154"/>
                    <a:pt x="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0"/>
            <p:cNvSpPr/>
            <p:nvPr/>
          </p:nvSpPr>
          <p:spPr>
            <a:xfrm>
              <a:off x="2413236" y="4000732"/>
              <a:ext cx="147446" cy="434648"/>
            </a:xfrm>
            <a:custGeom>
              <a:avLst/>
              <a:gdLst/>
              <a:ahLst/>
              <a:cxnLst/>
              <a:rect l="l" t="t" r="r" b="b"/>
              <a:pathLst>
                <a:path w="1898" h="5595" extrusionOk="0">
                  <a:moveTo>
                    <a:pt x="1145" y="5022"/>
                  </a:moveTo>
                  <a:cubicBezTo>
                    <a:pt x="1145" y="5594"/>
                    <a:pt x="1" y="5315"/>
                    <a:pt x="85" y="4855"/>
                  </a:cubicBezTo>
                  <a:lnTo>
                    <a:pt x="838" y="182"/>
                  </a:lnTo>
                  <a:cubicBezTo>
                    <a:pt x="1214" y="1"/>
                    <a:pt x="1689" y="196"/>
                    <a:pt x="1898" y="34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2452235" y="4018056"/>
              <a:ext cx="109536" cy="398369"/>
            </a:xfrm>
            <a:custGeom>
              <a:avLst/>
              <a:gdLst/>
              <a:ahLst/>
              <a:cxnLst/>
              <a:rect l="l" t="t" r="r" b="b"/>
              <a:pathLst>
                <a:path w="1410" h="5128" extrusionOk="0">
                  <a:moveTo>
                    <a:pt x="1145" y="1"/>
                  </a:moveTo>
                  <a:lnTo>
                    <a:pt x="824" y="168"/>
                  </a:lnTo>
                  <a:cubicBezTo>
                    <a:pt x="810" y="168"/>
                    <a:pt x="1" y="5092"/>
                    <a:pt x="1" y="5092"/>
                  </a:cubicBezTo>
                  <a:cubicBezTo>
                    <a:pt x="78" y="5117"/>
                    <a:pt x="148" y="5128"/>
                    <a:pt x="211" y="5128"/>
                  </a:cubicBezTo>
                  <a:cubicBezTo>
                    <a:pt x="537" y="5128"/>
                    <a:pt x="678" y="4846"/>
                    <a:pt x="643" y="4799"/>
                  </a:cubicBezTo>
                  <a:lnTo>
                    <a:pt x="1410" y="140"/>
                  </a:lnTo>
                  <a:cubicBezTo>
                    <a:pt x="1326" y="85"/>
                    <a:pt x="1242" y="29"/>
                    <a:pt x="114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0"/>
            <p:cNvSpPr/>
            <p:nvPr/>
          </p:nvSpPr>
          <p:spPr>
            <a:xfrm>
              <a:off x="2478259" y="4008501"/>
              <a:ext cx="82424" cy="24471"/>
            </a:xfrm>
            <a:custGeom>
              <a:avLst/>
              <a:gdLst/>
              <a:ahLst/>
              <a:cxnLst/>
              <a:rect l="l" t="t" r="r" b="b"/>
              <a:pathLst>
                <a:path w="1061" h="315" extrusionOk="0">
                  <a:moveTo>
                    <a:pt x="276" y="0"/>
                  </a:moveTo>
                  <a:cubicBezTo>
                    <a:pt x="168" y="0"/>
                    <a:pt x="70" y="20"/>
                    <a:pt x="1" y="68"/>
                  </a:cubicBezTo>
                  <a:cubicBezTo>
                    <a:pt x="191" y="220"/>
                    <a:pt x="524" y="314"/>
                    <a:pt x="779" y="314"/>
                  </a:cubicBezTo>
                  <a:cubicBezTo>
                    <a:pt x="897" y="314"/>
                    <a:pt x="999" y="294"/>
                    <a:pt x="1061" y="249"/>
                  </a:cubicBezTo>
                  <a:cubicBezTo>
                    <a:pt x="1029" y="176"/>
                    <a:pt x="604" y="0"/>
                    <a:pt x="276" y="0"/>
                  </a:cubicBezTo>
                  <a:close/>
                </a:path>
              </a:pathLst>
            </a:custGeom>
            <a:solidFill>
              <a:srgbClr val="F9C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0"/>
            <p:cNvSpPr/>
            <p:nvPr/>
          </p:nvSpPr>
          <p:spPr>
            <a:xfrm>
              <a:off x="2512985" y="4009433"/>
              <a:ext cx="47699" cy="24160"/>
            </a:xfrm>
            <a:custGeom>
              <a:avLst/>
              <a:gdLst/>
              <a:ahLst/>
              <a:cxnLst/>
              <a:rect l="l" t="t" r="r" b="b"/>
              <a:pathLst>
                <a:path w="614" h="311" extrusionOk="0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167" y="182"/>
                    <a:pt x="0" y="265"/>
                  </a:cubicBezTo>
                  <a:cubicBezTo>
                    <a:pt x="91" y="296"/>
                    <a:pt x="184" y="310"/>
                    <a:pt x="275" y="310"/>
                  </a:cubicBezTo>
                  <a:cubicBezTo>
                    <a:pt x="394" y="310"/>
                    <a:pt x="511" y="285"/>
                    <a:pt x="614" y="237"/>
                  </a:cubicBezTo>
                  <a:cubicBezTo>
                    <a:pt x="446" y="126"/>
                    <a:pt x="265" y="42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0"/>
            <p:cNvSpPr/>
            <p:nvPr/>
          </p:nvSpPr>
          <p:spPr>
            <a:xfrm>
              <a:off x="2478259" y="4009044"/>
              <a:ext cx="82424" cy="19965"/>
            </a:xfrm>
            <a:custGeom>
              <a:avLst/>
              <a:gdLst/>
              <a:ahLst/>
              <a:cxnLst/>
              <a:rect l="l" t="t" r="r" b="b"/>
              <a:pathLst>
                <a:path w="1061" h="257" extrusionOk="0">
                  <a:moveTo>
                    <a:pt x="355" y="1"/>
                  </a:moveTo>
                  <a:cubicBezTo>
                    <a:pt x="241" y="1"/>
                    <a:pt x="121" y="21"/>
                    <a:pt x="1" y="75"/>
                  </a:cubicBezTo>
                  <a:lnTo>
                    <a:pt x="29" y="75"/>
                  </a:lnTo>
                  <a:cubicBezTo>
                    <a:pt x="42" y="48"/>
                    <a:pt x="107" y="37"/>
                    <a:pt x="197" y="37"/>
                  </a:cubicBezTo>
                  <a:cubicBezTo>
                    <a:pt x="482" y="37"/>
                    <a:pt x="1026" y="151"/>
                    <a:pt x="1047" y="256"/>
                  </a:cubicBezTo>
                  <a:lnTo>
                    <a:pt x="1061" y="242"/>
                  </a:lnTo>
                  <a:cubicBezTo>
                    <a:pt x="1061" y="242"/>
                    <a:pt x="744" y="1"/>
                    <a:pt x="35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0"/>
            <p:cNvSpPr/>
            <p:nvPr/>
          </p:nvSpPr>
          <p:spPr>
            <a:xfrm>
              <a:off x="2419762" y="3969347"/>
              <a:ext cx="79161" cy="419421"/>
            </a:xfrm>
            <a:custGeom>
              <a:avLst/>
              <a:gdLst/>
              <a:ahLst/>
              <a:cxnLst/>
              <a:rect l="l" t="t" r="r" b="b"/>
              <a:pathLst>
                <a:path w="1019" h="5399" extrusionOk="0">
                  <a:moveTo>
                    <a:pt x="1019" y="0"/>
                  </a:moveTo>
                  <a:lnTo>
                    <a:pt x="1" y="5259"/>
                  </a:lnTo>
                  <a:cubicBezTo>
                    <a:pt x="56" y="5357"/>
                    <a:pt x="196" y="5398"/>
                    <a:pt x="293" y="5343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0"/>
            <p:cNvSpPr/>
            <p:nvPr/>
          </p:nvSpPr>
          <p:spPr>
            <a:xfrm>
              <a:off x="2476006" y="4374244"/>
              <a:ext cx="19810" cy="18101"/>
            </a:xfrm>
            <a:custGeom>
              <a:avLst/>
              <a:gdLst/>
              <a:ahLst/>
              <a:cxnLst/>
              <a:rect l="l" t="t" r="r" b="b"/>
              <a:pathLst>
                <a:path w="255" h="233" extrusionOk="0">
                  <a:moveTo>
                    <a:pt x="127" y="1"/>
                  </a:moveTo>
                  <a:cubicBezTo>
                    <a:pt x="75" y="1"/>
                    <a:pt x="22" y="33"/>
                    <a:pt x="16" y="103"/>
                  </a:cubicBezTo>
                  <a:cubicBezTo>
                    <a:pt x="1" y="186"/>
                    <a:pt x="64" y="233"/>
                    <a:pt x="127" y="233"/>
                  </a:cubicBezTo>
                  <a:cubicBezTo>
                    <a:pt x="180" y="233"/>
                    <a:pt x="233" y="200"/>
                    <a:pt x="239" y="131"/>
                  </a:cubicBezTo>
                  <a:cubicBezTo>
                    <a:pt x="254" y="47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0"/>
            <p:cNvSpPr/>
            <p:nvPr/>
          </p:nvSpPr>
          <p:spPr>
            <a:xfrm>
              <a:off x="2453244" y="4295160"/>
              <a:ext cx="20897" cy="18101"/>
            </a:xfrm>
            <a:custGeom>
              <a:avLst/>
              <a:gdLst/>
              <a:ahLst/>
              <a:cxnLst/>
              <a:rect l="l" t="t" r="r" b="b"/>
              <a:pathLst>
                <a:path w="269" h="233" extrusionOk="0">
                  <a:moveTo>
                    <a:pt x="139" y="0"/>
                  </a:moveTo>
                  <a:cubicBezTo>
                    <a:pt x="85" y="0"/>
                    <a:pt x="29" y="33"/>
                    <a:pt x="16" y="102"/>
                  </a:cubicBezTo>
                  <a:cubicBezTo>
                    <a:pt x="1" y="186"/>
                    <a:pt x="64" y="232"/>
                    <a:pt x="130" y="232"/>
                  </a:cubicBezTo>
                  <a:cubicBezTo>
                    <a:pt x="184" y="232"/>
                    <a:pt x="240" y="200"/>
                    <a:pt x="253" y="130"/>
                  </a:cubicBezTo>
                  <a:cubicBezTo>
                    <a:pt x="268" y="47"/>
                    <a:pt x="205" y="0"/>
                    <a:pt x="13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0"/>
            <p:cNvSpPr/>
            <p:nvPr/>
          </p:nvSpPr>
          <p:spPr>
            <a:xfrm>
              <a:off x="2503662" y="4208152"/>
              <a:ext cx="19111" cy="16935"/>
            </a:xfrm>
            <a:custGeom>
              <a:avLst/>
              <a:gdLst/>
              <a:ahLst/>
              <a:cxnLst/>
              <a:rect l="l" t="t" r="r" b="b"/>
              <a:pathLst>
                <a:path w="246" h="218" extrusionOk="0">
                  <a:moveTo>
                    <a:pt x="121" y="1"/>
                  </a:moveTo>
                  <a:cubicBezTo>
                    <a:pt x="70" y="1"/>
                    <a:pt x="21" y="30"/>
                    <a:pt x="9" y="93"/>
                  </a:cubicBezTo>
                  <a:cubicBezTo>
                    <a:pt x="1" y="170"/>
                    <a:pt x="63" y="218"/>
                    <a:pt x="126" y="218"/>
                  </a:cubicBezTo>
                  <a:cubicBezTo>
                    <a:pt x="176" y="218"/>
                    <a:pt x="227" y="188"/>
                    <a:pt x="246" y="121"/>
                  </a:cubicBezTo>
                  <a:cubicBezTo>
                    <a:pt x="246" y="44"/>
                    <a:pt x="182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>
              <a:off x="2477094" y="4108171"/>
              <a:ext cx="20276" cy="18567"/>
            </a:xfrm>
            <a:custGeom>
              <a:avLst/>
              <a:gdLst/>
              <a:ahLst/>
              <a:cxnLst/>
              <a:rect l="l" t="t" r="r" b="b"/>
              <a:pathLst>
                <a:path w="261" h="239" extrusionOk="0">
                  <a:moveTo>
                    <a:pt x="127" y="0"/>
                  </a:moveTo>
                  <a:cubicBezTo>
                    <a:pt x="77" y="0"/>
                    <a:pt x="28" y="30"/>
                    <a:pt x="16" y="96"/>
                  </a:cubicBezTo>
                  <a:cubicBezTo>
                    <a:pt x="0" y="189"/>
                    <a:pt x="66" y="239"/>
                    <a:pt x="133" y="239"/>
                  </a:cubicBezTo>
                  <a:cubicBezTo>
                    <a:pt x="186" y="239"/>
                    <a:pt x="240" y="207"/>
                    <a:pt x="253" y="138"/>
                  </a:cubicBezTo>
                  <a:cubicBezTo>
                    <a:pt x="261" y="51"/>
                    <a:pt x="192" y="0"/>
                    <a:pt x="12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>
              <a:off x="2513917" y="4086497"/>
              <a:ext cx="19810" cy="18256"/>
            </a:xfrm>
            <a:custGeom>
              <a:avLst/>
              <a:gdLst/>
              <a:ahLst/>
              <a:cxnLst/>
              <a:rect l="l" t="t" r="r" b="b"/>
              <a:pathLst>
                <a:path w="255" h="235" extrusionOk="0">
                  <a:moveTo>
                    <a:pt x="120" y="0"/>
                  </a:moveTo>
                  <a:cubicBezTo>
                    <a:pt x="70" y="0"/>
                    <a:pt x="22" y="30"/>
                    <a:pt x="16" y="96"/>
                  </a:cubicBezTo>
                  <a:cubicBezTo>
                    <a:pt x="0" y="183"/>
                    <a:pt x="70" y="234"/>
                    <a:pt x="135" y="234"/>
                  </a:cubicBezTo>
                  <a:cubicBezTo>
                    <a:pt x="185" y="234"/>
                    <a:pt x="233" y="205"/>
                    <a:pt x="239" y="138"/>
                  </a:cubicBezTo>
                  <a:cubicBezTo>
                    <a:pt x="255" y="51"/>
                    <a:pt x="186" y="0"/>
                    <a:pt x="12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>
              <a:off x="2524715" y="4051771"/>
              <a:ext cx="19887" cy="18334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1" y="1"/>
                  </a:moveTo>
                  <a:cubicBezTo>
                    <a:pt x="70" y="1"/>
                    <a:pt x="23" y="31"/>
                    <a:pt x="16" y="97"/>
                  </a:cubicBezTo>
                  <a:cubicBezTo>
                    <a:pt x="1" y="184"/>
                    <a:pt x="66" y="235"/>
                    <a:pt x="130" y="235"/>
                  </a:cubicBezTo>
                  <a:cubicBezTo>
                    <a:pt x="179" y="235"/>
                    <a:pt x="228" y="205"/>
                    <a:pt x="240" y="139"/>
                  </a:cubicBezTo>
                  <a:cubicBezTo>
                    <a:pt x="255" y="52"/>
                    <a:pt x="186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>
              <a:off x="2485717" y="4026834"/>
              <a:ext cx="19887" cy="18334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6" y="1"/>
                  </a:moveTo>
                  <a:cubicBezTo>
                    <a:pt x="77" y="1"/>
                    <a:pt x="28" y="31"/>
                    <a:pt x="16" y="97"/>
                  </a:cubicBezTo>
                  <a:cubicBezTo>
                    <a:pt x="1" y="184"/>
                    <a:pt x="70" y="235"/>
                    <a:pt x="135" y="235"/>
                  </a:cubicBezTo>
                  <a:cubicBezTo>
                    <a:pt x="186" y="235"/>
                    <a:pt x="233" y="205"/>
                    <a:pt x="240" y="139"/>
                  </a:cubicBezTo>
                  <a:cubicBezTo>
                    <a:pt x="255" y="52"/>
                    <a:pt x="190" y="1"/>
                    <a:pt x="12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0"/>
            <p:cNvSpPr/>
            <p:nvPr/>
          </p:nvSpPr>
          <p:spPr>
            <a:xfrm>
              <a:off x="2458682" y="4351482"/>
              <a:ext cx="20276" cy="18101"/>
            </a:xfrm>
            <a:custGeom>
              <a:avLst/>
              <a:gdLst/>
              <a:ahLst/>
              <a:cxnLst/>
              <a:rect l="l" t="t" r="r" b="b"/>
              <a:pathLst>
                <a:path w="261" h="233" extrusionOk="0">
                  <a:moveTo>
                    <a:pt x="134" y="1"/>
                  </a:moveTo>
                  <a:cubicBezTo>
                    <a:pt x="81" y="1"/>
                    <a:pt x="28" y="33"/>
                    <a:pt x="16" y="103"/>
                  </a:cubicBezTo>
                  <a:cubicBezTo>
                    <a:pt x="0" y="186"/>
                    <a:pt x="64" y="233"/>
                    <a:pt x="129" y="233"/>
                  </a:cubicBezTo>
                  <a:cubicBezTo>
                    <a:pt x="184" y="233"/>
                    <a:pt x="240" y="200"/>
                    <a:pt x="253" y="131"/>
                  </a:cubicBezTo>
                  <a:cubicBezTo>
                    <a:pt x="260" y="47"/>
                    <a:pt x="198" y="1"/>
                    <a:pt x="13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0"/>
            <p:cNvSpPr/>
            <p:nvPr/>
          </p:nvSpPr>
          <p:spPr>
            <a:xfrm>
              <a:off x="2438173" y="4372690"/>
              <a:ext cx="13129" cy="11497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0"/>
                  </a:moveTo>
                  <a:cubicBezTo>
                    <a:pt x="51" y="0"/>
                    <a:pt x="14" y="22"/>
                    <a:pt x="1" y="67"/>
                  </a:cubicBezTo>
                  <a:cubicBezTo>
                    <a:pt x="1" y="119"/>
                    <a:pt x="41" y="147"/>
                    <a:pt x="82" y="147"/>
                  </a:cubicBezTo>
                  <a:cubicBezTo>
                    <a:pt x="118" y="147"/>
                    <a:pt x="155" y="126"/>
                    <a:pt x="168" y="81"/>
                  </a:cubicBezTo>
                  <a:cubicBezTo>
                    <a:pt x="168" y="29"/>
                    <a:pt x="128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0"/>
            <p:cNvSpPr/>
            <p:nvPr/>
          </p:nvSpPr>
          <p:spPr>
            <a:xfrm>
              <a:off x="2451691" y="4329963"/>
              <a:ext cx="13750" cy="12430"/>
            </a:xfrm>
            <a:custGeom>
              <a:avLst/>
              <a:gdLst/>
              <a:ahLst/>
              <a:cxnLst/>
              <a:rect l="l" t="t" r="r" b="b"/>
              <a:pathLst>
                <a:path w="177" h="160" extrusionOk="0">
                  <a:moveTo>
                    <a:pt x="88" y="1"/>
                  </a:moveTo>
                  <a:cubicBezTo>
                    <a:pt x="52" y="1"/>
                    <a:pt x="14" y="23"/>
                    <a:pt x="8" y="73"/>
                  </a:cubicBezTo>
                  <a:cubicBezTo>
                    <a:pt x="0" y="127"/>
                    <a:pt x="43" y="159"/>
                    <a:pt x="86" y="159"/>
                  </a:cubicBezTo>
                  <a:cubicBezTo>
                    <a:pt x="120" y="159"/>
                    <a:pt x="155" y="137"/>
                    <a:pt x="161" y="87"/>
                  </a:cubicBezTo>
                  <a:cubicBezTo>
                    <a:pt x="177" y="33"/>
                    <a:pt x="133" y="1"/>
                    <a:pt x="8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0"/>
            <p:cNvSpPr/>
            <p:nvPr/>
          </p:nvSpPr>
          <p:spPr>
            <a:xfrm>
              <a:off x="2486805" y="4311630"/>
              <a:ext cx="13828" cy="13284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1" y="134"/>
                    <a:pt x="47" y="171"/>
                    <a:pt x="92" y="171"/>
                  </a:cubicBezTo>
                  <a:cubicBezTo>
                    <a:pt x="128" y="171"/>
                    <a:pt x="164" y="149"/>
                    <a:pt x="170" y="100"/>
                  </a:cubicBezTo>
                  <a:cubicBezTo>
                    <a:pt x="178" y="37"/>
                    <a:pt x="133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0"/>
            <p:cNvSpPr/>
            <p:nvPr/>
          </p:nvSpPr>
          <p:spPr>
            <a:xfrm>
              <a:off x="2483076" y="4235808"/>
              <a:ext cx="14294" cy="12818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87" y="0"/>
                  </a:moveTo>
                  <a:cubicBezTo>
                    <a:pt x="50" y="0"/>
                    <a:pt x="15" y="22"/>
                    <a:pt x="8" y="71"/>
                  </a:cubicBezTo>
                  <a:cubicBezTo>
                    <a:pt x="1" y="133"/>
                    <a:pt x="44" y="165"/>
                    <a:pt x="89" y="165"/>
                  </a:cubicBezTo>
                  <a:cubicBezTo>
                    <a:pt x="125" y="165"/>
                    <a:pt x="163" y="143"/>
                    <a:pt x="176" y="99"/>
                  </a:cubicBezTo>
                  <a:cubicBezTo>
                    <a:pt x="184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0"/>
            <p:cNvSpPr/>
            <p:nvPr/>
          </p:nvSpPr>
          <p:spPr>
            <a:xfrm>
              <a:off x="2490689" y="4191372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0"/>
                  </a:moveTo>
                  <a:cubicBezTo>
                    <a:pt x="50" y="0"/>
                    <a:pt x="14" y="23"/>
                    <a:pt x="8" y="71"/>
                  </a:cubicBezTo>
                  <a:cubicBezTo>
                    <a:pt x="0" y="134"/>
                    <a:pt x="45" y="170"/>
                    <a:pt x="91" y="170"/>
                  </a:cubicBezTo>
                  <a:cubicBezTo>
                    <a:pt x="127" y="170"/>
                    <a:pt x="163" y="148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0"/>
            <p:cNvSpPr/>
            <p:nvPr/>
          </p:nvSpPr>
          <p:spPr>
            <a:xfrm>
              <a:off x="2470568" y="4197898"/>
              <a:ext cx="13828" cy="12430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55" y="0"/>
                    <a:pt x="22" y="22"/>
                    <a:pt x="16" y="71"/>
                  </a:cubicBezTo>
                  <a:cubicBezTo>
                    <a:pt x="0" y="127"/>
                    <a:pt x="48" y="160"/>
                    <a:pt x="94" y="160"/>
                  </a:cubicBezTo>
                  <a:cubicBezTo>
                    <a:pt x="129" y="160"/>
                    <a:pt x="163" y="141"/>
                    <a:pt x="169" y="99"/>
                  </a:cubicBezTo>
                  <a:cubicBezTo>
                    <a:pt x="177" y="36"/>
                    <a:pt x="132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0"/>
            <p:cNvSpPr/>
            <p:nvPr/>
          </p:nvSpPr>
          <p:spPr>
            <a:xfrm>
              <a:off x="2454254" y="4192227"/>
              <a:ext cx="14527" cy="12663"/>
            </a:xfrm>
            <a:custGeom>
              <a:avLst/>
              <a:gdLst/>
              <a:ahLst/>
              <a:cxnLst/>
              <a:rect l="l" t="t" r="r" b="b"/>
              <a:pathLst>
                <a:path w="187" h="163" extrusionOk="0">
                  <a:moveTo>
                    <a:pt x="89" y="1"/>
                  </a:moveTo>
                  <a:cubicBezTo>
                    <a:pt x="55" y="1"/>
                    <a:pt x="23" y="20"/>
                    <a:pt x="17" y="60"/>
                  </a:cubicBezTo>
                  <a:cubicBezTo>
                    <a:pt x="1" y="125"/>
                    <a:pt x="51" y="162"/>
                    <a:pt x="98" y="162"/>
                  </a:cubicBezTo>
                  <a:cubicBezTo>
                    <a:pt x="132" y="162"/>
                    <a:pt x="164" y="143"/>
                    <a:pt x="170" y="102"/>
                  </a:cubicBezTo>
                  <a:cubicBezTo>
                    <a:pt x="186" y="37"/>
                    <a:pt x="137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>
              <a:off x="2466373" y="4160764"/>
              <a:ext cx="13051" cy="11187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78" y="0"/>
                  </a:moveTo>
                  <a:cubicBezTo>
                    <a:pt x="45" y="0"/>
                    <a:pt x="12" y="19"/>
                    <a:pt x="0" y="61"/>
                  </a:cubicBezTo>
                  <a:cubicBezTo>
                    <a:pt x="0" y="115"/>
                    <a:pt x="44" y="144"/>
                    <a:pt x="87" y="144"/>
                  </a:cubicBezTo>
                  <a:cubicBezTo>
                    <a:pt x="121" y="144"/>
                    <a:pt x="155" y="126"/>
                    <a:pt x="168" y="89"/>
                  </a:cubicBezTo>
                  <a:cubicBezTo>
                    <a:pt x="168" y="33"/>
                    <a:pt x="122" y="0"/>
                    <a:pt x="7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0"/>
            <p:cNvSpPr/>
            <p:nvPr/>
          </p:nvSpPr>
          <p:spPr>
            <a:xfrm>
              <a:off x="2496127" y="4158589"/>
              <a:ext cx="14294" cy="1250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0" y="0"/>
                  </a:moveTo>
                  <a:cubicBezTo>
                    <a:pt x="55" y="0"/>
                    <a:pt x="20" y="19"/>
                    <a:pt x="8" y="61"/>
                  </a:cubicBezTo>
                  <a:cubicBezTo>
                    <a:pt x="0" y="124"/>
                    <a:pt x="49" y="160"/>
                    <a:pt x="97" y="160"/>
                  </a:cubicBezTo>
                  <a:cubicBezTo>
                    <a:pt x="134" y="160"/>
                    <a:pt x="169" y="138"/>
                    <a:pt x="175" y="89"/>
                  </a:cubicBezTo>
                  <a:cubicBezTo>
                    <a:pt x="183" y="33"/>
                    <a:pt x="137" y="0"/>
                    <a:pt x="9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0"/>
            <p:cNvSpPr/>
            <p:nvPr/>
          </p:nvSpPr>
          <p:spPr>
            <a:xfrm>
              <a:off x="2492864" y="4065366"/>
              <a:ext cx="12585" cy="11264"/>
            </a:xfrm>
            <a:custGeom>
              <a:avLst/>
              <a:gdLst/>
              <a:ahLst/>
              <a:cxnLst/>
              <a:rect l="l" t="t" r="r" b="b"/>
              <a:pathLst>
                <a:path w="162" h="145" extrusionOk="0">
                  <a:moveTo>
                    <a:pt x="75" y="1"/>
                  </a:moveTo>
                  <a:cubicBezTo>
                    <a:pt x="43" y="1"/>
                    <a:pt x="14" y="20"/>
                    <a:pt x="8" y="61"/>
                  </a:cubicBezTo>
                  <a:cubicBezTo>
                    <a:pt x="0" y="116"/>
                    <a:pt x="40" y="144"/>
                    <a:pt x="82" y="144"/>
                  </a:cubicBezTo>
                  <a:cubicBezTo>
                    <a:pt x="115" y="144"/>
                    <a:pt x="149" y="126"/>
                    <a:pt x="161" y="89"/>
                  </a:cubicBezTo>
                  <a:cubicBezTo>
                    <a:pt x="161" y="34"/>
                    <a:pt x="116" y="1"/>
                    <a:pt x="7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0"/>
            <p:cNvSpPr/>
            <p:nvPr/>
          </p:nvSpPr>
          <p:spPr>
            <a:xfrm>
              <a:off x="2510188" y="4129612"/>
              <a:ext cx="14294" cy="1250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87" y="0"/>
                  </a:moveTo>
                  <a:cubicBezTo>
                    <a:pt x="50" y="0"/>
                    <a:pt x="14" y="22"/>
                    <a:pt x="8" y="71"/>
                  </a:cubicBezTo>
                  <a:cubicBezTo>
                    <a:pt x="0" y="127"/>
                    <a:pt x="47" y="160"/>
                    <a:pt x="93" y="160"/>
                  </a:cubicBezTo>
                  <a:cubicBezTo>
                    <a:pt x="128" y="160"/>
                    <a:pt x="164" y="141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0"/>
            <p:cNvSpPr/>
            <p:nvPr/>
          </p:nvSpPr>
          <p:spPr>
            <a:xfrm>
              <a:off x="2451069" y="4392889"/>
              <a:ext cx="13828" cy="13284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0" y="135"/>
                    <a:pt x="46" y="171"/>
                    <a:pt x="92" y="171"/>
                  </a:cubicBezTo>
                  <a:cubicBezTo>
                    <a:pt x="128" y="171"/>
                    <a:pt x="163" y="149"/>
                    <a:pt x="169" y="100"/>
                  </a:cubicBezTo>
                  <a:cubicBezTo>
                    <a:pt x="177" y="37"/>
                    <a:pt x="132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0"/>
            <p:cNvSpPr/>
            <p:nvPr/>
          </p:nvSpPr>
          <p:spPr>
            <a:xfrm>
              <a:off x="2437086" y="4341228"/>
              <a:ext cx="13129" cy="11497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1"/>
                  </a:moveTo>
                  <a:cubicBezTo>
                    <a:pt x="51" y="1"/>
                    <a:pt x="14" y="22"/>
                    <a:pt x="1" y="67"/>
                  </a:cubicBezTo>
                  <a:cubicBezTo>
                    <a:pt x="1" y="120"/>
                    <a:pt x="41" y="148"/>
                    <a:pt x="82" y="148"/>
                  </a:cubicBezTo>
                  <a:cubicBezTo>
                    <a:pt x="118" y="148"/>
                    <a:pt x="155" y="127"/>
                    <a:pt x="168" y="81"/>
                  </a:cubicBezTo>
                  <a:cubicBezTo>
                    <a:pt x="168" y="29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0"/>
            <p:cNvSpPr/>
            <p:nvPr/>
          </p:nvSpPr>
          <p:spPr>
            <a:xfrm>
              <a:off x="2448428" y="4252045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1"/>
                  </a:moveTo>
                  <a:cubicBezTo>
                    <a:pt x="50" y="1"/>
                    <a:pt x="14" y="23"/>
                    <a:pt x="8" y="72"/>
                  </a:cubicBezTo>
                  <a:cubicBezTo>
                    <a:pt x="0" y="134"/>
                    <a:pt x="45" y="171"/>
                    <a:pt x="91" y="171"/>
                  </a:cubicBezTo>
                  <a:cubicBezTo>
                    <a:pt x="127" y="171"/>
                    <a:pt x="163" y="148"/>
                    <a:pt x="176" y="99"/>
                  </a:cubicBezTo>
                  <a:cubicBezTo>
                    <a:pt x="183" y="37"/>
                    <a:pt x="134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0"/>
            <p:cNvSpPr/>
            <p:nvPr/>
          </p:nvSpPr>
          <p:spPr>
            <a:xfrm>
              <a:off x="2477715" y="4268203"/>
              <a:ext cx="14216" cy="12430"/>
            </a:xfrm>
            <a:custGeom>
              <a:avLst/>
              <a:gdLst/>
              <a:ahLst/>
              <a:cxnLst/>
              <a:rect l="l" t="t" r="r" b="b"/>
              <a:pathLst>
                <a:path w="183" h="160" extrusionOk="0">
                  <a:moveTo>
                    <a:pt x="95" y="1"/>
                  </a:moveTo>
                  <a:cubicBezTo>
                    <a:pt x="58" y="1"/>
                    <a:pt x="20" y="23"/>
                    <a:pt x="8" y="73"/>
                  </a:cubicBezTo>
                  <a:cubicBezTo>
                    <a:pt x="0" y="126"/>
                    <a:pt x="47" y="159"/>
                    <a:pt x="93" y="159"/>
                  </a:cubicBezTo>
                  <a:cubicBezTo>
                    <a:pt x="131" y="159"/>
                    <a:pt x="169" y="137"/>
                    <a:pt x="175" y="87"/>
                  </a:cubicBezTo>
                  <a:cubicBezTo>
                    <a:pt x="183" y="33"/>
                    <a:pt x="140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0"/>
            <p:cNvSpPr/>
            <p:nvPr/>
          </p:nvSpPr>
          <p:spPr>
            <a:xfrm>
              <a:off x="2497681" y="4277759"/>
              <a:ext cx="13828" cy="12507"/>
            </a:xfrm>
            <a:custGeom>
              <a:avLst/>
              <a:gdLst/>
              <a:ahLst/>
              <a:cxnLst/>
              <a:rect l="l" t="t" r="r" b="b"/>
              <a:pathLst>
                <a:path w="178" h="161" extrusionOk="0">
                  <a:moveTo>
                    <a:pt x="87" y="1"/>
                  </a:moveTo>
                  <a:cubicBezTo>
                    <a:pt x="54" y="1"/>
                    <a:pt x="22" y="19"/>
                    <a:pt x="16" y="61"/>
                  </a:cubicBezTo>
                  <a:cubicBezTo>
                    <a:pt x="0" y="124"/>
                    <a:pt x="46" y="160"/>
                    <a:pt x="92" y="160"/>
                  </a:cubicBezTo>
                  <a:cubicBezTo>
                    <a:pt x="127" y="160"/>
                    <a:pt x="163" y="138"/>
                    <a:pt x="169" y="89"/>
                  </a:cubicBezTo>
                  <a:cubicBezTo>
                    <a:pt x="177" y="34"/>
                    <a:pt x="131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0"/>
            <p:cNvSpPr/>
            <p:nvPr/>
          </p:nvSpPr>
          <p:spPr>
            <a:xfrm>
              <a:off x="2480901" y="4338431"/>
              <a:ext cx="5671" cy="4583"/>
            </a:xfrm>
            <a:custGeom>
              <a:avLst/>
              <a:gdLst/>
              <a:ahLst/>
              <a:cxnLst/>
              <a:rect l="l" t="t" r="r" b="b"/>
              <a:pathLst>
                <a:path w="73" h="59" extrusionOk="0">
                  <a:moveTo>
                    <a:pt x="37" y="0"/>
                  </a:moveTo>
                  <a:cubicBezTo>
                    <a:pt x="23" y="0"/>
                    <a:pt x="9" y="7"/>
                    <a:pt x="9" y="20"/>
                  </a:cubicBezTo>
                  <a:cubicBezTo>
                    <a:pt x="0" y="44"/>
                    <a:pt x="21" y="59"/>
                    <a:pt x="39" y="59"/>
                  </a:cubicBezTo>
                  <a:cubicBezTo>
                    <a:pt x="52" y="59"/>
                    <a:pt x="64" y="51"/>
                    <a:pt x="64" y="34"/>
                  </a:cubicBezTo>
                  <a:cubicBezTo>
                    <a:pt x="72" y="11"/>
                    <a:pt x="54" y="0"/>
                    <a:pt x="3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0"/>
            <p:cNvSpPr/>
            <p:nvPr/>
          </p:nvSpPr>
          <p:spPr>
            <a:xfrm>
              <a:off x="2507547" y="4256628"/>
              <a:ext cx="5516" cy="4117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1" y="0"/>
                  </a:moveTo>
                  <a:cubicBezTo>
                    <a:pt x="19" y="0"/>
                    <a:pt x="7" y="8"/>
                    <a:pt x="0" y="27"/>
                  </a:cubicBezTo>
                  <a:cubicBezTo>
                    <a:pt x="0" y="42"/>
                    <a:pt x="17" y="53"/>
                    <a:pt x="35" y="53"/>
                  </a:cubicBezTo>
                  <a:cubicBezTo>
                    <a:pt x="49" y="53"/>
                    <a:pt x="64" y="45"/>
                    <a:pt x="70" y="27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0"/>
            <p:cNvSpPr/>
            <p:nvPr/>
          </p:nvSpPr>
          <p:spPr>
            <a:xfrm>
              <a:off x="2520520" y="4172106"/>
              <a:ext cx="5050" cy="4117"/>
            </a:xfrm>
            <a:custGeom>
              <a:avLst/>
              <a:gdLst/>
              <a:ahLst/>
              <a:cxnLst/>
              <a:rect l="l" t="t" r="r" b="b"/>
              <a:pathLst>
                <a:path w="65" h="53" extrusionOk="0">
                  <a:moveTo>
                    <a:pt x="29" y="0"/>
                  </a:moveTo>
                  <a:cubicBezTo>
                    <a:pt x="15" y="0"/>
                    <a:pt x="1" y="8"/>
                    <a:pt x="1" y="27"/>
                  </a:cubicBezTo>
                  <a:cubicBezTo>
                    <a:pt x="1" y="42"/>
                    <a:pt x="13" y="53"/>
                    <a:pt x="27" y="53"/>
                  </a:cubicBezTo>
                  <a:cubicBezTo>
                    <a:pt x="38" y="53"/>
                    <a:pt x="50" y="45"/>
                    <a:pt x="57" y="27"/>
                  </a:cubicBezTo>
                  <a:cubicBezTo>
                    <a:pt x="64" y="11"/>
                    <a:pt x="47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0"/>
            <p:cNvSpPr/>
            <p:nvPr/>
          </p:nvSpPr>
          <p:spPr>
            <a:xfrm>
              <a:off x="2532484" y="4143518"/>
              <a:ext cx="4350" cy="4117"/>
            </a:xfrm>
            <a:custGeom>
              <a:avLst/>
              <a:gdLst/>
              <a:ahLst/>
              <a:cxnLst/>
              <a:rect l="l" t="t" r="r" b="b"/>
              <a:pathLst>
                <a:path w="56" h="53" extrusionOk="0">
                  <a:moveTo>
                    <a:pt x="28" y="1"/>
                  </a:moveTo>
                  <a:cubicBezTo>
                    <a:pt x="14" y="1"/>
                    <a:pt x="0" y="11"/>
                    <a:pt x="0" y="32"/>
                  </a:cubicBezTo>
                  <a:cubicBezTo>
                    <a:pt x="0" y="46"/>
                    <a:pt x="14" y="53"/>
                    <a:pt x="28" y="53"/>
                  </a:cubicBezTo>
                  <a:cubicBezTo>
                    <a:pt x="42" y="53"/>
                    <a:pt x="56" y="46"/>
                    <a:pt x="56" y="32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0"/>
            <p:cNvSpPr/>
            <p:nvPr/>
          </p:nvSpPr>
          <p:spPr>
            <a:xfrm>
              <a:off x="2532484" y="4114075"/>
              <a:ext cx="4350" cy="4195"/>
            </a:xfrm>
            <a:custGeom>
              <a:avLst/>
              <a:gdLst/>
              <a:ahLst/>
              <a:cxnLst/>
              <a:rect l="l" t="t" r="r" b="b"/>
              <a:pathLst>
                <a:path w="56" h="54" extrusionOk="0">
                  <a:moveTo>
                    <a:pt x="30" y="1"/>
                  </a:moveTo>
                  <a:cubicBezTo>
                    <a:pt x="18" y="1"/>
                    <a:pt x="6" y="8"/>
                    <a:pt x="0" y="20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38" y="54"/>
                    <a:pt x="50" y="47"/>
                    <a:pt x="56" y="34"/>
                  </a:cubicBezTo>
                  <a:cubicBezTo>
                    <a:pt x="56" y="11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0"/>
            <p:cNvSpPr/>
            <p:nvPr/>
          </p:nvSpPr>
          <p:spPr>
            <a:xfrm>
              <a:off x="2509722" y="4107627"/>
              <a:ext cx="4972" cy="4583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29" y="0"/>
                  </a:moveTo>
                  <a:cubicBezTo>
                    <a:pt x="14" y="0"/>
                    <a:pt x="0" y="7"/>
                    <a:pt x="0" y="20"/>
                  </a:cubicBezTo>
                  <a:cubicBezTo>
                    <a:pt x="0" y="44"/>
                    <a:pt x="19" y="59"/>
                    <a:pt x="35" y="59"/>
                  </a:cubicBezTo>
                  <a:cubicBezTo>
                    <a:pt x="46" y="59"/>
                    <a:pt x="56" y="51"/>
                    <a:pt x="56" y="34"/>
                  </a:cubicBezTo>
                  <a:cubicBezTo>
                    <a:pt x="64" y="11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0"/>
            <p:cNvSpPr/>
            <p:nvPr/>
          </p:nvSpPr>
          <p:spPr>
            <a:xfrm>
              <a:off x="2489135" y="4090847"/>
              <a:ext cx="5438" cy="4117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1" y="0"/>
                  </a:moveTo>
                  <a:cubicBezTo>
                    <a:pt x="19" y="0"/>
                    <a:pt x="7" y="8"/>
                    <a:pt x="0" y="26"/>
                  </a:cubicBezTo>
                  <a:cubicBezTo>
                    <a:pt x="0" y="42"/>
                    <a:pt x="17" y="53"/>
                    <a:pt x="34" y="53"/>
                  </a:cubicBezTo>
                  <a:cubicBezTo>
                    <a:pt x="49" y="53"/>
                    <a:pt x="64" y="45"/>
                    <a:pt x="70" y="26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0"/>
            <p:cNvSpPr/>
            <p:nvPr/>
          </p:nvSpPr>
          <p:spPr>
            <a:xfrm>
              <a:off x="2464198" y="4229904"/>
              <a:ext cx="5516" cy="3807"/>
            </a:xfrm>
            <a:custGeom>
              <a:avLst/>
              <a:gdLst/>
              <a:ahLst/>
              <a:cxnLst/>
              <a:rect l="l" t="t" r="r" b="b"/>
              <a:pathLst>
                <a:path w="71" h="49" extrusionOk="0">
                  <a:moveTo>
                    <a:pt x="41" y="1"/>
                  </a:moveTo>
                  <a:cubicBezTo>
                    <a:pt x="25" y="1"/>
                    <a:pt x="7" y="8"/>
                    <a:pt x="0" y="22"/>
                  </a:cubicBezTo>
                  <a:cubicBezTo>
                    <a:pt x="0" y="37"/>
                    <a:pt x="17" y="48"/>
                    <a:pt x="35" y="48"/>
                  </a:cubicBezTo>
                  <a:cubicBezTo>
                    <a:pt x="49" y="48"/>
                    <a:pt x="64" y="41"/>
                    <a:pt x="70" y="22"/>
                  </a:cubicBezTo>
                  <a:cubicBezTo>
                    <a:pt x="70" y="8"/>
                    <a:pt x="56" y="1"/>
                    <a:pt x="4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0"/>
            <p:cNvSpPr/>
            <p:nvPr/>
          </p:nvSpPr>
          <p:spPr>
            <a:xfrm>
              <a:off x="2466373" y="4272165"/>
              <a:ext cx="4428" cy="3807"/>
            </a:xfrm>
            <a:custGeom>
              <a:avLst/>
              <a:gdLst/>
              <a:ahLst/>
              <a:cxnLst/>
              <a:rect l="l" t="t" r="r" b="b"/>
              <a:pathLst>
                <a:path w="57" h="49" extrusionOk="0">
                  <a:moveTo>
                    <a:pt x="33" y="1"/>
                  </a:moveTo>
                  <a:cubicBezTo>
                    <a:pt x="21" y="1"/>
                    <a:pt x="7" y="8"/>
                    <a:pt x="0" y="22"/>
                  </a:cubicBezTo>
                  <a:cubicBezTo>
                    <a:pt x="0" y="37"/>
                    <a:pt x="13" y="48"/>
                    <a:pt x="27" y="48"/>
                  </a:cubicBezTo>
                  <a:cubicBezTo>
                    <a:pt x="38" y="48"/>
                    <a:pt x="50" y="41"/>
                    <a:pt x="56" y="22"/>
                  </a:cubicBezTo>
                  <a:cubicBezTo>
                    <a:pt x="56" y="8"/>
                    <a:pt x="46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0"/>
            <p:cNvSpPr/>
            <p:nvPr/>
          </p:nvSpPr>
          <p:spPr>
            <a:xfrm>
              <a:off x="2439261" y="4298345"/>
              <a:ext cx="5516" cy="4583"/>
            </a:xfrm>
            <a:custGeom>
              <a:avLst/>
              <a:gdLst/>
              <a:ahLst/>
              <a:cxnLst/>
              <a:rect l="l" t="t" r="r" b="b"/>
              <a:pathLst>
                <a:path w="71" h="59" extrusionOk="0">
                  <a:moveTo>
                    <a:pt x="36" y="0"/>
                  </a:moveTo>
                  <a:cubicBezTo>
                    <a:pt x="22" y="0"/>
                    <a:pt x="7" y="7"/>
                    <a:pt x="1" y="20"/>
                  </a:cubicBezTo>
                  <a:cubicBezTo>
                    <a:pt x="1" y="44"/>
                    <a:pt x="19" y="59"/>
                    <a:pt x="38" y="59"/>
                  </a:cubicBezTo>
                  <a:cubicBezTo>
                    <a:pt x="51" y="59"/>
                    <a:pt x="65" y="51"/>
                    <a:pt x="70" y="34"/>
                  </a:cubicBezTo>
                  <a:cubicBezTo>
                    <a:pt x="70" y="11"/>
                    <a:pt x="53" y="0"/>
                    <a:pt x="36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0"/>
            <p:cNvSpPr/>
            <p:nvPr/>
          </p:nvSpPr>
          <p:spPr>
            <a:xfrm>
              <a:off x="2490223" y="4355755"/>
              <a:ext cx="4350" cy="3884"/>
            </a:xfrm>
            <a:custGeom>
              <a:avLst/>
              <a:gdLst/>
              <a:ahLst/>
              <a:cxnLst/>
              <a:rect l="l" t="t" r="r" b="b"/>
              <a:pathLst>
                <a:path w="56" h="50" extrusionOk="0">
                  <a:moveTo>
                    <a:pt x="30" y="0"/>
                  </a:moveTo>
                  <a:cubicBezTo>
                    <a:pt x="18" y="0"/>
                    <a:pt x="6" y="7"/>
                    <a:pt x="0" y="20"/>
                  </a:cubicBezTo>
                  <a:cubicBezTo>
                    <a:pt x="0" y="37"/>
                    <a:pt x="21" y="49"/>
                    <a:pt x="38" y="49"/>
                  </a:cubicBezTo>
                  <a:cubicBezTo>
                    <a:pt x="48" y="49"/>
                    <a:pt x="56" y="44"/>
                    <a:pt x="56" y="34"/>
                  </a:cubicBezTo>
                  <a:cubicBezTo>
                    <a:pt x="56" y="11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0"/>
            <p:cNvSpPr/>
            <p:nvPr/>
          </p:nvSpPr>
          <p:spPr>
            <a:xfrm>
              <a:off x="2482610" y="4017046"/>
              <a:ext cx="78073" cy="16081"/>
            </a:xfrm>
            <a:custGeom>
              <a:avLst/>
              <a:gdLst/>
              <a:ahLst/>
              <a:cxnLst/>
              <a:rect l="l" t="t" r="r" b="b"/>
              <a:pathLst>
                <a:path w="1005" h="207" extrusionOk="0">
                  <a:moveTo>
                    <a:pt x="1" y="0"/>
                  </a:moveTo>
                  <a:lnTo>
                    <a:pt x="1" y="0"/>
                  </a:lnTo>
                  <a:cubicBezTo>
                    <a:pt x="279" y="162"/>
                    <a:pt x="509" y="207"/>
                    <a:pt x="679" y="207"/>
                  </a:cubicBezTo>
                  <a:cubicBezTo>
                    <a:pt x="875" y="207"/>
                    <a:pt x="990" y="147"/>
                    <a:pt x="1005" y="139"/>
                  </a:cubicBezTo>
                  <a:lnTo>
                    <a:pt x="1005" y="139"/>
                  </a:lnTo>
                  <a:cubicBezTo>
                    <a:pt x="900" y="183"/>
                    <a:pt x="791" y="200"/>
                    <a:pt x="686" y="200"/>
                  </a:cubicBezTo>
                  <a:cubicBezTo>
                    <a:pt x="388" y="200"/>
                    <a:pt x="114" y="62"/>
                    <a:pt x="1" y="0"/>
                  </a:cubicBezTo>
                  <a:close/>
                </a:path>
              </a:pathLst>
            </a:custGeom>
            <a:solidFill>
              <a:srgbClr val="F97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1918069" y="3832232"/>
              <a:ext cx="214644" cy="588930"/>
            </a:xfrm>
            <a:custGeom>
              <a:avLst/>
              <a:gdLst/>
              <a:ahLst/>
              <a:cxnLst/>
              <a:rect l="l" t="t" r="r" b="b"/>
              <a:pathLst>
                <a:path w="2763" h="7581" extrusionOk="0">
                  <a:moveTo>
                    <a:pt x="1252" y="1"/>
                  </a:moveTo>
                  <a:cubicBezTo>
                    <a:pt x="1001" y="1"/>
                    <a:pt x="663" y="71"/>
                    <a:pt x="140" y="203"/>
                  </a:cubicBezTo>
                  <a:lnTo>
                    <a:pt x="0" y="482"/>
                  </a:lnTo>
                  <a:cubicBezTo>
                    <a:pt x="516" y="649"/>
                    <a:pt x="1158" y="7275"/>
                    <a:pt x="1646" y="7484"/>
                  </a:cubicBezTo>
                  <a:cubicBezTo>
                    <a:pt x="1771" y="7552"/>
                    <a:pt x="1897" y="7581"/>
                    <a:pt x="2021" y="7581"/>
                  </a:cubicBezTo>
                  <a:cubicBezTo>
                    <a:pt x="2229" y="7581"/>
                    <a:pt x="2436" y="7500"/>
                    <a:pt x="2637" y="7387"/>
                  </a:cubicBezTo>
                  <a:lnTo>
                    <a:pt x="2748" y="7108"/>
                  </a:lnTo>
                  <a:cubicBezTo>
                    <a:pt x="2762" y="6899"/>
                    <a:pt x="1470" y="217"/>
                    <a:pt x="1839" y="217"/>
                  </a:cubicBezTo>
                  <a:cubicBezTo>
                    <a:pt x="1840" y="217"/>
                    <a:pt x="1841" y="217"/>
                    <a:pt x="1842" y="217"/>
                  </a:cubicBezTo>
                  <a:cubicBezTo>
                    <a:pt x="1667" y="71"/>
                    <a:pt x="1503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0"/>
            <p:cNvSpPr/>
            <p:nvPr/>
          </p:nvSpPr>
          <p:spPr>
            <a:xfrm>
              <a:off x="1890257" y="3837204"/>
              <a:ext cx="175335" cy="48786"/>
            </a:xfrm>
            <a:custGeom>
              <a:avLst/>
              <a:gdLst/>
              <a:ahLst/>
              <a:cxnLst/>
              <a:rect l="l" t="t" r="r" b="b"/>
              <a:pathLst>
                <a:path w="2257" h="628" extrusionOk="0">
                  <a:moveTo>
                    <a:pt x="1612" y="1"/>
                  </a:moveTo>
                  <a:cubicBezTo>
                    <a:pt x="980" y="1"/>
                    <a:pt x="0" y="325"/>
                    <a:pt x="735" y="627"/>
                  </a:cubicBezTo>
                  <a:cubicBezTo>
                    <a:pt x="631" y="371"/>
                    <a:pt x="1033" y="248"/>
                    <a:pt x="1394" y="248"/>
                  </a:cubicBezTo>
                  <a:cubicBezTo>
                    <a:pt x="1662" y="248"/>
                    <a:pt x="1907" y="315"/>
                    <a:pt x="1907" y="446"/>
                  </a:cubicBezTo>
                  <a:cubicBezTo>
                    <a:pt x="2257" y="122"/>
                    <a:pt x="2000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0"/>
            <p:cNvSpPr/>
            <p:nvPr/>
          </p:nvSpPr>
          <p:spPr>
            <a:xfrm>
              <a:off x="1935393" y="3878300"/>
              <a:ext cx="205632" cy="546592"/>
            </a:xfrm>
            <a:custGeom>
              <a:avLst/>
              <a:gdLst/>
              <a:ahLst/>
              <a:cxnLst/>
              <a:rect l="l" t="t" r="r" b="b"/>
              <a:pathLst>
                <a:path w="2647" h="7036" extrusionOk="0">
                  <a:moveTo>
                    <a:pt x="1507" y="1"/>
                  </a:moveTo>
                  <a:cubicBezTo>
                    <a:pt x="1432" y="56"/>
                    <a:pt x="1353" y="105"/>
                    <a:pt x="1272" y="146"/>
                  </a:cubicBezTo>
                  <a:lnTo>
                    <a:pt x="1272" y="146"/>
                  </a:lnTo>
                  <a:lnTo>
                    <a:pt x="1395" y="126"/>
                  </a:lnTo>
                  <a:lnTo>
                    <a:pt x="2469" y="6417"/>
                  </a:lnTo>
                  <a:cubicBezTo>
                    <a:pt x="2469" y="6417"/>
                    <a:pt x="2609" y="6821"/>
                    <a:pt x="1995" y="6933"/>
                  </a:cubicBezTo>
                  <a:cubicBezTo>
                    <a:pt x="1928" y="6944"/>
                    <a:pt x="1866" y="6948"/>
                    <a:pt x="1810" y="6948"/>
                  </a:cubicBezTo>
                  <a:cubicBezTo>
                    <a:pt x="1348" y="6948"/>
                    <a:pt x="1270" y="6626"/>
                    <a:pt x="1270" y="6626"/>
                  </a:cubicBezTo>
                  <a:lnTo>
                    <a:pt x="182" y="321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344" y="320"/>
                    <a:pt x="426" y="326"/>
                    <a:pt x="509" y="326"/>
                  </a:cubicBezTo>
                  <a:cubicBezTo>
                    <a:pt x="773" y="326"/>
                    <a:pt x="1035" y="266"/>
                    <a:pt x="1272" y="146"/>
                  </a:cubicBezTo>
                  <a:lnTo>
                    <a:pt x="1272" y="146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174" y="296"/>
                    <a:pt x="87" y="277"/>
                    <a:pt x="0" y="252"/>
                  </a:cubicBezTo>
                  <a:lnTo>
                    <a:pt x="0" y="252"/>
                  </a:lnTo>
                  <a:cubicBezTo>
                    <a:pt x="1" y="252"/>
                    <a:pt x="1158" y="6654"/>
                    <a:pt x="1158" y="6654"/>
                  </a:cubicBezTo>
                  <a:cubicBezTo>
                    <a:pt x="1152" y="6881"/>
                    <a:pt x="1510" y="7035"/>
                    <a:pt x="1869" y="7035"/>
                  </a:cubicBezTo>
                  <a:cubicBezTo>
                    <a:pt x="2258" y="7035"/>
                    <a:pt x="2647" y="6854"/>
                    <a:pt x="2567" y="638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1828886" y="3821744"/>
              <a:ext cx="307011" cy="90192"/>
            </a:xfrm>
            <a:custGeom>
              <a:avLst/>
              <a:gdLst/>
              <a:ahLst/>
              <a:cxnLst/>
              <a:rect l="l" t="t" r="r" b="b"/>
              <a:pathLst>
                <a:path w="3952" h="1161" extrusionOk="0">
                  <a:moveTo>
                    <a:pt x="2390" y="205"/>
                  </a:moveTo>
                  <a:cubicBezTo>
                    <a:pt x="2804" y="205"/>
                    <a:pt x="3076" y="340"/>
                    <a:pt x="2627" y="701"/>
                  </a:cubicBezTo>
                  <a:cubicBezTo>
                    <a:pt x="2446" y="865"/>
                    <a:pt x="2222" y="947"/>
                    <a:pt x="1998" y="947"/>
                  </a:cubicBezTo>
                  <a:cubicBezTo>
                    <a:pt x="1840" y="947"/>
                    <a:pt x="1682" y="907"/>
                    <a:pt x="1539" y="826"/>
                  </a:cubicBezTo>
                  <a:cubicBezTo>
                    <a:pt x="808" y="515"/>
                    <a:pt x="1762" y="205"/>
                    <a:pt x="2390" y="205"/>
                  </a:cubicBezTo>
                  <a:close/>
                  <a:moveTo>
                    <a:pt x="2465" y="0"/>
                  </a:moveTo>
                  <a:cubicBezTo>
                    <a:pt x="841" y="0"/>
                    <a:pt x="1" y="992"/>
                    <a:pt x="2222" y="1161"/>
                  </a:cubicBezTo>
                  <a:cubicBezTo>
                    <a:pt x="2794" y="1008"/>
                    <a:pt x="3952" y="212"/>
                    <a:pt x="2836" y="17"/>
                  </a:cubicBezTo>
                  <a:cubicBezTo>
                    <a:pt x="2709" y="6"/>
                    <a:pt x="2585" y="0"/>
                    <a:pt x="2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1820806" y="3824930"/>
              <a:ext cx="255506" cy="81569"/>
            </a:xfrm>
            <a:custGeom>
              <a:avLst/>
              <a:gdLst/>
              <a:ahLst/>
              <a:cxnLst/>
              <a:rect l="l" t="t" r="r" b="b"/>
              <a:pathLst>
                <a:path w="3289" h="1050" extrusionOk="0">
                  <a:moveTo>
                    <a:pt x="2493" y="31"/>
                  </a:moveTo>
                  <a:cubicBezTo>
                    <a:pt x="2934" y="31"/>
                    <a:pt x="3255" y="179"/>
                    <a:pt x="3094" y="450"/>
                  </a:cubicBezTo>
                  <a:cubicBezTo>
                    <a:pt x="2807" y="820"/>
                    <a:pt x="2439" y="952"/>
                    <a:pt x="2109" y="952"/>
                  </a:cubicBezTo>
                  <a:cubicBezTo>
                    <a:pt x="1604" y="952"/>
                    <a:pt x="1187" y="645"/>
                    <a:pt x="1280" y="409"/>
                  </a:cubicBezTo>
                  <a:cubicBezTo>
                    <a:pt x="1604" y="151"/>
                    <a:pt x="2097" y="31"/>
                    <a:pt x="2493" y="31"/>
                  </a:cubicBezTo>
                  <a:close/>
                  <a:moveTo>
                    <a:pt x="2715" y="0"/>
                  </a:moveTo>
                  <a:cubicBezTo>
                    <a:pt x="1818" y="0"/>
                    <a:pt x="0" y="456"/>
                    <a:pt x="1950" y="1022"/>
                  </a:cubicBezTo>
                  <a:cubicBezTo>
                    <a:pt x="1950" y="1022"/>
                    <a:pt x="2033" y="1049"/>
                    <a:pt x="2168" y="1049"/>
                  </a:cubicBezTo>
                  <a:cubicBezTo>
                    <a:pt x="2411" y="1049"/>
                    <a:pt x="2820" y="963"/>
                    <a:pt x="3205" y="478"/>
                  </a:cubicBezTo>
                  <a:cubicBezTo>
                    <a:pt x="3289" y="367"/>
                    <a:pt x="3261" y="199"/>
                    <a:pt x="3149" y="116"/>
                  </a:cubicBezTo>
                  <a:cubicBezTo>
                    <a:pt x="3146" y="36"/>
                    <a:pt x="2967" y="0"/>
                    <a:pt x="2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1975478" y="4003995"/>
              <a:ext cx="158322" cy="421596"/>
            </a:xfrm>
            <a:custGeom>
              <a:avLst/>
              <a:gdLst/>
              <a:ahLst/>
              <a:cxnLst/>
              <a:rect l="l" t="t" r="r" b="b"/>
              <a:pathLst>
                <a:path w="2038" h="5427" extrusionOk="0">
                  <a:moveTo>
                    <a:pt x="1856" y="4785"/>
                  </a:moveTo>
                  <a:cubicBezTo>
                    <a:pt x="2037" y="5315"/>
                    <a:pt x="879" y="5427"/>
                    <a:pt x="796" y="4952"/>
                  </a:cubicBezTo>
                  <a:lnTo>
                    <a:pt x="1" y="280"/>
                  </a:lnTo>
                  <a:cubicBezTo>
                    <a:pt x="294" y="1"/>
                    <a:pt x="796" y="29"/>
                    <a:pt x="1061" y="98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1975478" y="4008734"/>
              <a:ext cx="82424" cy="21752"/>
            </a:xfrm>
            <a:custGeom>
              <a:avLst/>
              <a:gdLst/>
              <a:ahLst/>
              <a:cxnLst/>
              <a:rect l="l" t="t" r="r" b="b"/>
              <a:pathLst>
                <a:path w="1061" h="280" extrusionOk="0">
                  <a:moveTo>
                    <a:pt x="761" y="1"/>
                  </a:moveTo>
                  <a:cubicBezTo>
                    <a:pt x="493" y="1"/>
                    <a:pt x="126" y="54"/>
                    <a:pt x="1" y="233"/>
                  </a:cubicBezTo>
                  <a:cubicBezTo>
                    <a:pt x="96" y="264"/>
                    <a:pt x="212" y="279"/>
                    <a:pt x="333" y="279"/>
                  </a:cubicBezTo>
                  <a:cubicBezTo>
                    <a:pt x="634" y="279"/>
                    <a:pt x="961" y="187"/>
                    <a:pt x="1061" y="37"/>
                  </a:cubicBezTo>
                  <a:cubicBezTo>
                    <a:pt x="1031" y="17"/>
                    <a:pt x="911" y="1"/>
                    <a:pt x="76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2011214" y="4008267"/>
              <a:ext cx="46689" cy="21829"/>
            </a:xfrm>
            <a:custGeom>
              <a:avLst/>
              <a:gdLst/>
              <a:ahLst/>
              <a:cxnLst/>
              <a:rect l="l" t="t" r="r" b="b"/>
              <a:pathLst>
                <a:path w="601" h="281" extrusionOk="0">
                  <a:moveTo>
                    <a:pt x="212" y="1"/>
                  </a:moveTo>
                  <a:cubicBezTo>
                    <a:pt x="141" y="1"/>
                    <a:pt x="70" y="5"/>
                    <a:pt x="1" y="15"/>
                  </a:cubicBezTo>
                  <a:cubicBezTo>
                    <a:pt x="1" y="15"/>
                    <a:pt x="154" y="155"/>
                    <a:pt x="29" y="280"/>
                  </a:cubicBezTo>
                  <a:cubicBezTo>
                    <a:pt x="238" y="280"/>
                    <a:pt x="447" y="197"/>
                    <a:pt x="601" y="43"/>
                  </a:cubicBezTo>
                  <a:cubicBezTo>
                    <a:pt x="475" y="16"/>
                    <a:pt x="343" y="1"/>
                    <a:pt x="21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1975478" y="4007801"/>
              <a:ext cx="82424" cy="19033"/>
            </a:xfrm>
            <a:custGeom>
              <a:avLst/>
              <a:gdLst/>
              <a:ahLst/>
              <a:cxnLst/>
              <a:rect l="l" t="t" r="r" b="b"/>
              <a:pathLst>
                <a:path w="1061" h="245" extrusionOk="0">
                  <a:moveTo>
                    <a:pt x="693" y="0"/>
                  </a:moveTo>
                  <a:cubicBezTo>
                    <a:pt x="482" y="0"/>
                    <a:pt x="217" y="49"/>
                    <a:pt x="1" y="245"/>
                  </a:cubicBezTo>
                  <a:lnTo>
                    <a:pt x="15" y="245"/>
                  </a:lnTo>
                  <a:cubicBezTo>
                    <a:pt x="36" y="150"/>
                    <a:pt x="576" y="39"/>
                    <a:pt x="862" y="39"/>
                  </a:cubicBezTo>
                  <a:cubicBezTo>
                    <a:pt x="954" y="39"/>
                    <a:pt x="1019" y="50"/>
                    <a:pt x="1033" y="77"/>
                  </a:cubicBezTo>
                  <a:lnTo>
                    <a:pt x="1061" y="49"/>
                  </a:lnTo>
                  <a:cubicBezTo>
                    <a:pt x="1061" y="49"/>
                    <a:pt x="904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2082141" y="4245208"/>
              <a:ext cx="5050" cy="4661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6" y="1"/>
                  </a:moveTo>
                  <a:cubicBezTo>
                    <a:pt x="19" y="1"/>
                    <a:pt x="1" y="11"/>
                    <a:pt x="9" y="34"/>
                  </a:cubicBezTo>
                  <a:cubicBezTo>
                    <a:pt x="9" y="52"/>
                    <a:pt x="18" y="59"/>
                    <a:pt x="30" y="59"/>
                  </a:cubicBezTo>
                  <a:cubicBezTo>
                    <a:pt x="45" y="59"/>
                    <a:pt x="64" y="44"/>
                    <a:pt x="64" y="20"/>
                  </a:cubicBezTo>
                  <a:cubicBezTo>
                    <a:pt x="64" y="8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2093560" y="4365155"/>
              <a:ext cx="18567" cy="16236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25" y="0"/>
                  </a:moveTo>
                  <a:cubicBezTo>
                    <a:pt x="63" y="0"/>
                    <a:pt x="1" y="43"/>
                    <a:pt x="1" y="122"/>
                  </a:cubicBezTo>
                  <a:cubicBezTo>
                    <a:pt x="19" y="182"/>
                    <a:pt x="65" y="208"/>
                    <a:pt x="111" y="208"/>
                  </a:cubicBezTo>
                  <a:cubicBezTo>
                    <a:pt x="174" y="208"/>
                    <a:pt x="238" y="160"/>
                    <a:pt x="238" y="80"/>
                  </a:cubicBezTo>
                  <a:cubicBezTo>
                    <a:pt x="220" y="26"/>
                    <a:pt x="173" y="0"/>
                    <a:pt x="12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2046405" y="4297102"/>
              <a:ext cx="18644" cy="17401"/>
            </a:xfrm>
            <a:custGeom>
              <a:avLst/>
              <a:gdLst/>
              <a:ahLst/>
              <a:cxnLst/>
              <a:rect l="l" t="t" r="r" b="b"/>
              <a:pathLst>
                <a:path w="240" h="224" extrusionOk="0">
                  <a:moveTo>
                    <a:pt x="123" y="1"/>
                  </a:moveTo>
                  <a:cubicBezTo>
                    <a:pt x="62" y="1"/>
                    <a:pt x="0" y="47"/>
                    <a:pt x="8" y="133"/>
                  </a:cubicBezTo>
                  <a:cubicBezTo>
                    <a:pt x="21" y="195"/>
                    <a:pt x="68" y="224"/>
                    <a:pt x="116" y="224"/>
                  </a:cubicBezTo>
                  <a:cubicBezTo>
                    <a:pt x="177" y="224"/>
                    <a:pt x="239" y="177"/>
                    <a:pt x="231" y="91"/>
                  </a:cubicBezTo>
                  <a:cubicBezTo>
                    <a:pt x="219" y="30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2064817" y="4198209"/>
              <a:ext cx="18644" cy="16625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120" y="1"/>
                  </a:moveTo>
                  <a:cubicBezTo>
                    <a:pt x="59" y="1"/>
                    <a:pt x="0" y="44"/>
                    <a:pt x="8" y="123"/>
                  </a:cubicBezTo>
                  <a:cubicBezTo>
                    <a:pt x="27" y="184"/>
                    <a:pt x="75" y="213"/>
                    <a:pt x="122" y="213"/>
                  </a:cubicBezTo>
                  <a:cubicBezTo>
                    <a:pt x="182" y="213"/>
                    <a:pt x="239" y="167"/>
                    <a:pt x="232" y="81"/>
                  </a:cubicBezTo>
                  <a:cubicBezTo>
                    <a:pt x="213" y="27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2008029" y="4113687"/>
              <a:ext cx="19111" cy="16236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4" y="1"/>
                  </a:moveTo>
                  <a:cubicBezTo>
                    <a:pt x="62" y="1"/>
                    <a:pt x="0" y="44"/>
                    <a:pt x="0" y="123"/>
                  </a:cubicBezTo>
                  <a:cubicBezTo>
                    <a:pt x="18" y="182"/>
                    <a:pt x="66" y="209"/>
                    <a:pt x="115" y="209"/>
                  </a:cubicBezTo>
                  <a:cubicBezTo>
                    <a:pt x="180" y="209"/>
                    <a:pt x="245" y="161"/>
                    <a:pt x="237" y="81"/>
                  </a:cubicBezTo>
                  <a:cubicBezTo>
                    <a:pt x="219" y="27"/>
                    <a:pt x="17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2035063" y="4080748"/>
              <a:ext cx="19111" cy="16236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8" y="1"/>
                  </a:moveTo>
                  <a:cubicBezTo>
                    <a:pt x="65" y="1"/>
                    <a:pt x="1" y="49"/>
                    <a:pt x="1" y="129"/>
                  </a:cubicBezTo>
                  <a:cubicBezTo>
                    <a:pt x="19" y="183"/>
                    <a:pt x="69" y="209"/>
                    <a:pt x="118" y="209"/>
                  </a:cubicBezTo>
                  <a:cubicBezTo>
                    <a:pt x="182" y="209"/>
                    <a:pt x="246" y="165"/>
                    <a:pt x="238" y="87"/>
                  </a:cubicBezTo>
                  <a:cubicBezTo>
                    <a:pt x="220" y="27"/>
                    <a:pt x="174" y="1"/>
                    <a:pt x="1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0"/>
            <p:cNvSpPr/>
            <p:nvPr/>
          </p:nvSpPr>
          <p:spPr>
            <a:xfrm>
              <a:off x="2033354" y="4043148"/>
              <a:ext cx="20353" cy="18644"/>
            </a:xfrm>
            <a:custGeom>
              <a:avLst/>
              <a:gdLst/>
              <a:ahLst/>
              <a:cxnLst/>
              <a:rect l="l" t="t" r="r" b="b"/>
              <a:pathLst>
                <a:path w="262" h="240" extrusionOk="0">
                  <a:moveTo>
                    <a:pt x="135" y="0"/>
                  </a:moveTo>
                  <a:cubicBezTo>
                    <a:pt x="69" y="0"/>
                    <a:pt x="1" y="51"/>
                    <a:pt x="9" y="138"/>
                  </a:cubicBezTo>
                  <a:cubicBezTo>
                    <a:pt x="21" y="207"/>
                    <a:pt x="75" y="239"/>
                    <a:pt x="129" y="239"/>
                  </a:cubicBezTo>
                  <a:cubicBezTo>
                    <a:pt x="196" y="239"/>
                    <a:pt x="261" y="189"/>
                    <a:pt x="246" y="96"/>
                  </a:cubicBezTo>
                  <a:cubicBezTo>
                    <a:pt x="234" y="3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0"/>
            <p:cNvSpPr/>
            <p:nvPr/>
          </p:nvSpPr>
          <p:spPr>
            <a:xfrm>
              <a:off x="1988374" y="4032894"/>
              <a:ext cx="20897" cy="17790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0"/>
            <p:cNvSpPr/>
            <p:nvPr/>
          </p:nvSpPr>
          <p:spPr>
            <a:xfrm>
              <a:off x="2068546" y="4348064"/>
              <a:ext cx="20975" cy="17868"/>
            </a:xfrm>
            <a:custGeom>
              <a:avLst/>
              <a:gdLst/>
              <a:ahLst/>
              <a:cxnLst/>
              <a:rect l="l" t="t" r="r" b="b"/>
              <a:pathLst>
                <a:path w="270" h="230" extrusionOk="0">
                  <a:moveTo>
                    <a:pt x="135" y="1"/>
                  </a:moveTo>
                  <a:cubicBezTo>
                    <a:pt x="68" y="1"/>
                    <a:pt x="1" y="47"/>
                    <a:pt x="16" y="133"/>
                  </a:cubicBezTo>
                  <a:cubicBezTo>
                    <a:pt x="28" y="199"/>
                    <a:pt x="80" y="229"/>
                    <a:pt x="132" y="229"/>
                  </a:cubicBezTo>
                  <a:cubicBezTo>
                    <a:pt x="200" y="229"/>
                    <a:pt x="269" y="178"/>
                    <a:pt x="253" y="91"/>
                  </a:cubicBezTo>
                  <a:cubicBezTo>
                    <a:pt x="241" y="29"/>
                    <a:pt x="188" y="1"/>
                    <a:pt x="1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2055028" y="4375565"/>
              <a:ext cx="14372" cy="1250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8" y="1"/>
                  </a:moveTo>
                  <a:cubicBezTo>
                    <a:pt x="50" y="1"/>
                    <a:pt x="1" y="37"/>
                    <a:pt x="9" y="100"/>
                  </a:cubicBezTo>
                  <a:cubicBezTo>
                    <a:pt x="21" y="142"/>
                    <a:pt x="56" y="160"/>
                    <a:pt x="91" y="160"/>
                  </a:cubicBezTo>
                  <a:cubicBezTo>
                    <a:pt x="138" y="160"/>
                    <a:pt x="184" y="127"/>
                    <a:pt x="176" y="72"/>
                  </a:cubicBezTo>
                  <a:cubicBezTo>
                    <a:pt x="170" y="23"/>
                    <a:pt x="134" y="1"/>
                    <a:pt x="9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2053941" y="4331983"/>
              <a:ext cx="14372" cy="12430"/>
            </a:xfrm>
            <a:custGeom>
              <a:avLst/>
              <a:gdLst/>
              <a:ahLst/>
              <a:cxnLst/>
              <a:rect l="l" t="t" r="r" b="b"/>
              <a:pathLst>
                <a:path w="185" h="160" extrusionOk="0">
                  <a:moveTo>
                    <a:pt x="100" y="0"/>
                  </a:moveTo>
                  <a:cubicBezTo>
                    <a:pt x="52" y="0"/>
                    <a:pt x="1" y="33"/>
                    <a:pt x="9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4"/>
                    <a:pt x="176" y="61"/>
                  </a:cubicBezTo>
                  <a:cubicBezTo>
                    <a:pt x="170" y="19"/>
                    <a:pt x="136" y="0"/>
                    <a:pt x="10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2082141" y="4303006"/>
              <a:ext cx="13828" cy="12430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46" y="0"/>
                    <a:pt x="1" y="36"/>
                    <a:pt x="9" y="99"/>
                  </a:cubicBezTo>
                  <a:cubicBezTo>
                    <a:pt x="15" y="141"/>
                    <a:pt x="49" y="160"/>
                    <a:pt x="84" y="160"/>
                  </a:cubicBezTo>
                  <a:cubicBezTo>
                    <a:pt x="130" y="160"/>
                    <a:pt x="178" y="127"/>
                    <a:pt x="162" y="71"/>
                  </a:cubicBezTo>
                  <a:cubicBezTo>
                    <a:pt x="156" y="22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2053941" y="4232235"/>
              <a:ext cx="14372" cy="1250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89"/>
                  </a:cubicBezTo>
                  <a:cubicBezTo>
                    <a:pt x="15" y="138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2046405" y="4187799"/>
              <a:ext cx="14294" cy="1250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3" y="1"/>
                  </a:moveTo>
                  <a:cubicBezTo>
                    <a:pt x="47" y="1"/>
                    <a:pt x="0" y="34"/>
                    <a:pt x="8" y="90"/>
                  </a:cubicBezTo>
                  <a:cubicBezTo>
                    <a:pt x="14" y="139"/>
                    <a:pt x="50" y="161"/>
                    <a:pt x="87" y="161"/>
                  </a:cubicBezTo>
                  <a:cubicBezTo>
                    <a:pt x="134" y="161"/>
                    <a:pt x="183" y="124"/>
                    <a:pt x="176" y="62"/>
                  </a:cubicBezTo>
                  <a:cubicBezTo>
                    <a:pt x="164" y="20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2029081" y="4200073"/>
              <a:ext cx="14294" cy="13206"/>
            </a:xfrm>
            <a:custGeom>
              <a:avLst/>
              <a:gdLst/>
              <a:ahLst/>
              <a:cxnLst/>
              <a:rect l="l" t="t" r="r" b="b"/>
              <a:pathLst>
                <a:path w="184" h="170" extrusionOk="0">
                  <a:moveTo>
                    <a:pt x="97" y="0"/>
                  </a:moveTo>
                  <a:cubicBezTo>
                    <a:pt x="50" y="0"/>
                    <a:pt x="0" y="36"/>
                    <a:pt x="8" y="99"/>
                  </a:cubicBezTo>
                  <a:cubicBezTo>
                    <a:pt x="20" y="148"/>
                    <a:pt x="57" y="170"/>
                    <a:pt x="92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2011758" y="4200073"/>
              <a:ext cx="14216" cy="12818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97" y="0"/>
                  </a:moveTo>
                  <a:cubicBezTo>
                    <a:pt x="49" y="0"/>
                    <a:pt x="0" y="36"/>
                    <a:pt x="8" y="99"/>
                  </a:cubicBezTo>
                  <a:cubicBezTo>
                    <a:pt x="20" y="143"/>
                    <a:pt x="58" y="164"/>
                    <a:pt x="95" y="164"/>
                  </a:cubicBezTo>
                  <a:cubicBezTo>
                    <a:pt x="140" y="164"/>
                    <a:pt x="183" y="132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2012767" y="4166124"/>
              <a:ext cx="14372" cy="1250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90"/>
                  </a:cubicBezTo>
                  <a:cubicBezTo>
                    <a:pt x="15" y="139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2040346" y="4154549"/>
              <a:ext cx="14449" cy="13284"/>
            </a:xfrm>
            <a:custGeom>
              <a:avLst/>
              <a:gdLst/>
              <a:ahLst/>
              <a:cxnLst/>
              <a:rect l="l" t="t" r="r" b="b"/>
              <a:pathLst>
                <a:path w="186" h="171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3" y="148"/>
                    <a:pt x="58" y="170"/>
                    <a:pt x="94" y="170"/>
                  </a:cubicBezTo>
                  <a:cubicBezTo>
                    <a:pt x="140" y="170"/>
                    <a:pt x="186" y="134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2006320" y="4066765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0"/>
            <p:cNvSpPr/>
            <p:nvPr/>
          </p:nvSpPr>
          <p:spPr>
            <a:xfrm>
              <a:off x="2044230" y="4122854"/>
              <a:ext cx="14294" cy="12430"/>
            </a:xfrm>
            <a:custGeom>
              <a:avLst/>
              <a:gdLst/>
              <a:ahLst/>
              <a:cxnLst/>
              <a:rect l="l" t="t" r="r" b="b"/>
              <a:pathLst>
                <a:path w="184" h="160" extrusionOk="0">
                  <a:moveTo>
                    <a:pt x="99" y="0"/>
                  </a:moveTo>
                  <a:cubicBezTo>
                    <a:pt x="51" y="0"/>
                    <a:pt x="0" y="33"/>
                    <a:pt x="8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3"/>
                    <a:pt x="176" y="61"/>
                  </a:cubicBezTo>
                  <a:cubicBezTo>
                    <a:pt x="170" y="19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0"/>
            <p:cNvSpPr/>
            <p:nvPr/>
          </p:nvSpPr>
          <p:spPr>
            <a:xfrm>
              <a:off x="2074605" y="4390713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45" y="1"/>
                    <a:pt x="0" y="37"/>
                    <a:pt x="8" y="100"/>
                  </a:cubicBezTo>
                  <a:cubicBezTo>
                    <a:pt x="14" y="149"/>
                    <a:pt x="50" y="171"/>
                    <a:pt x="86" y="171"/>
                  </a:cubicBezTo>
                  <a:cubicBezTo>
                    <a:pt x="134" y="171"/>
                    <a:pt x="183" y="135"/>
                    <a:pt x="175" y="72"/>
                  </a:cubicBezTo>
                  <a:cubicBezTo>
                    <a:pt x="163" y="23"/>
                    <a:pt x="127" y="1"/>
                    <a:pt x="9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0"/>
            <p:cNvSpPr/>
            <p:nvPr/>
          </p:nvSpPr>
          <p:spPr>
            <a:xfrm>
              <a:off x="2043609" y="4346355"/>
              <a:ext cx="14449" cy="12430"/>
            </a:xfrm>
            <a:custGeom>
              <a:avLst/>
              <a:gdLst/>
              <a:ahLst/>
              <a:cxnLst/>
              <a:rect l="l" t="t" r="r" b="b"/>
              <a:pathLst>
                <a:path w="186" h="160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2" y="141"/>
                    <a:pt x="57" y="160"/>
                    <a:pt x="92" y="160"/>
                  </a:cubicBezTo>
                  <a:cubicBezTo>
                    <a:pt x="138" y="160"/>
                    <a:pt x="186" y="127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0"/>
            <p:cNvSpPr/>
            <p:nvPr/>
          </p:nvSpPr>
          <p:spPr>
            <a:xfrm>
              <a:off x="2025819" y="4258570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6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0"/>
            <p:cNvSpPr/>
            <p:nvPr/>
          </p:nvSpPr>
          <p:spPr>
            <a:xfrm>
              <a:off x="2059379" y="4263931"/>
              <a:ext cx="14294" cy="13284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2" y="1"/>
                  </a:moveTo>
                  <a:cubicBezTo>
                    <a:pt x="46" y="1"/>
                    <a:pt x="1" y="37"/>
                    <a:pt x="9" y="100"/>
                  </a:cubicBezTo>
                  <a:cubicBezTo>
                    <a:pt x="15" y="149"/>
                    <a:pt x="50" y="171"/>
                    <a:pt x="87" y="171"/>
                  </a:cubicBezTo>
                  <a:cubicBezTo>
                    <a:pt x="134" y="171"/>
                    <a:pt x="184" y="135"/>
                    <a:pt x="176" y="72"/>
                  </a:cubicBezTo>
                  <a:cubicBezTo>
                    <a:pt x="164" y="23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0"/>
            <p:cNvSpPr/>
            <p:nvPr/>
          </p:nvSpPr>
          <p:spPr>
            <a:xfrm>
              <a:off x="2081053" y="4266960"/>
              <a:ext cx="13828" cy="12430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91" y="0"/>
                  </a:moveTo>
                  <a:cubicBezTo>
                    <a:pt x="47" y="0"/>
                    <a:pt x="1" y="33"/>
                    <a:pt x="9" y="89"/>
                  </a:cubicBezTo>
                  <a:cubicBezTo>
                    <a:pt x="15" y="138"/>
                    <a:pt x="50" y="160"/>
                    <a:pt x="86" y="160"/>
                  </a:cubicBezTo>
                  <a:cubicBezTo>
                    <a:pt x="132" y="160"/>
                    <a:pt x="178" y="124"/>
                    <a:pt x="162" y="61"/>
                  </a:cubicBezTo>
                  <a:cubicBezTo>
                    <a:pt x="156" y="19"/>
                    <a:pt x="124" y="0"/>
                    <a:pt x="9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0"/>
            <p:cNvSpPr/>
            <p:nvPr/>
          </p:nvSpPr>
          <p:spPr>
            <a:xfrm>
              <a:off x="2083850" y="4331439"/>
              <a:ext cx="5516" cy="4661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38" y="1"/>
                  </a:moveTo>
                  <a:cubicBezTo>
                    <a:pt x="19" y="1"/>
                    <a:pt x="0" y="16"/>
                    <a:pt x="0" y="40"/>
                  </a:cubicBezTo>
                  <a:cubicBezTo>
                    <a:pt x="7" y="52"/>
                    <a:pt x="21" y="59"/>
                    <a:pt x="36" y="59"/>
                  </a:cubicBezTo>
                  <a:cubicBezTo>
                    <a:pt x="53" y="59"/>
                    <a:pt x="70" y="49"/>
                    <a:pt x="70" y="26"/>
                  </a:cubicBezTo>
                  <a:cubicBezTo>
                    <a:pt x="64" y="8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0"/>
            <p:cNvSpPr/>
            <p:nvPr/>
          </p:nvSpPr>
          <p:spPr>
            <a:xfrm>
              <a:off x="2066526" y="4160842"/>
              <a:ext cx="4972" cy="5360"/>
            </a:xfrm>
            <a:custGeom>
              <a:avLst/>
              <a:gdLst/>
              <a:ahLst/>
              <a:cxnLst/>
              <a:rect l="l" t="t" r="r" b="b"/>
              <a:pathLst>
                <a:path w="64" h="69" extrusionOk="0">
                  <a:moveTo>
                    <a:pt x="33" y="1"/>
                  </a:moveTo>
                  <a:cubicBezTo>
                    <a:pt x="18" y="1"/>
                    <a:pt x="0" y="11"/>
                    <a:pt x="0" y="32"/>
                  </a:cubicBezTo>
                  <a:cubicBezTo>
                    <a:pt x="7" y="58"/>
                    <a:pt x="22" y="69"/>
                    <a:pt x="36" y="69"/>
                  </a:cubicBezTo>
                  <a:cubicBezTo>
                    <a:pt x="51" y="69"/>
                    <a:pt x="64" y="54"/>
                    <a:pt x="56" y="32"/>
                  </a:cubicBezTo>
                  <a:cubicBezTo>
                    <a:pt x="63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0"/>
            <p:cNvSpPr/>
            <p:nvPr/>
          </p:nvSpPr>
          <p:spPr>
            <a:xfrm>
              <a:off x="2068080" y="4130389"/>
              <a:ext cx="4972" cy="4117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30" y="0"/>
                  </a:moveTo>
                  <a:cubicBezTo>
                    <a:pt x="14" y="0"/>
                    <a:pt x="0" y="10"/>
                    <a:pt x="8" y="34"/>
                  </a:cubicBezTo>
                  <a:cubicBezTo>
                    <a:pt x="8" y="46"/>
                    <a:pt x="19" y="53"/>
                    <a:pt x="32" y="53"/>
                  </a:cubicBezTo>
                  <a:cubicBezTo>
                    <a:pt x="47" y="53"/>
                    <a:pt x="64" y="43"/>
                    <a:pt x="64" y="20"/>
                  </a:cubicBezTo>
                  <a:cubicBezTo>
                    <a:pt x="58" y="7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0"/>
            <p:cNvSpPr/>
            <p:nvPr/>
          </p:nvSpPr>
          <p:spPr>
            <a:xfrm>
              <a:off x="2058913" y="4102189"/>
              <a:ext cx="5050" cy="4661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3" y="0"/>
                  </a:moveTo>
                  <a:cubicBezTo>
                    <a:pt x="18" y="0"/>
                    <a:pt x="1" y="11"/>
                    <a:pt x="1" y="34"/>
                  </a:cubicBezTo>
                  <a:cubicBezTo>
                    <a:pt x="6" y="51"/>
                    <a:pt x="20" y="59"/>
                    <a:pt x="32" y="59"/>
                  </a:cubicBezTo>
                  <a:cubicBezTo>
                    <a:pt x="49" y="59"/>
                    <a:pt x="65" y="44"/>
                    <a:pt x="56" y="20"/>
                  </a:cubicBezTo>
                  <a:cubicBezTo>
                    <a:pt x="56" y="7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0"/>
            <p:cNvSpPr/>
            <p:nvPr/>
          </p:nvSpPr>
          <p:spPr>
            <a:xfrm>
              <a:off x="2035529" y="4103898"/>
              <a:ext cx="5050" cy="5127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39" y="1"/>
                  </a:moveTo>
                  <a:cubicBezTo>
                    <a:pt x="21" y="1"/>
                    <a:pt x="1" y="15"/>
                    <a:pt x="9" y="40"/>
                  </a:cubicBezTo>
                  <a:cubicBezTo>
                    <a:pt x="9" y="57"/>
                    <a:pt x="19" y="65"/>
                    <a:pt x="30" y="65"/>
                  </a:cubicBezTo>
                  <a:cubicBezTo>
                    <a:pt x="46" y="65"/>
                    <a:pt x="65" y="50"/>
                    <a:pt x="65" y="26"/>
                  </a:cubicBezTo>
                  <a:cubicBezTo>
                    <a:pt x="65" y="8"/>
                    <a:pt x="52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0"/>
            <p:cNvSpPr/>
            <p:nvPr/>
          </p:nvSpPr>
          <p:spPr>
            <a:xfrm>
              <a:off x="2011214" y="4094576"/>
              <a:ext cx="4428" cy="4195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7" y="1"/>
                  </a:moveTo>
                  <a:cubicBezTo>
                    <a:pt x="14" y="1"/>
                    <a:pt x="1" y="11"/>
                    <a:pt x="1" y="34"/>
                  </a:cubicBezTo>
                  <a:cubicBezTo>
                    <a:pt x="7" y="47"/>
                    <a:pt x="19" y="54"/>
                    <a:pt x="30" y="54"/>
                  </a:cubicBezTo>
                  <a:cubicBezTo>
                    <a:pt x="44" y="54"/>
                    <a:pt x="57" y="43"/>
                    <a:pt x="57" y="20"/>
                  </a:cubicBezTo>
                  <a:cubicBezTo>
                    <a:pt x="50" y="8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0"/>
            <p:cNvSpPr/>
            <p:nvPr/>
          </p:nvSpPr>
          <p:spPr>
            <a:xfrm>
              <a:off x="2031800" y="4233944"/>
              <a:ext cx="5516" cy="5050"/>
            </a:xfrm>
            <a:custGeom>
              <a:avLst/>
              <a:gdLst/>
              <a:ahLst/>
              <a:cxnLst/>
              <a:rect l="l" t="t" r="r" b="b"/>
              <a:pathLst>
                <a:path w="71" h="65" extrusionOk="0">
                  <a:moveTo>
                    <a:pt x="38" y="0"/>
                  </a:moveTo>
                  <a:cubicBezTo>
                    <a:pt x="20" y="0"/>
                    <a:pt x="1" y="15"/>
                    <a:pt x="1" y="40"/>
                  </a:cubicBezTo>
                  <a:cubicBezTo>
                    <a:pt x="7" y="57"/>
                    <a:pt x="20" y="65"/>
                    <a:pt x="33" y="65"/>
                  </a:cubicBezTo>
                  <a:cubicBezTo>
                    <a:pt x="52" y="65"/>
                    <a:pt x="71" y="50"/>
                    <a:pt x="71" y="26"/>
                  </a:cubicBezTo>
                  <a:cubicBezTo>
                    <a:pt x="65" y="8"/>
                    <a:pt x="52" y="0"/>
                    <a:pt x="3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0"/>
            <p:cNvSpPr/>
            <p:nvPr/>
          </p:nvSpPr>
          <p:spPr>
            <a:xfrm>
              <a:off x="2048114" y="4272942"/>
              <a:ext cx="5050" cy="505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35" y="1"/>
                  </a:moveTo>
                  <a:cubicBezTo>
                    <a:pt x="19" y="1"/>
                    <a:pt x="0" y="15"/>
                    <a:pt x="0" y="40"/>
                  </a:cubicBezTo>
                  <a:cubicBezTo>
                    <a:pt x="6" y="57"/>
                    <a:pt x="19" y="65"/>
                    <a:pt x="32" y="65"/>
                  </a:cubicBezTo>
                  <a:cubicBezTo>
                    <a:pt x="49" y="65"/>
                    <a:pt x="64" y="50"/>
                    <a:pt x="56" y="26"/>
                  </a:cubicBezTo>
                  <a:cubicBezTo>
                    <a:pt x="56" y="8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0"/>
            <p:cNvSpPr/>
            <p:nvPr/>
          </p:nvSpPr>
          <p:spPr>
            <a:xfrm>
              <a:off x="2031800" y="4307279"/>
              <a:ext cx="4428" cy="4350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32" y="1"/>
                  </a:moveTo>
                  <a:cubicBezTo>
                    <a:pt x="17" y="1"/>
                    <a:pt x="1" y="13"/>
                    <a:pt x="1" y="30"/>
                  </a:cubicBezTo>
                  <a:cubicBezTo>
                    <a:pt x="7" y="48"/>
                    <a:pt x="18" y="55"/>
                    <a:pt x="28" y="55"/>
                  </a:cubicBezTo>
                  <a:cubicBezTo>
                    <a:pt x="43" y="55"/>
                    <a:pt x="57" y="41"/>
                    <a:pt x="57" y="16"/>
                  </a:cubicBezTo>
                  <a:cubicBezTo>
                    <a:pt x="51" y="6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0"/>
            <p:cNvSpPr/>
            <p:nvPr/>
          </p:nvSpPr>
          <p:spPr>
            <a:xfrm>
              <a:off x="2098998" y="4344491"/>
              <a:ext cx="4428" cy="4273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29" y="0"/>
                  </a:moveTo>
                  <a:cubicBezTo>
                    <a:pt x="15" y="0"/>
                    <a:pt x="1" y="15"/>
                    <a:pt x="1" y="39"/>
                  </a:cubicBezTo>
                  <a:cubicBezTo>
                    <a:pt x="6" y="50"/>
                    <a:pt x="15" y="55"/>
                    <a:pt x="25" y="55"/>
                  </a:cubicBezTo>
                  <a:cubicBezTo>
                    <a:pt x="41" y="55"/>
                    <a:pt x="57" y="43"/>
                    <a:pt x="57" y="25"/>
                  </a:cubicBezTo>
                  <a:cubicBezTo>
                    <a:pt x="51" y="8"/>
                    <a:pt x="40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0"/>
            <p:cNvSpPr/>
            <p:nvPr/>
          </p:nvSpPr>
          <p:spPr>
            <a:xfrm>
              <a:off x="1980916" y="4012696"/>
              <a:ext cx="76986" cy="18023"/>
            </a:xfrm>
            <a:custGeom>
              <a:avLst/>
              <a:gdLst/>
              <a:ahLst/>
              <a:cxnLst/>
              <a:rect l="l" t="t" r="r" b="b"/>
              <a:pathLst>
                <a:path w="991" h="232" extrusionOk="0">
                  <a:moveTo>
                    <a:pt x="991" y="0"/>
                  </a:moveTo>
                  <a:cubicBezTo>
                    <a:pt x="785" y="180"/>
                    <a:pt x="521" y="223"/>
                    <a:pt x="310" y="223"/>
                  </a:cubicBezTo>
                  <a:cubicBezTo>
                    <a:pt x="177" y="223"/>
                    <a:pt x="65" y="206"/>
                    <a:pt x="0" y="195"/>
                  </a:cubicBezTo>
                  <a:lnTo>
                    <a:pt x="0" y="195"/>
                  </a:lnTo>
                  <a:cubicBezTo>
                    <a:pt x="123" y="221"/>
                    <a:pt x="234" y="232"/>
                    <a:pt x="332" y="232"/>
                  </a:cubicBezTo>
                  <a:cubicBezTo>
                    <a:pt x="769" y="232"/>
                    <a:pt x="968" y="23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0"/>
            <p:cNvSpPr/>
            <p:nvPr/>
          </p:nvSpPr>
          <p:spPr>
            <a:xfrm>
              <a:off x="1788023" y="3933922"/>
              <a:ext cx="110701" cy="561196"/>
            </a:xfrm>
            <a:custGeom>
              <a:avLst/>
              <a:gdLst/>
              <a:ahLst/>
              <a:cxnLst/>
              <a:rect l="l" t="t" r="r" b="b"/>
              <a:pathLst>
                <a:path w="1425" h="7224" extrusionOk="0">
                  <a:moveTo>
                    <a:pt x="146" y="1"/>
                  </a:moveTo>
                  <a:cubicBezTo>
                    <a:pt x="92" y="1"/>
                    <a:pt x="36" y="26"/>
                    <a:pt x="0" y="80"/>
                  </a:cubicBezTo>
                  <a:lnTo>
                    <a:pt x="1130" y="7096"/>
                  </a:lnTo>
                  <a:cubicBezTo>
                    <a:pt x="1143" y="7183"/>
                    <a:pt x="1205" y="7223"/>
                    <a:pt x="1268" y="7223"/>
                  </a:cubicBezTo>
                  <a:cubicBezTo>
                    <a:pt x="1346" y="7223"/>
                    <a:pt x="1425" y="7162"/>
                    <a:pt x="1409" y="7054"/>
                  </a:cubicBezTo>
                  <a:lnTo>
                    <a:pt x="307" y="135"/>
                  </a:lnTo>
                  <a:cubicBezTo>
                    <a:pt x="291" y="47"/>
                    <a:pt x="22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0"/>
            <p:cNvSpPr/>
            <p:nvPr/>
          </p:nvSpPr>
          <p:spPr>
            <a:xfrm>
              <a:off x="2624541" y="3922036"/>
              <a:ext cx="110623" cy="560497"/>
            </a:xfrm>
            <a:custGeom>
              <a:avLst/>
              <a:gdLst/>
              <a:ahLst/>
              <a:cxnLst/>
              <a:rect l="l" t="t" r="r" b="b"/>
              <a:pathLst>
                <a:path w="1424" h="7215" extrusionOk="0">
                  <a:moveTo>
                    <a:pt x="1277" y="0"/>
                  </a:moveTo>
                  <a:cubicBezTo>
                    <a:pt x="1201" y="0"/>
                    <a:pt x="1127" y="47"/>
                    <a:pt x="1103" y="135"/>
                  </a:cubicBezTo>
                  <a:lnTo>
                    <a:pt x="1" y="7054"/>
                  </a:lnTo>
                  <a:cubicBezTo>
                    <a:pt x="1" y="7157"/>
                    <a:pt x="82" y="7215"/>
                    <a:pt x="160" y="7215"/>
                  </a:cubicBezTo>
                  <a:cubicBezTo>
                    <a:pt x="219" y="7215"/>
                    <a:pt x="276" y="7181"/>
                    <a:pt x="294" y="7109"/>
                  </a:cubicBezTo>
                  <a:lnTo>
                    <a:pt x="1424" y="79"/>
                  </a:lnTo>
                  <a:cubicBezTo>
                    <a:pt x="1388" y="26"/>
                    <a:pt x="1332" y="0"/>
                    <a:pt x="1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0"/>
            <p:cNvSpPr/>
            <p:nvPr/>
          </p:nvSpPr>
          <p:spPr>
            <a:xfrm>
              <a:off x="1935393" y="4494890"/>
              <a:ext cx="114974" cy="33638"/>
            </a:xfrm>
            <a:custGeom>
              <a:avLst/>
              <a:gdLst/>
              <a:ahLst/>
              <a:cxnLst/>
              <a:rect l="l" t="t" r="r" b="b"/>
              <a:pathLst>
                <a:path w="1480" h="433" extrusionOk="0">
                  <a:moveTo>
                    <a:pt x="1409" y="0"/>
                  </a:moveTo>
                  <a:lnTo>
                    <a:pt x="0" y="224"/>
                  </a:lnTo>
                  <a:lnTo>
                    <a:pt x="56" y="433"/>
                  </a:lnTo>
                  <a:lnTo>
                    <a:pt x="1479" y="321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0"/>
            <p:cNvSpPr/>
            <p:nvPr/>
          </p:nvSpPr>
          <p:spPr>
            <a:xfrm>
              <a:off x="2512985" y="4494890"/>
              <a:ext cx="111633" cy="33638"/>
            </a:xfrm>
            <a:custGeom>
              <a:avLst/>
              <a:gdLst/>
              <a:ahLst/>
              <a:cxnLst/>
              <a:rect l="l" t="t" r="r" b="b"/>
              <a:pathLst>
                <a:path w="1437" h="433" extrusionOk="0">
                  <a:moveTo>
                    <a:pt x="98" y="0"/>
                  </a:moveTo>
                  <a:lnTo>
                    <a:pt x="0" y="307"/>
                  </a:lnTo>
                  <a:lnTo>
                    <a:pt x="1437" y="43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1741800" y="3960879"/>
              <a:ext cx="1035619" cy="51894"/>
            </a:xfrm>
            <a:custGeom>
              <a:avLst/>
              <a:gdLst/>
              <a:ahLst/>
              <a:cxnLst/>
              <a:rect l="l" t="t" r="r" b="b"/>
              <a:pathLst>
                <a:path w="13331" h="668" extrusionOk="0">
                  <a:moveTo>
                    <a:pt x="7340" y="1"/>
                  </a:moveTo>
                  <a:cubicBezTo>
                    <a:pt x="4389" y="1"/>
                    <a:pt x="1678" y="297"/>
                    <a:pt x="177" y="388"/>
                  </a:cubicBezTo>
                  <a:cubicBezTo>
                    <a:pt x="0" y="402"/>
                    <a:pt x="49" y="668"/>
                    <a:pt x="194" y="668"/>
                  </a:cubicBezTo>
                  <a:cubicBezTo>
                    <a:pt x="198" y="668"/>
                    <a:pt x="201" y="668"/>
                    <a:pt x="205" y="667"/>
                  </a:cubicBezTo>
                  <a:cubicBezTo>
                    <a:pt x="2834" y="408"/>
                    <a:pt x="5031" y="325"/>
                    <a:pt x="6832" y="325"/>
                  </a:cubicBezTo>
                  <a:cubicBezTo>
                    <a:pt x="10039" y="325"/>
                    <a:pt x="11995" y="588"/>
                    <a:pt x="12916" y="588"/>
                  </a:cubicBezTo>
                  <a:cubicBezTo>
                    <a:pt x="13091" y="588"/>
                    <a:pt x="13229" y="578"/>
                    <a:pt x="13331" y="556"/>
                  </a:cubicBezTo>
                  <a:cubicBezTo>
                    <a:pt x="11422" y="135"/>
                    <a:pt x="9327" y="1"/>
                    <a:pt x="7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0"/>
            <p:cNvSpPr/>
            <p:nvPr/>
          </p:nvSpPr>
          <p:spPr>
            <a:xfrm>
              <a:off x="1822671" y="4448822"/>
              <a:ext cx="874578" cy="79705"/>
            </a:xfrm>
            <a:custGeom>
              <a:avLst/>
              <a:gdLst/>
              <a:ahLst/>
              <a:cxnLst/>
              <a:rect l="l" t="t" r="r" b="b"/>
              <a:pathLst>
                <a:path w="11258" h="1026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266" y="1026"/>
                  </a:lnTo>
                  <a:cubicBezTo>
                    <a:pt x="1878" y="660"/>
                    <a:pt x="3880" y="548"/>
                    <a:pt x="5719" y="548"/>
                  </a:cubicBezTo>
                  <a:cubicBezTo>
                    <a:pt x="8573" y="548"/>
                    <a:pt x="11034" y="817"/>
                    <a:pt x="11034" y="817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0"/>
            <p:cNvSpPr/>
            <p:nvPr/>
          </p:nvSpPr>
          <p:spPr>
            <a:xfrm>
              <a:off x="1819408" y="3964297"/>
              <a:ext cx="861604" cy="20276"/>
            </a:xfrm>
            <a:custGeom>
              <a:avLst/>
              <a:gdLst/>
              <a:ahLst/>
              <a:cxnLst/>
              <a:rect l="l" t="t" r="r" b="b"/>
              <a:pathLst>
                <a:path w="11091" h="261" extrusionOk="0">
                  <a:moveTo>
                    <a:pt x="5717" y="1"/>
                  </a:moveTo>
                  <a:cubicBezTo>
                    <a:pt x="3808" y="1"/>
                    <a:pt x="1901" y="88"/>
                    <a:pt x="1" y="261"/>
                  </a:cubicBezTo>
                  <a:cubicBezTo>
                    <a:pt x="181" y="251"/>
                    <a:pt x="3511" y="94"/>
                    <a:pt x="6793" y="94"/>
                  </a:cubicBezTo>
                  <a:cubicBezTo>
                    <a:pt x="8350" y="94"/>
                    <a:pt x="9896" y="129"/>
                    <a:pt x="11090" y="233"/>
                  </a:cubicBezTo>
                  <a:cubicBezTo>
                    <a:pt x="9301" y="77"/>
                    <a:pt x="7508" y="1"/>
                    <a:pt x="571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0"/>
            <p:cNvSpPr/>
            <p:nvPr/>
          </p:nvSpPr>
          <p:spPr>
            <a:xfrm>
              <a:off x="1822671" y="4448822"/>
              <a:ext cx="874578" cy="46145"/>
            </a:xfrm>
            <a:custGeom>
              <a:avLst/>
              <a:gdLst/>
              <a:ahLst/>
              <a:cxnLst/>
              <a:rect l="l" t="t" r="r" b="b"/>
              <a:pathLst>
                <a:path w="11258" h="594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57" y="593"/>
                  </a:lnTo>
                  <a:cubicBezTo>
                    <a:pt x="57" y="593"/>
                    <a:pt x="3000" y="160"/>
                    <a:pt x="5482" y="160"/>
                  </a:cubicBezTo>
                  <a:cubicBezTo>
                    <a:pt x="5557" y="160"/>
                    <a:pt x="5632" y="160"/>
                    <a:pt x="5706" y="161"/>
                  </a:cubicBezTo>
                  <a:cubicBezTo>
                    <a:pt x="8231" y="189"/>
                    <a:pt x="11188" y="440"/>
                    <a:pt x="11188" y="440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>
              <a:off x="1798821" y="4007258"/>
              <a:ext cx="27190" cy="325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0"/>
            <p:cNvSpPr/>
            <p:nvPr/>
          </p:nvSpPr>
          <p:spPr>
            <a:xfrm>
              <a:off x="2693914" y="4003995"/>
              <a:ext cx="29365" cy="42338"/>
            </a:xfrm>
            <a:custGeom>
              <a:avLst/>
              <a:gdLst/>
              <a:ahLst/>
              <a:cxnLst/>
              <a:rect l="l" t="t" r="r" b="b"/>
              <a:pathLst>
                <a:path w="378" h="545" extrusionOk="0">
                  <a:moveTo>
                    <a:pt x="70" y="1"/>
                  </a:moveTo>
                  <a:lnTo>
                    <a:pt x="1" y="405"/>
                  </a:lnTo>
                  <a:lnTo>
                    <a:pt x="293" y="545"/>
                  </a:lnTo>
                  <a:lnTo>
                    <a:pt x="377" y="29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0"/>
            <p:cNvSpPr/>
            <p:nvPr/>
          </p:nvSpPr>
          <p:spPr>
            <a:xfrm>
              <a:off x="1936480" y="4499240"/>
              <a:ext cx="111711" cy="13051"/>
            </a:xfrm>
            <a:custGeom>
              <a:avLst/>
              <a:gdLst/>
              <a:ahLst/>
              <a:cxnLst/>
              <a:rect l="l" t="t" r="r" b="b"/>
              <a:pathLst>
                <a:path w="1438" h="168" extrusionOk="0">
                  <a:moveTo>
                    <a:pt x="1409" y="0"/>
                  </a:moveTo>
                  <a:lnTo>
                    <a:pt x="0" y="168"/>
                  </a:lnTo>
                  <a:lnTo>
                    <a:pt x="1437" y="16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0"/>
            <p:cNvSpPr/>
            <p:nvPr/>
          </p:nvSpPr>
          <p:spPr>
            <a:xfrm>
              <a:off x="2518345" y="4499240"/>
              <a:ext cx="106273" cy="21752"/>
            </a:xfrm>
            <a:custGeom>
              <a:avLst/>
              <a:gdLst/>
              <a:ahLst/>
              <a:cxnLst/>
              <a:rect l="l" t="t" r="r" b="b"/>
              <a:pathLst>
                <a:path w="1368" h="280" extrusionOk="0">
                  <a:moveTo>
                    <a:pt x="1" y="0"/>
                  </a:moveTo>
                  <a:lnTo>
                    <a:pt x="1368" y="279"/>
                  </a:lnTo>
                  <a:lnTo>
                    <a:pt x="136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0"/>
            <p:cNvSpPr/>
            <p:nvPr/>
          </p:nvSpPr>
          <p:spPr>
            <a:xfrm>
              <a:off x="1804259" y="4039730"/>
              <a:ext cx="75976" cy="436823"/>
            </a:xfrm>
            <a:custGeom>
              <a:avLst/>
              <a:gdLst/>
              <a:ahLst/>
              <a:cxnLst/>
              <a:rect l="l" t="t" r="r" b="b"/>
              <a:pathLst>
                <a:path w="978" h="5623" extrusionOk="0">
                  <a:moveTo>
                    <a:pt x="1" y="1"/>
                  </a:moveTo>
                  <a:lnTo>
                    <a:pt x="907" y="5622"/>
                  </a:lnTo>
                  <a:lnTo>
                    <a:pt x="977" y="5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0"/>
            <p:cNvSpPr/>
            <p:nvPr/>
          </p:nvSpPr>
          <p:spPr>
            <a:xfrm>
              <a:off x="2626716" y="4035457"/>
              <a:ext cx="67275" cy="425869"/>
            </a:xfrm>
            <a:custGeom>
              <a:avLst/>
              <a:gdLst/>
              <a:ahLst/>
              <a:cxnLst/>
              <a:rect l="l" t="t" r="r" b="b"/>
              <a:pathLst>
                <a:path w="866" h="5482" extrusionOk="0">
                  <a:moveTo>
                    <a:pt x="866" y="0"/>
                  </a:moveTo>
                  <a:lnTo>
                    <a:pt x="1" y="5468"/>
                  </a:lnTo>
                  <a:lnTo>
                    <a:pt x="84" y="5482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0"/>
            <p:cNvSpPr/>
            <p:nvPr/>
          </p:nvSpPr>
          <p:spPr>
            <a:xfrm>
              <a:off x="2702615" y="3930349"/>
              <a:ext cx="8701" cy="54224"/>
            </a:xfrm>
            <a:custGeom>
              <a:avLst/>
              <a:gdLst/>
              <a:ahLst/>
              <a:cxnLst/>
              <a:rect l="l" t="t" r="r" b="b"/>
              <a:pathLst>
                <a:path w="112" h="698" extrusionOk="0">
                  <a:moveTo>
                    <a:pt x="112" y="0"/>
                  </a:moveTo>
                  <a:lnTo>
                    <a:pt x="0" y="684"/>
                  </a:lnTo>
                  <a:lnTo>
                    <a:pt x="42" y="6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0"/>
            <p:cNvSpPr/>
            <p:nvPr/>
          </p:nvSpPr>
          <p:spPr>
            <a:xfrm>
              <a:off x="1788023" y="3940060"/>
              <a:ext cx="9866" cy="46689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0"/>
            <p:cNvSpPr/>
            <p:nvPr/>
          </p:nvSpPr>
          <p:spPr>
            <a:xfrm>
              <a:off x="787822" y="3366818"/>
              <a:ext cx="1184463" cy="1434764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0"/>
            <p:cNvSpPr/>
            <p:nvPr/>
          </p:nvSpPr>
          <p:spPr>
            <a:xfrm>
              <a:off x="1097787" y="3453515"/>
              <a:ext cx="316489" cy="966634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>
              <a:off x="917867" y="3611760"/>
              <a:ext cx="256904" cy="765042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0"/>
            <p:cNvSpPr/>
            <p:nvPr/>
          </p:nvSpPr>
          <p:spPr>
            <a:xfrm>
              <a:off x="1378387" y="3453981"/>
              <a:ext cx="373976" cy="118858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0"/>
            <p:cNvSpPr/>
            <p:nvPr/>
          </p:nvSpPr>
          <p:spPr>
            <a:xfrm>
              <a:off x="1656890" y="3444892"/>
              <a:ext cx="64012" cy="75898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>
              <a:off x="1377067" y="3518460"/>
              <a:ext cx="383919" cy="65877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0"/>
            <p:cNvSpPr/>
            <p:nvPr/>
          </p:nvSpPr>
          <p:spPr>
            <a:xfrm>
              <a:off x="1492352" y="3528248"/>
              <a:ext cx="172228" cy="237405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0"/>
            <p:cNvSpPr/>
            <p:nvPr/>
          </p:nvSpPr>
          <p:spPr>
            <a:xfrm>
              <a:off x="1528165" y="3737223"/>
              <a:ext cx="140454" cy="33482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>
              <a:off x="1630865" y="3531589"/>
              <a:ext cx="33715" cy="211381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0"/>
            <p:cNvSpPr/>
            <p:nvPr/>
          </p:nvSpPr>
          <p:spPr>
            <a:xfrm>
              <a:off x="1739237" y="3458953"/>
              <a:ext cx="12041" cy="72713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0"/>
            <p:cNvSpPr/>
            <p:nvPr/>
          </p:nvSpPr>
          <p:spPr>
            <a:xfrm>
              <a:off x="1097787" y="3818637"/>
              <a:ext cx="305613" cy="79239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787822" y="4421166"/>
              <a:ext cx="1184463" cy="379336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1066324" y="3967172"/>
              <a:ext cx="943873" cy="16407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1066324" y="3868822"/>
              <a:ext cx="943873" cy="215421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1043562" y="2616220"/>
              <a:ext cx="466032" cy="571917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929831" y="3826328"/>
              <a:ext cx="22839" cy="485531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1126997" y="2614899"/>
              <a:ext cx="382599" cy="508215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1289593" y="3091578"/>
              <a:ext cx="481181" cy="402098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1290680" y="3235762"/>
              <a:ext cx="240590" cy="257914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1315540" y="3102454"/>
              <a:ext cx="237405" cy="137658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1290680" y="3219138"/>
              <a:ext cx="262265" cy="58963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1531195" y="3225974"/>
              <a:ext cx="239581" cy="52127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1290680" y="3897799"/>
              <a:ext cx="497417" cy="138823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1052263" y="3496863"/>
              <a:ext cx="119246" cy="212468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1145408" y="3991021"/>
              <a:ext cx="57565" cy="69373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1202896" y="4005082"/>
              <a:ext cx="34725" cy="65100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952593" y="3370081"/>
              <a:ext cx="340260" cy="456322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1146496" y="2614666"/>
              <a:ext cx="363100" cy="481336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0"/>
            <p:cNvSpPr/>
            <p:nvPr/>
          </p:nvSpPr>
          <p:spPr>
            <a:xfrm>
              <a:off x="1315540" y="3090490"/>
              <a:ext cx="455234" cy="175646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0"/>
            <p:cNvSpPr/>
            <p:nvPr/>
          </p:nvSpPr>
          <p:spPr>
            <a:xfrm>
              <a:off x="1765261" y="3266060"/>
              <a:ext cx="5516" cy="188619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1403324" y="3855538"/>
              <a:ext cx="606875" cy="163682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1174696" y="4314970"/>
              <a:ext cx="797592" cy="286192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1066324" y="3967172"/>
              <a:ext cx="943873" cy="1088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1495459" y="3902149"/>
              <a:ext cx="88949" cy="131210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1537720" y="3908675"/>
              <a:ext cx="74811" cy="127947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952593" y="3990944"/>
              <a:ext cx="146902" cy="237483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1174696" y="4053869"/>
              <a:ext cx="3340" cy="366285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1097787" y="3453515"/>
              <a:ext cx="197242" cy="492057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913517" y="4319320"/>
              <a:ext cx="1051233" cy="347951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1635216" y="3585736"/>
              <a:ext cx="346864" cy="257992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1633040" y="3581385"/>
              <a:ext cx="352301" cy="264517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1645004" y="3646408"/>
              <a:ext cx="292639" cy="189707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1671417" y="3809470"/>
              <a:ext cx="4661" cy="3962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1741023" y="3762936"/>
              <a:ext cx="13828" cy="10643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1708628" y="3770006"/>
              <a:ext cx="13673" cy="10332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1726652" y="3778629"/>
              <a:ext cx="13051" cy="10876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1703190" y="3789505"/>
              <a:ext cx="13750" cy="10798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1749802" y="3740718"/>
              <a:ext cx="13673" cy="10876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1779400" y="3738621"/>
              <a:ext cx="15149" cy="11808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1778934" y="3721763"/>
              <a:ext cx="13129" cy="10643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1805036" y="3699545"/>
              <a:ext cx="13750" cy="10876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1819486" y="3710965"/>
              <a:ext cx="15149" cy="11808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1842947" y="3688747"/>
              <a:ext cx="13750" cy="10798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1864621" y="3678958"/>
              <a:ext cx="13750" cy="10876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1802473" y="3721297"/>
              <a:ext cx="8002" cy="6370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1829896" y="3700477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1846909" y="3672511"/>
              <a:ext cx="8701" cy="6448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1868894" y="3660625"/>
              <a:ext cx="9478" cy="7458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1891733" y="3663887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1877672" y="3676084"/>
              <a:ext cx="9322" cy="7458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1878682" y="3663577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1855920" y="3674686"/>
              <a:ext cx="9478" cy="7458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1898259" y="3655187"/>
              <a:ext cx="9400" cy="7147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1913408" y="3650836"/>
              <a:ext cx="9400" cy="7691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1796413" y="3732406"/>
              <a:ext cx="9322" cy="7924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1824613" y="3693408"/>
              <a:ext cx="9245" cy="7924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1766737" y="3742350"/>
              <a:ext cx="8002" cy="6992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1876352" y="3642757"/>
              <a:ext cx="63003" cy="6992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1556132" y="3851187"/>
              <a:ext cx="120334" cy="140998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9" name="Google Shape;2629;p40"/>
            <p:cNvGrpSpPr/>
            <p:nvPr/>
          </p:nvGrpSpPr>
          <p:grpSpPr>
            <a:xfrm>
              <a:off x="1800064" y="3660314"/>
              <a:ext cx="85454" cy="67586"/>
              <a:chOff x="1800064" y="3660314"/>
              <a:chExt cx="85454" cy="67586"/>
            </a:xfrm>
          </p:grpSpPr>
          <p:sp>
            <p:nvSpPr>
              <p:cNvPr id="2630" name="Google Shape;2630;p40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40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40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40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40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40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40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7" name="Google Shape;2637;p40"/>
            <p:cNvSpPr/>
            <p:nvPr/>
          </p:nvSpPr>
          <p:spPr>
            <a:xfrm>
              <a:off x="1940831" y="3495854"/>
              <a:ext cx="187532" cy="143018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1984179" y="3512012"/>
              <a:ext cx="144183" cy="126860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2010204" y="3537493"/>
              <a:ext cx="60672" cy="41328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952593" y="3990944"/>
              <a:ext cx="146902" cy="237483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908700" y="3993740"/>
              <a:ext cx="87862" cy="231657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1528165" y="3737223"/>
              <a:ext cx="140454" cy="33482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1377067" y="3518460"/>
              <a:ext cx="383919" cy="65877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4" name="Google Shape;2644;p40"/>
          <p:cNvSpPr txBox="1">
            <a:spLocks noGrp="1"/>
          </p:cNvSpPr>
          <p:nvPr>
            <p:ph type="ctrTitle"/>
          </p:nvPr>
        </p:nvSpPr>
        <p:spPr>
          <a:xfrm>
            <a:off x="423583" y="1772381"/>
            <a:ext cx="5554800" cy="21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ebas Neue" panose="020B0606020202050201" pitchFamily="34" charset="0"/>
              </a:rPr>
              <a:t>POLÍMEROS</a:t>
            </a:r>
            <a:endParaRPr dirty="0">
              <a:latin typeface="Bebas Neue" panose="020B0606020202050201" pitchFamily="34" charset="0"/>
            </a:endParaRPr>
          </a:p>
        </p:txBody>
      </p:sp>
      <p:sp>
        <p:nvSpPr>
          <p:cNvPr id="2646" name="Google Shape;2646;p40"/>
          <p:cNvSpPr txBox="1">
            <a:spLocks noGrp="1"/>
          </p:cNvSpPr>
          <p:nvPr>
            <p:ph type="subTitle" idx="1"/>
          </p:nvPr>
        </p:nvSpPr>
        <p:spPr>
          <a:xfrm>
            <a:off x="7085500" y="405200"/>
            <a:ext cx="1343400" cy="409500"/>
          </a:xfrm>
          <a:prstGeom prst="rect">
            <a:avLst/>
          </a:prstGeom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Bebas Neue" panose="020B0606020202050201" pitchFamily="34" charset="0"/>
              </a:rPr>
              <a:t>3° ANO</a:t>
            </a:r>
            <a:endParaRPr dirty="0">
              <a:solidFill>
                <a:schemeClr val="accent6"/>
              </a:solidFill>
              <a:latin typeface="Bebas Neue" panose="020B0606020202050201" pitchFamily="34" charset="0"/>
              <a:sym typeface="DM Sans"/>
            </a:endParaRPr>
          </a:p>
        </p:txBody>
      </p:sp>
      <p:grpSp>
        <p:nvGrpSpPr>
          <p:cNvPr id="2647" name="Google Shape;2647;p40"/>
          <p:cNvGrpSpPr/>
          <p:nvPr/>
        </p:nvGrpSpPr>
        <p:grpSpPr>
          <a:xfrm>
            <a:off x="4155022" y="960616"/>
            <a:ext cx="5433967" cy="4738349"/>
            <a:chOff x="2440400" y="323925"/>
            <a:chExt cx="1247725" cy="1088000"/>
          </a:xfrm>
        </p:grpSpPr>
        <p:sp>
          <p:nvSpPr>
            <p:cNvPr id="2648" name="Google Shape;2648;p40"/>
            <p:cNvSpPr/>
            <p:nvPr/>
          </p:nvSpPr>
          <p:spPr>
            <a:xfrm>
              <a:off x="2951625" y="1357500"/>
              <a:ext cx="66275" cy="42550"/>
            </a:xfrm>
            <a:custGeom>
              <a:avLst/>
              <a:gdLst/>
              <a:ahLst/>
              <a:cxnLst/>
              <a:rect l="l" t="t" r="r" b="b"/>
              <a:pathLst>
                <a:path w="2651" h="1702" extrusionOk="0">
                  <a:moveTo>
                    <a:pt x="1" y="0"/>
                  </a:moveTo>
                  <a:lnTo>
                    <a:pt x="98" y="98"/>
                  </a:lnTo>
                  <a:cubicBezTo>
                    <a:pt x="168" y="153"/>
                    <a:pt x="266" y="237"/>
                    <a:pt x="391" y="321"/>
                  </a:cubicBezTo>
                  <a:cubicBezTo>
                    <a:pt x="628" y="502"/>
                    <a:pt x="949" y="725"/>
                    <a:pt x="1284" y="935"/>
                  </a:cubicBezTo>
                  <a:cubicBezTo>
                    <a:pt x="1605" y="1144"/>
                    <a:pt x="1953" y="1339"/>
                    <a:pt x="2218" y="1479"/>
                  </a:cubicBezTo>
                  <a:cubicBezTo>
                    <a:pt x="2344" y="1562"/>
                    <a:pt x="2455" y="1604"/>
                    <a:pt x="2525" y="1646"/>
                  </a:cubicBezTo>
                  <a:cubicBezTo>
                    <a:pt x="2609" y="1688"/>
                    <a:pt x="2651" y="1702"/>
                    <a:pt x="2651" y="1702"/>
                  </a:cubicBezTo>
                  <a:cubicBezTo>
                    <a:pt x="2651" y="1702"/>
                    <a:pt x="2623" y="1674"/>
                    <a:pt x="2553" y="1618"/>
                  </a:cubicBezTo>
                  <a:cubicBezTo>
                    <a:pt x="2483" y="1562"/>
                    <a:pt x="2386" y="1493"/>
                    <a:pt x="2260" y="1395"/>
                  </a:cubicBezTo>
                  <a:cubicBezTo>
                    <a:pt x="2023" y="1228"/>
                    <a:pt x="1702" y="990"/>
                    <a:pt x="1367" y="781"/>
                  </a:cubicBezTo>
                  <a:cubicBezTo>
                    <a:pt x="1047" y="558"/>
                    <a:pt x="698" y="363"/>
                    <a:pt x="447" y="223"/>
                  </a:cubicBezTo>
                  <a:cubicBezTo>
                    <a:pt x="307" y="153"/>
                    <a:pt x="196" y="98"/>
                    <a:pt x="126" y="56"/>
                  </a:cubicBezTo>
                  <a:cubicBezTo>
                    <a:pt x="42" y="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2497250" y="536275"/>
              <a:ext cx="50925" cy="45700"/>
            </a:xfrm>
            <a:custGeom>
              <a:avLst/>
              <a:gdLst/>
              <a:ahLst/>
              <a:cxnLst/>
              <a:rect l="l" t="t" r="r" b="b"/>
              <a:pathLst>
                <a:path w="2037" h="1828" extrusionOk="0">
                  <a:moveTo>
                    <a:pt x="2037" y="0"/>
                  </a:moveTo>
                  <a:lnTo>
                    <a:pt x="1939" y="70"/>
                  </a:lnTo>
                  <a:cubicBezTo>
                    <a:pt x="1884" y="112"/>
                    <a:pt x="1786" y="181"/>
                    <a:pt x="1688" y="251"/>
                  </a:cubicBezTo>
                  <a:cubicBezTo>
                    <a:pt x="1493" y="419"/>
                    <a:pt x="1228" y="628"/>
                    <a:pt x="963" y="851"/>
                  </a:cubicBezTo>
                  <a:cubicBezTo>
                    <a:pt x="712" y="1088"/>
                    <a:pt x="461" y="1325"/>
                    <a:pt x="293" y="1507"/>
                  </a:cubicBezTo>
                  <a:cubicBezTo>
                    <a:pt x="196" y="1604"/>
                    <a:pt x="126" y="1674"/>
                    <a:pt x="84" y="1730"/>
                  </a:cubicBezTo>
                  <a:lnTo>
                    <a:pt x="0" y="1827"/>
                  </a:lnTo>
                  <a:cubicBezTo>
                    <a:pt x="0" y="1827"/>
                    <a:pt x="42" y="1799"/>
                    <a:pt x="98" y="1758"/>
                  </a:cubicBezTo>
                  <a:cubicBezTo>
                    <a:pt x="154" y="1716"/>
                    <a:pt x="252" y="1646"/>
                    <a:pt x="349" y="1576"/>
                  </a:cubicBezTo>
                  <a:cubicBezTo>
                    <a:pt x="544" y="1423"/>
                    <a:pt x="810" y="1200"/>
                    <a:pt x="1075" y="976"/>
                  </a:cubicBezTo>
                  <a:cubicBezTo>
                    <a:pt x="1326" y="739"/>
                    <a:pt x="1577" y="502"/>
                    <a:pt x="1744" y="321"/>
                  </a:cubicBezTo>
                  <a:cubicBezTo>
                    <a:pt x="1842" y="237"/>
                    <a:pt x="1911" y="153"/>
                    <a:pt x="1967" y="98"/>
                  </a:cubicBezTo>
                  <a:cubicBezTo>
                    <a:pt x="2009" y="42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2494100" y="581950"/>
              <a:ext cx="4225" cy="44300"/>
            </a:xfrm>
            <a:custGeom>
              <a:avLst/>
              <a:gdLst/>
              <a:ahLst/>
              <a:cxnLst/>
              <a:rect l="l" t="t" r="r" b="b"/>
              <a:pathLst>
                <a:path w="169" h="1772" extrusionOk="0">
                  <a:moveTo>
                    <a:pt x="71" y="0"/>
                  </a:moveTo>
                  <a:cubicBezTo>
                    <a:pt x="43" y="84"/>
                    <a:pt x="29" y="182"/>
                    <a:pt x="29" y="279"/>
                  </a:cubicBezTo>
                  <a:cubicBezTo>
                    <a:pt x="15" y="475"/>
                    <a:pt x="1" y="684"/>
                    <a:pt x="1" y="893"/>
                  </a:cubicBezTo>
                  <a:cubicBezTo>
                    <a:pt x="15" y="1088"/>
                    <a:pt x="29" y="1298"/>
                    <a:pt x="57" y="1507"/>
                  </a:cubicBezTo>
                  <a:cubicBezTo>
                    <a:pt x="57" y="1590"/>
                    <a:pt x="85" y="1688"/>
                    <a:pt x="99" y="1772"/>
                  </a:cubicBezTo>
                  <a:cubicBezTo>
                    <a:pt x="113" y="1688"/>
                    <a:pt x="126" y="1590"/>
                    <a:pt x="140" y="1493"/>
                  </a:cubicBezTo>
                  <a:cubicBezTo>
                    <a:pt x="154" y="1298"/>
                    <a:pt x="168" y="1088"/>
                    <a:pt x="154" y="893"/>
                  </a:cubicBezTo>
                  <a:cubicBezTo>
                    <a:pt x="154" y="684"/>
                    <a:pt x="140" y="475"/>
                    <a:pt x="113" y="279"/>
                  </a:cubicBezTo>
                  <a:cubicBezTo>
                    <a:pt x="99" y="112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2548850" y="535925"/>
              <a:ext cx="32125" cy="31050"/>
            </a:xfrm>
            <a:custGeom>
              <a:avLst/>
              <a:gdLst/>
              <a:ahLst/>
              <a:cxnLst/>
              <a:rect l="l" t="t" r="r" b="b"/>
              <a:pathLst>
                <a:path w="1285" h="1242" extrusionOk="0">
                  <a:moveTo>
                    <a:pt x="1" y="0"/>
                  </a:moveTo>
                  <a:cubicBezTo>
                    <a:pt x="1" y="0"/>
                    <a:pt x="57" y="98"/>
                    <a:pt x="182" y="223"/>
                  </a:cubicBezTo>
                  <a:cubicBezTo>
                    <a:pt x="308" y="377"/>
                    <a:pt x="447" y="530"/>
                    <a:pt x="601" y="670"/>
                  </a:cubicBezTo>
                  <a:cubicBezTo>
                    <a:pt x="740" y="823"/>
                    <a:pt x="894" y="949"/>
                    <a:pt x="1061" y="1074"/>
                  </a:cubicBezTo>
                  <a:cubicBezTo>
                    <a:pt x="1131" y="1130"/>
                    <a:pt x="1214" y="1186"/>
                    <a:pt x="1284" y="1242"/>
                  </a:cubicBezTo>
                  <a:cubicBezTo>
                    <a:pt x="1228" y="1158"/>
                    <a:pt x="1173" y="1088"/>
                    <a:pt x="1117" y="1018"/>
                  </a:cubicBezTo>
                  <a:cubicBezTo>
                    <a:pt x="977" y="851"/>
                    <a:pt x="838" y="711"/>
                    <a:pt x="698" y="572"/>
                  </a:cubicBezTo>
                  <a:cubicBezTo>
                    <a:pt x="545" y="419"/>
                    <a:pt x="391" y="293"/>
                    <a:pt x="238" y="167"/>
                  </a:cubicBezTo>
                  <a:cubicBezTo>
                    <a:pt x="99" y="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2589650" y="538650"/>
              <a:ext cx="28625" cy="45150"/>
            </a:xfrm>
            <a:custGeom>
              <a:avLst/>
              <a:gdLst/>
              <a:ahLst/>
              <a:cxnLst/>
              <a:rect l="l" t="t" r="r" b="b"/>
              <a:pathLst>
                <a:path w="1145" h="1806" extrusionOk="0">
                  <a:moveTo>
                    <a:pt x="945" y="1"/>
                  </a:moveTo>
                  <a:cubicBezTo>
                    <a:pt x="721" y="1"/>
                    <a:pt x="510" y="58"/>
                    <a:pt x="322" y="184"/>
                  </a:cubicBezTo>
                  <a:cubicBezTo>
                    <a:pt x="210" y="282"/>
                    <a:pt x="126" y="351"/>
                    <a:pt x="126" y="407"/>
                  </a:cubicBezTo>
                  <a:cubicBezTo>
                    <a:pt x="99" y="477"/>
                    <a:pt x="71" y="547"/>
                    <a:pt x="43" y="616"/>
                  </a:cubicBezTo>
                  <a:cubicBezTo>
                    <a:pt x="15" y="728"/>
                    <a:pt x="1" y="854"/>
                    <a:pt x="15" y="979"/>
                  </a:cubicBezTo>
                  <a:cubicBezTo>
                    <a:pt x="29" y="1021"/>
                    <a:pt x="57" y="1063"/>
                    <a:pt x="85" y="1105"/>
                  </a:cubicBezTo>
                  <a:cubicBezTo>
                    <a:pt x="112" y="1146"/>
                    <a:pt x="154" y="1174"/>
                    <a:pt x="196" y="1188"/>
                  </a:cubicBezTo>
                  <a:cubicBezTo>
                    <a:pt x="252" y="1202"/>
                    <a:pt x="308" y="1202"/>
                    <a:pt x="364" y="1202"/>
                  </a:cubicBezTo>
                  <a:cubicBezTo>
                    <a:pt x="391" y="1202"/>
                    <a:pt x="419" y="1202"/>
                    <a:pt x="461" y="1188"/>
                  </a:cubicBezTo>
                  <a:cubicBezTo>
                    <a:pt x="517" y="1174"/>
                    <a:pt x="559" y="1160"/>
                    <a:pt x="615" y="1133"/>
                  </a:cubicBezTo>
                  <a:cubicBezTo>
                    <a:pt x="656" y="1105"/>
                    <a:pt x="712" y="1091"/>
                    <a:pt x="768" y="1077"/>
                  </a:cubicBezTo>
                  <a:cubicBezTo>
                    <a:pt x="776" y="1073"/>
                    <a:pt x="782" y="1071"/>
                    <a:pt x="787" y="1071"/>
                  </a:cubicBezTo>
                  <a:cubicBezTo>
                    <a:pt x="802" y="1071"/>
                    <a:pt x="810" y="1084"/>
                    <a:pt x="810" y="1105"/>
                  </a:cubicBezTo>
                  <a:cubicBezTo>
                    <a:pt x="810" y="1133"/>
                    <a:pt x="810" y="1146"/>
                    <a:pt x="796" y="1174"/>
                  </a:cubicBezTo>
                  <a:cubicBezTo>
                    <a:pt x="768" y="1230"/>
                    <a:pt x="726" y="1272"/>
                    <a:pt x="684" y="1314"/>
                  </a:cubicBezTo>
                  <a:cubicBezTo>
                    <a:pt x="601" y="1370"/>
                    <a:pt x="503" y="1412"/>
                    <a:pt x="405" y="1412"/>
                  </a:cubicBezTo>
                  <a:cubicBezTo>
                    <a:pt x="364" y="1418"/>
                    <a:pt x="322" y="1422"/>
                    <a:pt x="282" y="1422"/>
                  </a:cubicBezTo>
                  <a:cubicBezTo>
                    <a:pt x="241" y="1422"/>
                    <a:pt x="203" y="1418"/>
                    <a:pt x="168" y="1412"/>
                  </a:cubicBezTo>
                  <a:cubicBezTo>
                    <a:pt x="140" y="1537"/>
                    <a:pt x="112" y="1663"/>
                    <a:pt x="71" y="1774"/>
                  </a:cubicBezTo>
                  <a:cubicBezTo>
                    <a:pt x="112" y="1802"/>
                    <a:pt x="168" y="1802"/>
                    <a:pt x="224" y="1802"/>
                  </a:cubicBezTo>
                  <a:cubicBezTo>
                    <a:pt x="256" y="1804"/>
                    <a:pt x="287" y="1806"/>
                    <a:pt x="318" y="1806"/>
                  </a:cubicBezTo>
                  <a:cubicBezTo>
                    <a:pt x="478" y="1806"/>
                    <a:pt x="630" y="1775"/>
                    <a:pt x="782" y="1704"/>
                  </a:cubicBezTo>
                  <a:cubicBezTo>
                    <a:pt x="880" y="1649"/>
                    <a:pt x="949" y="1579"/>
                    <a:pt x="1005" y="1481"/>
                  </a:cubicBezTo>
                  <a:cubicBezTo>
                    <a:pt x="1047" y="1425"/>
                    <a:pt x="1075" y="1370"/>
                    <a:pt x="1103" y="1314"/>
                  </a:cubicBezTo>
                  <a:cubicBezTo>
                    <a:pt x="1145" y="1202"/>
                    <a:pt x="1145" y="1091"/>
                    <a:pt x="1131" y="979"/>
                  </a:cubicBezTo>
                  <a:cubicBezTo>
                    <a:pt x="1117" y="937"/>
                    <a:pt x="1103" y="895"/>
                    <a:pt x="1075" y="854"/>
                  </a:cubicBezTo>
                  <a:cubicBezTo>
                    <a:pt x="1061" y="840"/>
                    <a:pt x="1047" y="826"/>
                    <a:pt x="1019" y="812"/>
                  </a:cubicBezTo>
                  <a:cubicBezTo>
                    <a:pt x="991" y="784"/>
                    <a:pt x="935" y="756"/>
                    <a:pt x="894" y="742"/>
                  </a:cubicBezTo>
                  <a:cubicBezTo>
                    <a:pt x="866" y="735"/>
                    <a:pt x="841" y="732"/>
                    <a:pt x="817" y="732"/>
                  </a:cubicBezTo>
                  <a:cubicBezTo>
                    <a:pt x="792" y="732"/>
                    <a:pt x="768" y="735"/>
                    <a:pt x="740" y="742"/>
                  </a:cubicBezTo>
                  <a:cubicBezTo>
                    <a:pt x="684" y="770"/>
                    <a:pt x="615" y="784"/>
                    <a:pt x="559" y="826"/>
                  </a:cubicBezTo>
                  <a:cubicBezTo>
                    <a:pt x="533" y="839"/>
                    <a:pt x="510" y="845"/>
                    <a:pt x="490" y="845"/>
                  </a:cubicBezTo>
                  <a:cubicBezTo>
                    <a:pt x="445" y="845"/>
                    <a:pt x="415" y="814"/>
                    <a:pt x="405" y="756"/>
                  </a:cubicBezTo>
                  <a:cubicBezTo>
                    <a:pt x="391" y="644"/>
                    <a:pt x="475" y="533"/>
                    <a:pt x="587" y="505"/>
                  </a:cubicBezTo>
                  <a:cubicBezTo>
                    <a:pt x="649" y="484"/>
                    <a:pt x="716" y="473"/>
                    <a:pt x="784" y="473"/>
                  </a:cubicBezTo>
                  <a:cubicBezTo>
                    <a:pt x="852" y="473"/>
                    <a:pt x="921" y="484"/>
                    <a:pt x="991" y="505"/>
                  </a:cubicBezTo>
                  <a:lnTo>
                    <a:pt x="1019" y="3"/>
                  </a:lnTo>
                  <a:cubicBezTo>
                    <a:pt x="994" y="1"/>
                    <a:pt x="970" y="1"/>
                    <a:pt x="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3099825" y="633200"/>
              <a:ext cx="56875" cy="105700"/>
            </a:xfrm>
            <a:custGeom>
              <a:avLst/>
              <a:gdLst/>
              <a:ahLst/>
              <a:cxnLst/>
              <a:rect l="l" t="t" r="r" b="b"/>
              <a:pathLst>
                <a:path w="2275" h="4228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879" y="98"/>
                    <a:pt x="600" y="182"/>
                    <a:pt x="308" y="238"/>
                  </a:cubicBezTo>
                  <a:cubicBezTo>
                    <a:pt x="252" y="1424"/>
                    <a:pt x="154" y="2693"/>
                    <a:pt x="1" y="4004"/>
                  </a:cubicBezTo>
                  <a:lnTo>
                    <a:pt x="363" y="3878"/>
                  </a:lnTo>
                  <a:cubicBezTo>
                    <a:pt x="489" y="3823"/>
                    <a:pt x="614" y="3767"/>
                    <a:pt x="768" y="3697"/>
                  </a:cubicBezTo>
                  <a:cubicBezTo>
                    <a:pt x="810" y="3209"/>
                    <a:pt x="838" y="2916"/>
                    <a:pt x="838" y="2832"/>
                  </a:cubicBezTo>
                  <a:lnTo>
                    <a:pt x="1256" y="2679"/>
                  </a:lnTo>
                  <a:lnTo>
                    <a:pt x="1256" y="2679"/>
                  </a:lnTo>
                  <a:cubicBezTo>
                    <a:pt x="1172" y="3404"/>
                    <a:pt x="1144" y="3920"/>
                    <a:pt x="1144" y="4227"/>
                  </a:cubicBezTo>
                  <a:cubicBezTo>
                    <a:pt x="1242" y="4157"/>
                    <a:pt x="1340" y="4088"/>
                    <a:pt x="1465" y="4032"/>
                  </a:cubicBezTo>
                  <a:cubicBezTo>
                    <a:pt x="1563" y="3962"/>
                    <a:pt x="1675" y="3906"/>
                    <a:pt x="1786" y="3851"/>
                  </a:cubicBezTo>
                  <a:lnTo>
                    <a:pt x="1842" y="3823"/>
                  </a:lnTo>
                  <a:cubicBezTo>
                    <a:pt x="1884" y="3097"/>
                    <a:pt x="2023" y="1870"/>
                    <a:pt x="2274" y="154"/>
                  </a:cubicBezTo>
                  <a:lnTo>
                    <a:pt x="2274" y="154"/>
                  </a:lnTo>
                  <a:cubicBezTo>
                    <a:pt x="2009" y="280"/>
                    <a:pt x="1744" y="377"/>
                    <a:pt x="1451" y="447"/>
                  </a:cubicBezTo>
                  <a:cubicBezTo>
                    <a:pt x="1423" y="1033"/>
                    <a:pt x="1382" y="1493"/>
                    <a:pt x="1354" y="1814"/>
                  </a:cubicBezTo>
                  <a:cubicBezTo>
                    <a:pt x="1270" y="1856"/>
                    <a:pt x="1200" y="1884"/>
                    <a:pt x="1144" y="1912"/>
                  </a:cubicBezTo>
                  <a:cubicBezTo>
                    <a:pt x="1131" y="1912"/>
                    <a:pt x="1075" y="1940"/>
                    <a:pt x="949" y="1995"/>
                  </a:cubicBezTo>
                  <a:cubicBezTo>
                    <a:pt x="991" y="1326"/>
                    <a:pt x="1061" y="656"/>
                    <a:pt x="1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3155625" y="693400"/>
              <a:ext cx="30350" cy="36775"/>
            </a:xfrm>
            <a:custGeom>
              <a:avLst/>
              <a:gdLst/>
              <a:ahLst/>
              <a:cxnLst/>
              <a:rect l="l" t="t" r="r" b="b"/>
              <a:pathLst>
                <a:path w="1214" h="1471" extrusionOk="0">
                  <a:moveTo>
                    <a:pt x="657" y="1"/>
                  </a:moveTo>
                  <a:cubicBezTo>
                    <a:pt x="634" y="1"/>
                    <a:pt x="611" y="2"/>
                    <a:pt x="586" y="6"/>
                  </a:cubicBezTo>
                  <a:cubicBezTo>
                    <a:pt x="349" y="6"/>
                    <a:pt x="140" y="145"/>
                    <a:pt x="42" y="369"/>
                  </a:cubicBezTo>
                  <a:cubicBezTo>
                    <a:pt x="0" y="480"/>
                    <a:pt x="14" y="620"/>
                    <a:pt x="70" y="731"/>
                  </a:cubicBezTo>
                  <a:cubicBezTo>
                    <a:pt x="196" y="689"/>
                    <a:pt x="335" y="661"/>
                    <a:pt x="475" y="661"/>
                  </a:cubicBezTo>
                  <a:cubicBezTo>
                    <a:pt x="475" y="620"/>
                    <a:pt x="461" y="592"/>
                    <a:pt x="447" y="564"/>
                  </a:cubicBezTo>
                  <a:cubicBezTo>
                    <a:pt x="433" y="494"/>
                    <a:pt x="461" y="452"/>
                    <a:pt x="517" y="410"/>
                  </a:cubicBezTo>
                  <a:cubicBezTo>
                    <a:pt x="586" y="424"/>
                    <a:pt x="628" y="452"/>
                    <a:pt x="628" y="508"/>
                  </a:cubicBezTo>
                  <a:cubicBezTo>
                    <a:pt x="628" y="536"/>
                    <a:pt x="614" y="564"/>
                    <a:pt x="600" y="592"/>
                  </a:cubicBezTo>
                  <a:cubicBezTo>
                    <a:pt x="517" y="759"/>
                    <a:pt x="405" y="926"/>
                    <a:pt x="252" y="1052"/>
                  </a:cubicBezTo>
                  <a:cubicBezTo>
                    <a:pt x="140" y="1150"/>
                    <a:pt x="98" y="1317"/>
                    <a:pt x="154" y="1470"/>
                  </a:cubicBezTo>
                  <a:cubicBezTo>
                    <a:pt x="227" y="1414"/>
                    <a:pt x="357" y="1385"/>
                    <a:pt x="547" y="1385"/>
                  </a:cubicBezTo>
                  <a:cubicBezTo>
                    <a:pt x="683" y="1385"/>
                    <a:pt x="849" y="1400"/>
                    <a:pt x="1047" y="1429"/>
                  </a:cubicBezTo>
                  <a:cubicBezTo>
                    <a:pt x="1061" y="1289"/>
                    <a:pt x="1116" y="1150"/>
                    <a:pt x="1214" y="1052"/>
                  </a:cubicBezTo>
                  <a:cubicBezTo>
                    <a:pt x="1099" y="1021"/>
                    <a:pt x="984" y="1005"/>
                    <a:pt x="869" y="1005"/>
                  </a:cubicBezTo>
                  <a:cubicBezTo>
                    <a:pt x="830" y="1005"/>
                    <a:pt x="792" y="1007"/>
                    <a:pt x="754" y="1010"/>
                  </a:cubicBezTo>
                  <a:cubicBezTo>
                    <a:pt x="991" y="787"/>
                    <a:pt x="1102" y="592"/>
                    <a:pt x="1102" y="410"/>
                  </a:cubicBezTo>
                  <a:cubicBezTo>
                    <a:pt x="1088" y="257"/>
                    <a:pt x="1005" y="117"/>
                    <a:pt x="865" y="48"/>
                  </a:cubicBezTo>
                  <a:cubicBezTo>
                    <a:pt x="792" y="16"/>
                    <a:pt x="727" y="1"/>
                    <a:pt x="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0"/>
            <p:cNvSpPr/>
            <p:nvPr/>
          </p:nvSpPr>
          <p:spPr>
            <a:xfrm>
              <a:off x="3189100" y="658675"/>
              <a:ext cx="65575" cy="72475"/>
            </a:xfrm>
            <a:custGeom>
              <a:avLst/>
              <a:gdLst/>
              <a:ahLst/>
              <a:cxnLst/>
              <a:rect l="l" t="t" r="r" b="b"/>
              <a:pathLst>
                <a:path w="2623" h="2899" extrusionOk="0">
                  <a:moveTo>
                    <a:pt x="1535" y="1144"/>
                  </a:moveTo>
                  <a:cubicBezTo>
                    <a:pt x="1758" y="1144"/>
                    <a:pt x="1856" y="1241"/>
                    <a:pt x="1842" y="1437"/>
                  </a:cubicBezTo>
                  <a:cubicBezTo>
                    <a:pt x="1814" y="1576"/>
                    <a:pt x="1758" y="1716"/>
                    <a:pt x="1688" y="1827"/>
                  </a:cubicBezTo>
                  <a:cubicBezTo>
                    <a:pt x="1521" y="2078"/>
                    <a:pt x="1256" y="2260"/>
                    <a:pt x="963" y="2302"/>
                  </a:cubicBezTo>
                  <a:cubicBezTo>
                    <a:pt x="851" y="2288"/>
                    <a:pt x="782" y="2190"/>
                    <a:pt x="754" y="2023"/>
                  </a:cubicBezTo>
                  <a:cubicBezTo>
                    <a:pt x="782" y="1590"/>
                    <a:pt x="1102" y="1228"/>
                    <a:pt x="1535" y="1144"/>
                  </a:cubicBezTo>
                  <a:close/>
                  <a:moveTo>
                    <a:pt x="1884" y="0"/>
                  </a:moveTo>
                  <a:cubicBezTo>
                    <a:pt x="1702" y="14"/>
                    <a:pt x="1535" y="42"/>
                    <a:pt x="1367" y="112"/>
                  </a:cubicBezTo>
                  <a:cubicBezTo>
                    <a:pt x="1144" y="195"/>
                    <a:pt x="921" y="321"/>
                    <a:pt x="726" y="460"/>
                  </a:cubicBezTo>
                  <a:cubicBezTo>
                    <a:pt x="517" y="670"/>
                    <a:pt x="349" y="907"/>
                    <a:pt x="210" y="1172"/>
                  </a:cubicBezTo>
                  <a:cubicBezTo>
                    <a:pt x="70" y="1451"/>
                    <a:pt x="1" y="1772"/>
                    <a:pt x="28" y="2092"/>
                  </a:cubicBezTo>
                  <a:cubicBezTo>
                    <a:pt x="70" y="2302"/>
                    <a:pt x="168" y="2511"/>
                    <a:pt x="321" y="2678"/>
                  </a:cubicBezTo>
                  <a:cubicBezTo>
                    <a:pt x="447" y="2790"/>
                    <a:pt x="600" y="2859"/>
                    <a:pt x="768" y="2887"/>
                  </a:cubicBezTo>
                  <a:cubicBezTo>
                    <a:pt x="824" y="2895"/>
                    <a:pt x="880" y="2898"/>
                    <a:pt x="936" y="2898"/>
                  </a:cubicBezTo>
                  <a:cubicBezTo>
                    <a:pt x="1088" y="2898"/>
                    <a:pt x="1238" y="2872"/>
                    <a:pt x="1381" y="2832"/>
                  </a:cubicBezTo>
                  <a:cubicBezTo>
                    <a:pt x="1605" y="2720"/>
                    <a:pt x="1814" y="2581"/>
                    <a:pt x="1995" y="2399"/>
                  </a:cubicBezTo>
                  <a:cubicBezTo>
                    <a:pt x="2065" y="2329"/>
                    <a:pt x="2149" y="2246"/>
                    <a:pt x="2204" y="2148"/>
                  </a:cubicBezTo>
                  <a:cubicBezTo>
                    <a:pt x="2302" y="2009"/>
                    <a:pt x="2400" y="1841"/>
                    <a:pt x="2469" y="1688"/>
                  </a:cubicBezTo>
                  <a:cubicBezTo>
                    <a:pt x="2567" y="1451"/>
                    <a:pt x="2609" y="1214"/>
                    <a:pt x="2623" y="962"/>
                  </a:cubicBezTo>
                  <a:cubicBezTo>
                    <a:pt x="2623" y="753"/>
                    <a:pt x="2567" y="558"/>
                    <a:pt x="2469" y="377"/>
                  </a:cubicBezTo>
                  <a:cubicBezTo>
                    <a:pt x="2358" y="167"/>
                    <a:pt x="2135" y="28"/>
                    <a:pt x="1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0"/>
            <p:cNvSpPr/>
            <p:nvPr/>
          </p:nvSpPr>
          <p:spPr>
            <a:xfrm>
              <a:off x="3035325" y="433050"/>
              <a:ext cx="3850" cy="38375"/>
            </a:xfrm>
            <a:custGeom>
              <a:avLst/>
              <a:gdLst/>
              <a:ahLst/>
              <a:cxnLst/>
              <a:rect l="l" t="t" r="r" b="b"/>
              <a:pathLst>
                <a:path w="154" h="1535" extrusionOk="0">
                  <a:moveTo>
                    <a:pt x="70" y="0"/>
                  </a:moveTo>
                  <a:cubicBezTo>
                    <a:pt x="56" y="84"/>
                    <a:pt x="42" y="168"/>
                    <a:pt x="42" y="237"/>
                  </a:cubicBezTo>
                  <a:cubicBezTo>
                    <a:pt x="0" y="600"/>
                    <a:pt x="14" y="949"/>
                    <a:pt x="56" y="1297"/>
                  </a:cubicBezTo>
                  <a:cubicBezTo>
                    <a:pt x="70" y="1381"/>
                    <a:pt x="84" y="1465"/>
                    <a:pt x="98" y="1535"/>
                  </a:cubicBezTo>
                  <a:cubicBezTo>
                    <a:pt x="112" y="1451"/>
                    <a:pt x="126" y="1367"/>
                    <a:pt x="140" y="1284"/>
                  </a:cubicBezTo>
                  <a:cubicBezTo>
                    <a:pt x="154" y="1116"/>
                    <a:pt x="154" y="935"/>
                    <a:pt x="154" y="767"/>
                  </a:cubicBezTo>
                  <a:cubicBezTo>
                    <a:pt x="154" y="572"/>
                    <a:pt x="140" y="391"/>
                    <a:pt x="112" y="237"/>
                  </a:cubicBezTo>
                  <a:cubicBezTo>
                    <a:pt x="98" y="98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3047875" y="433050"/>
              <a:ext cx="3850" cy="38375"/>
            </a:xfrm>
            <a:custGeom>
              <a:avLst/>
              <a:gdLst/>
              <a:ahLst/>
              <a:cxnLst/>
              <a:rect l="l" t="t" r="r" b="b"/>
              <a:pathLst>
                <a:path w="154" h="1535" extrusionOk="0">
                  <a:moveTo>
                    <a:pt x="56" y="0"/>
                  </a:moveTo>
                  <a:cubicBezTo>
                    <a:pt x="56" y="0"/>
                    <a:pt x="42" y="98"/>
                    <a:pt x="28" y="237"/>
                  </a:cubicBezTo>
                  <a:cubicBezTo>
                    <a:pt x="0" y="600"/>
                    <a:pt x="0" y="949"/>
                    <a:pt x="56" y="1297"/>
                  </a:cubicBezTo>
                  <a:cubicBezTo>
                    <a:pt x="56" y="1381"/>
                    <a:pt x="70" y="1465"/>
                    <a:pt x="98" y="1535"/>
                  </a:cubicBezTo>
                  <a:cubicBezTo>
                    <a:pt x="112" y="1451"/>
                    <a:pt x="112" y="1367"/>
                    <a:pt x="126" y="1284"/>
                  </a:cubicBezTo>
                  <a:cubicBezTo>
                    <a:pt x="140" y="1144"/>
                    <a:pt x="154" y="949"/>
                    <a:pt x="140" y="767"/>
                  </a:cubicBezTo>
                  <a:cubicBezTo>
                    <a:pt x="140" y="572"/>
                    <a:pt x="126" y="391"/>
                    <a:pt x="112" y="237"/>
                  </a:cubicBezTo>
                  <a:cubicBezTo>
                    <a:pt x="98" y="168"/>
                    <a:pt x="84" y="84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3161200" y="515700"/>
              <a:ext cx="34550" cy="27900"/>
            </a:xfrm>
            <a:custGeom>
              <a:avLst/>
              <a:gdLst/>
              <a:ahLst/>
              <a:cxnLst/>
              <a:rect l="l" t="t" r="r" b="b"/>
              <a:pathLst>
                <a:path w="1382" h="1116" extrusionOk="0">
                  <a:moveTo>
                    <a:pt x="1" y="0"/>
                  </a:moveTo>
                  <a:cubicBezTo>
                    <a:pt x="1" y="0"/>
                    <a:pt x="70" y="84"/>
                    <a:pt x="182" y="209"/>
                  </a:cubicBezTo>
                  <a:cubicBezTo>
                    <a:pt x="307" y="321"/>
                    <a:pt x="475" y="474"/>
                    <a:pt x="642" y="614"/>
                  </a:cubicBezTo>
                  <a:cubicBezTo>
                    <a:pt x="824" y="753"/>
                    <a:pt x="1005" y="879"/>
                    <a:pt x="1144" y="976"/>
                  </a:cubicBezTo>
                  <a:cubicBezTo>
                    <a:pt x="1284" y="1060"/>
                    <a:pt x="1382" y="1116"/>
                    <a:pt x="1382" y="1116"/>
                  </a:cubicBezTo>
                  <a:cubicBezTo>
                    <a:pt x="1382" y="1116"/>
                    <a:pt x="1298" y="1032"/>
                    <a:pt x="1186" y="907"/>
                  </a:cubicBezTo>
                  <a:cubicBezTo>
                    <a:pt x="1061" y="795"/>
                    <a:pt x="893" y="642"/>
                    <a:pt x="726" y="502"/>
                  </a:cubicBezTo>
                  <a:cubicBezTo>
                    <a:pt x="559" y="363"/>
                    <a:pt x="377" y="237"/>
                    <a:pt x="238" y="140"/>
                  </a:cubicBezTo>
                  <a:cubicBezTo>
                    <a:pt x="98" y="5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0"/>
            <p:cNvSpPr/>
            <p:nvPr/>
          </p:nvSpPr>
          <p:spPr>
            <a:xfrm>
              <a:off x="3155625" y="525450"/>
              <a:ext cx="34550" cy="28275"/>
            </a:xfrm>
            <a:custGeom>
              <a:avLst/>
              <a:gdLst/>
              <a:ahLst/>
              <a:cxnLst/>
              <a:rect l="l" t="t" r="r" b="b"/>
              <a:pathLst>
                <a:path w="1382" h="1131" extrusionOk="0">
                  <a:moveTo>
                    <a:pt x="0" y="1"/>
                  </a:moveTo>
                  <a:cubicBezTo>
                    <a:pt x="0" y="1"/>
                    <a:pt x="56" y="84"/>
                    <a:pt x="196" y="210"/>
                  </a:cubicBezTo>
                  <a:cubicBezTo>
                    <a:pt x="321" y="335"/>
                    <a:pt x="475" y="475"/>
                    <a:pt x="642" y="614"/>
                  </a:cubicBezTo>
                  <a:cubicBezTo>
                    <a:pt x="823" y="754"/>
                    <a:pt x="1005" y="893"/>
                    <a:pt x="1144" y="977"/>
                  </a:cubicBezTo>
                  <a:cubicBezTo>
                    <a:pt x="1284" y="1075"/>
                    <a:pt x="1381" y="1130"/>
                    <a:pt x="1381" y="1130"/>
                  </a:cubicBezTo>
                  <a:cubicBezTo>
                    <a:pt x="1381" y="1130"/>
                    <a:pt x="1312" y="1033"/>
                    <a:pt x="1186" y="921"/>
                  </a:cubicBezTo>
                  <a:cubicBezTo>
                    <a:pt x="1074" y="810"/>
                    <a:pt x="907" y="656"/>
                    <a:pt x="726" y="517"/>
                  </a:cubicBezTo>
                  <a:cubicBezTo>
                    <a:pt x="558" y="377"/>
                    <a:pt x="377" y="238"/>
                    <a:pt x="238" y="154"/>
                  </a:cubicBezTo>
                  <a:cubicBezTo>
                    <a:pt x="98" y="5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0"/>
            <p:cNvSpPr/>
            <p:nvPr/>
          </p:nvSpPr>
          <p:spPr>
            <a:xfrm>
              <a:off x="3110300" y="513250"/>
              <a:ext cx="43950" cy="39425"/>
            </a:xfrm>
            <a:custGeom>
              <a:avLst/>
              <a:gdLst/>
              <a:ahLst/>
              <a:cxnLst/>
              <a:rect l="l" t="t" r="r" b="b"/>
              <a:pathLst>
                <a:path w="1758" h="1577" extrusionOk="0">
                  <a:moveTo>
                    <a:pt x="1758" y="0"/>
                  </a:moveTo>
                  <a:lnTo>
                    <a:pt x="1674" y="56"/>
                  </a:lnTo>
                  <a:cubicBezTo>
                    <a:pt x="1632" y="98"/>
                    <a:pt x="1548" y="140"/>
                    <a:pt x="1465" y="210"/>
                  </a:cubicBezTo>
                  <a:cubicBezTo>
                    <a:pt x="1283" y="349"/>
                    <a:pt x="1060" y="544"/>
                    <a:pt x="837" y="740"/>
                  </a:cubicBezTo>
                  <a:cubicBezTo>
                    <a:pt x="614" y="935"/>
                    <a:pt x="405" y="1144"/>
                    <a:pt x="251" y="1298"/>
                  </a:cubicBezTo>
                  <a:cubicBezTo>
                    <a:pt x="168" y="1381"/>
                    <a:pt x="112" y="1451"/>
                    <a:pt x="70" y="1493"/>
                  </a:cubicBezTo>
                  <a:cubicBezTo>
                    <a:pt x="28" y="1549"/>
                    <a:pt x="0" y="1577"/>
                    <a:pt x="0" y="1577"/>
                  </a:cubicBezTo>
                  <a:lnTo>
                    <a:pt x="84" y="1507"/>
                  </a:lnTo>
                  <a:cubicBezTo>
                    <a:pt x="140" y="1479"/>
                    <a:pt x="209" y="1423"/>
                    <a:pt x="307" y="1353"/>
                  </a:cubicBezTo>
                  <a:cubicBezTo>
                    <a:pt x="474" y="1214"/>
                    <a:pt x="698" y="1033"/>
                    <a:pt x="921" y="837"/>
                  </a:cubicBezTo>
                  <a:cubicBezTo>
                    <a:pt x="1144" y="628"/>
                    <a:pt x="1353" y="433"/>
                    <a:pt x="1507" y="265"/>
                  </a:cubicBezTo>
                  <a:cubicBezTo>
                    <a:pt x="1590" y="196"/>
                    <a:pt x="1660" y="126"/>
                    <a:pt x="1702" y="70"/>
                  </a:cubicBezTo>
                  <a:cubicBezTo>
                    <a:pt x="1744" y="28"/>
                    <a:pt x="175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3066350" y="513250"/>
              <a:ext cx="43625" cy="39425"/>
            </a:xfrm>
            <a:custGeom>
              <a:avLst/>
              <a:gdLst/>
              <a:ahLst/>
              <a:cxnLst/>
              <a:rect l="l" t="t" r="r" b="b"/>
              <a:pathLst>
                <a:path w="1745" h="1577" extrusionOk="0">
                  <a:moveTo>
                    <a:pt x="1" y="0"/>
                  </a:moveTo>
                  <a:cubicBezTo>
                    <a:pt x="1" y="0"/>
                    <a:pt x="15" y="28"/>
                    <a:pt x="56" y="84"/>
                  </a:cubicBezTo>
                  <a:cubicBezTo>
                    <a:pt x="112" y="126"/>
                    <a:pt x="168" y="196"/>
                    <a:pt x="252" y="279"/>
                  </a:cubicBezTo>
                  <a:cubicBezTo>
                    <a:pt x="405" y="433"/>
                    <a:pt x="614" y="642"/>
                    <a:pt x="838" y="837"/>
                  </a:cubicBezTo>
                  <a:cubicBezTo>
                    <a:pt x="1047" y="1033"/>
                    <a:pt x="1284" y="1228"/>
                    <a:pt x="1451" y="1367"/>
                  </a:cubicBezTo>
                  <a:cubicBezTo>
                    <a:pt x="1549" y="1423"/>
                    <a:pt x="1619" y="1479"/>
                    <a:pt x="1674" y="1521"/>
                  </a:cubicBezTo>
                  <a:lnTo>
                    <a:pt x="1744" y="1577"/>
                  </a:lnTo>
                  <a:lnTo>
                    <a:pt x="1688" y="1493"/>
                  </a:lnTo>
                  <a:cubicBezTo>
                    <a:pt x="1647" y="1451"/>
                    <a:pt x="1591" y="1381"/>
                    <a:pt x="1507" y="1298"/>
                  </a:cubicBezTo>
                  <a:cubicBezTo>
                    <a:pt x="1354" y="1144"/>
                    <a:pt x="1144" y="935"/>
                    <a:pt x="921" y="740"/>
                  </a:cubicBezTo>
                  <a:cubicBezTo>
                    <a:pt x="698" y="544"/>
                    <a:pt x="475" y="349"/>
                    <a:pt x="294" y="210"/>
                  </a:cubicBezTo>
                  <a:cubicBezTo>
                    <a:pt x="210" y="140"/>
                    <a:pt x="126" y="98"/>
                    <a:pt x="84" y="5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3062875" y="412825"/>
              <a:ext cx="43950" cy="39425"/>
            </a:xfrm>
            <a:custGeom>
              <a:avLst/>
              <a:gdLst/>
              <a:ahLst/>
              <a:cxnLst/>
              <a:rect l="l" t="t" r="r" b="b"/>
              <a:pathLst>
                <a:path w="1758" h="1577" extrusionOk="0">
                  <a:moveTo>
                    <a:pt x="1758" y="0"/>
                  </a:moveTo>
                  <a:cubicBezTo>
                    <a:pt x="1758" y="0"/>
                    <a:pt x="1716" y="28"/>
                    <a:pt x="1674" y="56"/>
                  </a:cubicBezTo>
                  <a:cubicBezTo>
                    <a:pt x="1618" y="98"/>
                    <a:pt x="1534" y="154"/>
                    <a:pt x="1451" y="223"/>
                  </a:cubicBezTo>
                  <a:cubicBezTo>
                    <a:pt x="1283" y="363"/>
                    <a:pt x="1046" y="544"/>
                    <a:pt x="823" y="740"/>
                  </a:cubicBezTo>
                  <a:cubicBezTo>
                    <a:pt x="614" y="949"/>
                    <a:pt x="391" y="1144"/>
                    <a:pt x="237" y="1311"/>
                  </a:cubicBezTo>
                  <a:cubicBezTo>
                    <a:pt x="168" y="1381"/>
                    <a:pt x="112" y="1451"/>
                    <a:pt x="70" y="1507"/>
                  </a:cubicBezTo>
                  <a:lnTo>
                    <a:pt x="0" y="1576"/>
                  </a:lnTo>
                  <a:cubicBezTo>
                    <a:pt x="0" y="1576"/>
                    <a:pt x="28" y="1563"/>
                    <a:pt x="70" y="1521"/>
                  </a:cubicBezTo>
                  <a:cubicBezTo>
                    <a:pt x="126" y="1479"/>
                    <a:pt x="209" y="1437"/>
                    <a:pt x="293" y="1367"/>
                  </a:cubicBezTo>
                  <a:cubicBezTo>
                    <a:pt x="474" y="1228"/>
                    <a:pt x="698" y="1032"/>
                    <a:pt x="921" y="837"/>
                  </a:cubicBezTo>
                  <a:cubicBezTo>
                    <a:pt x="1130" y="642"/>
                    <a:pt x="1353" y="433"/>
                    <a:pt x="1507" y="279"/>
                  </a:cubicBezTo>
                  <a:cubicBezTo>
                    <a:pt x="1576" y="196"/>
                    <a:pt x="1646" y="126"/>
                    <a:pt x="1688" y="84"/>
                  </a:cubicBezTo>
                  <a:lnTo>
                    <a:pt x="1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0"/>
            <p:cNvSpPr/>
            <p:nvPr/>
          </p:nvSpPr>
          <p:spPr>
            <a:xfrm>
              <a:off x="3109250" y="412825"/>
              <a:ext cx="43950" cy="39425"/>
            </a:xfrm>
            <a:custGeom>
              <a:avLst/>
              <a:gdLst/>
              <a:ahLst/>
              <a:cxnLst/>
              <a:rect l="l" t="t" r="r" b="b"/>
              <a:pathLst>
                <a:path w="1758" h="1577" extrusionOk="0">
                  <a:moveTo>
                    <a:pt x="0" y="0"/>
                  </a:moveTo>
                  <a:lnTo>
                    <a:pt x="56" y="84"/>
                  </a:lnTo>
                  <a:cubicBezTo>
                    <a:pt x="112" y="126"/>
                    <a:pt x="168" y="196"/>
                    <a:pt x="251" y="279"/>
                  </a:cubicBezTo>
                  <a:cubicBezTo>
                    <a:pt x="405" y="433"/>
                    <a:pt x="614" y="642"/>
                    <a:pt x="837" y="837"/>
                  </a:cubicBezTo>
                  <a:cubicBezTo>
                    <a:pt x="1060" y="1046"/>
                    <a:pt x="1284" y="1228"/>
                    <a:pt x="1465" y="1367"/>
                  </a:cubicBezTo>
                  <a:cubicBezTo>
                    <a:pt x="1549" y="1437"/>
                    <a:pt x="1618" y="1479"/>
                    <a:pt x="1674" y="1521"/>
                  </a:cubicBezTo>
                  <a:cubicBezTo>
                    <a:pt x="1730" y="1563"/>
                    <a:pt x="1758" y="1576"/>
                    <a:pt x="1758" y="1576"/>
                  </a:cubicBezTo>
                  <a:lnTo>
                    <a:pt x="1688" y="1507"/>
                  </a:lnTo>
                  <a:cubicBezTo>
                    <a:pt x="1646" y="1451"/>
                    <a:pt x="1590" y="1381"/>
                    <a:pt x="1507" y="1311"/>
                  </a:cubicBezTo>
                  <a:cubicBezTo>
                    <a:pt x="1353" y="1144"/>
                    <a:pt x="1144" y="949"/>
                    <a:pt x="921" y="740"/>
                  </a:cubicBezTo>
                  <a:cubicBezTo>
                    <a:pt x="698" y="544"/>
                    <a:pt x="475" y="363"/>
                    <a:pt x="293" y="223"/>
                  </a:cubicBezTo>
                  <a:cubicBezTo>
                    <a:pt x="210" y="154"/>
                    <a:pt x="126" y="98"/>
                    <a:pt x="84" y="56"/>
                  </a:cubicBezTo>
                  <a:cubicBezTo>
                    <a:pt x="28" y="2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0"/>
            <p:cNvSpPr/>
            <p:nvPr/>
          </p:nvSpPr>
          <p:spPr>
            <a:xfrm>
              <a:off x="3152125" y="453975"/>
              <a:ext cx="3525" cy="59300"/>
            </a:xfrm>
            <a:custGeom>
              <a:avLst/>
              <a:gdLst/>
              <a:ahLst/>
              <a:cxnLst/>
              <a:rect l="l" t="t" r="r" b="b"/>
              <a:pathLst>
                <a:path w="141" h="2372" extrusionOk="0">
                  <a:moveTo>
                    <a:pt x="43" y="0"/>
                  </a:moveTo>
                  <a:cubicBezTo>
                    <a:pt x="43" y="0"/>
                    <a:pt x="43" y="42"/>
                    <a:pt x="29" y="112"/>
                  </a:cubicBezTo>
                  <a:cubicBezTo>
                    <a:pt x="29" y="168"/>
                    <a:pt x="15" y="265"/>
                    <a:pt x="15" y="377"/>
                  </a:cubicBezTo>
                  <a:cubicBezTo>
                    <a:pt x="1" y="600"/>
                    <a:pt x="1" y="907"/>
                    <a:pt x="1" y="1186"/>
                  </a:cubicBezTo>
                  <a:cubicBezTo>
                    <a:pt x="15" y="1479"/>
                    <a:pt x="29" y="1786"/>
                    <a:pt x="43" y="2009"/>
                  </a:cubicBezTo>
                  <a:cubicBezTo>
                    <a:pt x="57" y="2106"/>
                    <a:pt x="57" y="2204"/>
                    <a:pt x="71" y="2274"/>
                  </a:cubicBezTo>
                  <a:cubicBezTo>
                    <a:pt x="85" y="2330"/>
                    <a:pt x="85" y="2371"/>
                    <a:pt x="85" y="2371"/>
                  </a:cubicBezTo>
                  <a:cubicBezTo>
                    <a:pt x="85" y="2371"/>
                    <a:pt x="99" y="2330"/>
                    <a:pt x="99" y="2274"/>
                  </a:cubicBezTo>
                  <a:cubicBezTo>
                    <a:pt x="113" y="2204"/>
                    <a:pt x="127" y="2106"/>
                    <a:pt x="127" y="1995"/>
                  </a:cubicBezTo>
                  <a:cubicBezTo>
                    <a:pt x="127" y="1772"/>
                    <a:pt x="140" y="1479"/>
                    <a:pt x="127" y="1186"/>
                  </a:cubicBezTo>
                  <a:cubicBezTo>
                    <a:pt x="127" y="893"/>
                    <a:pt x="113" y="600"/>
                    <a:pt x="85" y="377"/>
                  </a:cubicBezTo>
                  <a:cubicBezTo>
                    <a:pt x="85" y="265"/>
                    <a:pt x="71" y="168"/>
                    <a:pt x="57" y="112"/>
                  </a:cubicBezTo>
                  <a:cubicBezTo>
                    <a:pt x="43" y="42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3061125" y="450825"/>
              <a:ext cx="3500" cy="59300"/>
            </a:xfrm>
            <a:custGeom>
              <a:avLst/>
              <a:gdLst/>
              <a:ahLst/>
              <a:cxnLst/>
              <a:rect l="l" t="t" r="r" b="b"/>
              <a:pathLst>
                <a:path w="140" h="2372" extrusionOk="0">
                  <a:moveTo>
                    <a:pt x="42" y="1"/>
                  </a:moveTo>
                  <a:cubicBezTo>
                    <a:pt x="42" y="1"/>
                    <a:pt x="42" y="43"/>
                    <a:pt x="42" y="112"/>
                  </a:cubicBezTo>
                  <a:cubicBezTo>
                    <a:pt x="28" y="168"/>
                    <a:pt x="14" y="266"/>
                    <a:pt x="14" y="377"/>
                  </a:cubicBezTo>
                  <a:cubicBezTo>
                    <a:pt x="0" y="600"/>
                    <a:pt x="0" y="907"/>
                    <a:pt x="0" y="1186"/>
                  </a:cubicBezTo>
                  <a:cubicBezTo>
                    <a:pt x="14" y="1479"/>
                    <a:pt x="28" y="1786"/>
                    <a:pt x="42" y="1995"/>
                  </a:cubicBezTo>
                  <a:cubicBezTo>
                    <a:pt x="56" y="2107"/>
                    <a:pt x="56" y="2205"/>
                    <a:pt x="84" y="2274"/>
                  </a:cubicBezTo>
                  <a:cubicBezTo>
                    <a:pt x="98" y="2330"/>
                    <a:pt x="98" y="2372"/>
                    <a:pt x="98" y="2372"/>
                  </a:cubicBezTo>
                  <a:cubicBezTo>
                    <a:pt x="98" y="2372"/>
                    <a:pt x="98" y="2330"/>
                    <a:pt x="98" y="2274"/>
                  </a:cubicBezTo>
                  <a:cubicBezTo>
                    <a:pt x="112" y="2205"/>
                    <a:pt x="126" y="2107"/>
                    <a:pt x="126" y="1995"/>
                  </a:cubicBezTo>
                  <a:cubicBezTo>
                    <a:pt x="140" y="1772"/>
                    <a:pt x="140" y="1479"/>
                    <a:pt x="140" y="1186"/>
                  </a:cubicBezTo>
                  <a:cubicBezTo>
                    <a:pt x="126" y="893"/>
                    <a:pt x="112" y="600"/>
                    <a:pt x="84" y="377"/>
                  </a:cubicBezTo>
                  <a:cubicBezTo>
                    <a:pt x="84" y="266"/>
                    <a:pt x="56" y="168"/>
                    <a:pt x="56" y="112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3075425" y="448725"/>
              <a:ext cx="70800" cy="66650"/>
            </a:xfrm>
            <a:custGeom>
              <a:avLst/>
              <a:gdLst/>
              <a:ahLst/>
              <a:cxnLst/>
              <a:rect l="l" t="t" r="r" b="b"/>
              <a:pathLst>
                <a:path w="2832" h="2666" extrusionOk="0">
                  <a:moveTo>
                    <a:pt x="1311" y="1"/>
                  </a:moveTo>
                  <a:cubicBezTo>
                    <a:pt x="1186" y="1"/>
                    <a:pt x="1046" y="29"/>
                    <a:pt x="921" y="57"/>
                  </a:cubicBezTo>
                  <a:cubicBezTo>
                    <a:pt x="795" y="99"/>
                    <a:pt x="684" y="168"/>
                    <a:pt x="572" y="238"/>
                  </a:cubicBezTo>
                  <a:cubicBezTo>
                    <a:pt x="461" y="308"/>
                    <a:pt x="377" y="392"/>
                    <a:pt x="293" y="503"/>
                  </a:cubicBezTo>
                  <a:cubicBezTo>
                    <a:pt x="209" y="601"/>
                    <a:pt x="140" y="698"/>
                    <a:pt x="98" y="824"/>
                  </a:cubicBezTo>
                  <a:cubicBezTo>
                    <a:pt x="56" y="936"/>
                    <a:pt x="14" y="1047"/>
                    <a:pt x="0" y="1173"/>
                  </a:cubicBezTo>
                  <a:cubicBezTo>
                    <a:pt x="0" y="1228"/>
                    <a:pt x="0" y="1284"/>
                    <a:pt x="0" y="1340"/>
                  </a:cubicBezTo>
                  <a:cubicBezTo>
                    <a:pt x="0" y="1410"/>
                    <a:pt x="14" y="1466"/>
                    <a:pt x="14" y="1521"/>
                  </a:cubicBezTo>
                  <a:cubicBezTo>
                    <a:pt x="56" y="1898"/>
                    <a:pt x="279" y="2233"/>
                    <a:pt x="614" y="2442"/>
                  </a:cubicBezTo>
                  <a:cubicBezTo>
                    <a:pt x="461" y="2344"/>
                    <a:pt x="349" y="2219"/>
                    <a:pt x="251" y="2079"/>
                  </a:cubicBezTo>
                  <a:cubicBezTo>
                    <a:pt x="140" y="1912"/>
                    <a:pt x="84" y="1717"/>
                    <a:pt x="56" y="1507"/>
                  </a:cubicBezTo>
                  <a:lnTo>
                    <a:pt x="56" y="1354"/>
                  </a:lnTo>
                  <a:cubicBezTo>
                    <a:pt x="56" y="1298"/>
                    <a:pt x="70" y="1242"/>
                    <a:pt x="84" y="1173"/>
                  </a:cubicBezTo>
                  <a:cubicBezTo>
                    <a:pt x="98" y="1061"/>
                    <a:pt x="126" y="963"/>
                    <a:pt x="182" y="852"/>
                  </a:cubicBezTo>
                  <a:cubicBezTo>
                    <a:pt x="279" y="643"/>
                    <a:pt x="433" y="461"/>
                    <a:pt x="628" y="336"/>
                  </a:cubicBezTo>
                  <a:cubicBezTo>
                    <a:pt x="740" y="266"/>
                    <a:pt x="837" y="224"/>
                    <a:pt x="963" y="182"/>
                  </a:cubicBezTo>
                  <a:cubicBezTo>
                    <a:pt x="1074" y="154"/>
                    <a:pt x="1186" y="140"/>
                    <a:pt x="1311" y="140"/>
                  </a:cubicBezTo>
                  <a:cubicBezTo>
                    <a:pt x="1549" y="140"/>
                    <a:pt x="1786" y="210"/>
                    <a:pt x="1995" y="336"/>
                  </a:cubicBezTo>
                  <a:cubicBezTo>
                    <a:pt x="2385" y="587"/>
                    <a:pt x="2595" y="1033"/>
                    <a:pt x="2553" y="1507"/>
                  </a:cubicBezTo>
                  <a:cubicBezTo>
                    <a:pt x="2539" y="1703"/>
                    <a:pt x="2469" y="1898"/>
                    <a:pt x="2372" y="2065"/>
                  </a:cubicBezTo>
                  <a:cubicBezTo>
                    <a:pt x="2274" y="2205"/>
                    <a:pt x="2162" y="2330"/>
                    <a:pt x="2023" y="2428"/>
                  </a:cubicBezTo>
                  <a:cubicBezTo>
                    <a:pt x="2678" y="2010"/>
                    <a:pt x="2832" y="1103"/>
                    <a:pt x="2344" y="489"/>
                  </a:cubicBezTo>
                  <a:cubicBezTo>
                    <a:pt x="2176" y="294"/>
                    <a:pt x="1953" y="140"/>
                    <a:pt x="1702" y="57"/>
                  </a:cubicBezTo>
                  <a:cubicBezTo>
                    <a:pt x="1576" y="29"/>
                    <a:pt x="1451" y="1"/>
                    <a:pt x="1311" y="1"/>
                  </a:cubicBezTo>
                  <a:close/>
                  <a:moveTo>
                    <a:pt x="2020" y="2430"/>
                  </a:moveTo>
                  <a:lnTo>
                    <a:pt x="2020" y="2430"/>
                  </a:lnTo>
                  <a:cubicBezTo>
                    <a:pt x="1909" y="2513"/>
                    <a:pt x="1785" y="2568"/>
                    <a:pt x="1660" y="2595"/>
                  </a:cubicBezTo>
                  <a:cubicBezTo>
                    <a:pt x="1604" y="2609"/>
                    <a:pt x="1563" y="2623"/>
                    <a:pt x="1507" y="2623"/>
                  </a:cubicBezTo>
                  <a:cubicBezTo>
                    <a:pt x="1479" y="2637"/>
                    <a:pt x="1437" y="2637"/>
                    <a:pt x="1395" y="2637"/>
                  </a:cubicBezTo>
                  <a:lnTo>
                    <a:pt x="1311" y="2651"/>
                  </a:lnTo>
                  <a:lnTo>
                    <a:pt x="1409" y="2651"/>
                  </a:lnTo>
                  <a:cubicBezTo>
                    <a:pt x="1437" y="2651"/>
                    <a:pt x="1479" y="2637"/>
                    <a:pt x="1521" y="2637"/>
                  </a:cubicBezTo>
                  <a:cubicBezTo>
                    <a:pt x="1563" y="2623"/>
                    <a:pt x="1604" y="2623"/>
                    <a:pt x="1660" y="2609"/>
                  </a:cubicBezTo>
                  <a:cubicBezTo>
                    <a:pt x="1785" y="2568"/>
                    <a:pt x="1909" y="2513"/>
                    <a:pt x="2020" y="2430"/>
                  </a:cubicBezTo>
                  <a:close/>
                  <a:moveTo>
                    <a:pt x="614" y="2442"/>
                  </a:moveTo>
                  <a:lnTo>
                    <a:pt x="614" y="2442"/>
                  </a:lnTo>
                  <a:cubicBezTo>
                    <a:pt x="712" y="2526"/>
                    <a:pt x="837" y="2581"/>
                    <a:pt x="963" y="2609"/>
                  </a:cubicBezTo>
                  <a:cubicBezTo>
                    <a:pt x="1019" y="2637"/>
                    <a:pt x="1060" y="2637"/>
                    <a:pt x="1116" y="2651"/>
                  </a:cubicBezTo>
                  <a:cubicBezTo>
                    <a:pt x="1144" y="2651"/>
                    <a:pt x="1186" y="2665"/>
                    <a:pt x="1214" y="2665"/>
                  </a:cubicBezTo>
                  <a:lnTo>
                    <a:pt x="1311" y="2651"/>
                  </a:lnTo>
                  <a:lnTo>
                    <a:pt x="1228" y="2651"/>
                  </a:lnTo>
                  <a:cubicBezTo>
                    <a:pt x="1186" y="2651"/>
                    <a:pt x="1158" y="2651"/>
                    <a:pt x="1116" y="2637"/>
                  </a:cubicBezTo>
                  <a:cubicBezTo>
                    <a:pt x="1060" y="2637"/>
                    <a:pt x="1019" y="2623"/>
                    <a:pt x="977" y="2609"/>
                  </a:cubicBezTo>
                  <a:cubicBezTo>
                    <a:pt x="837" y="2568"/>
                    <a:pt x="726" y="2526"/>
                    <a:pt x="614" y="24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3192250" y="545325"/>
              <a:ext cx="23725" cy="23250"/>
            </a:xfrm>
            <a:custGeom>
              <a:avLst/>
              <a:gdLst/>
              <a:ahLst/>
              <a:cxnLst/>
              <a:rect l="l" t="t" r="r" b="b"/>
              <a:pathLst>
                <a:path w="949" h="930" extrusionOk="0">
                  <a:moveTo>
                    <a:pt x="711" y="70"/>
                  </a:moveTo>
                  <a:lnTo>
                    <a:pt x="711" y="70"/>
                  </a:lnTo>
                  <a:cubicBezTo>
                    <a:pt x="732" y="81"/>
                    <a:pt x="745" y="91"/>
                    <a:pt x="762" y="102"/>
                  </a:cubicBezTo>
                  <a:lnTo>
                    <a:pt x="762" y="102"/>
                  </a:lnTo>
                  <a:cubicBezTo>
                    <a:pt x="748" y="89"/>
                    <a:pt x="730" y="80"/>
                    <a:pt x="711" y="70"/>
                  </a:cubicBezTo>
                  <a:close/>
                  <a:moveTo>
                    <a:pt x="762" y="102"/>
                  </a:moveTo>
                  <a:cubicBezTo>
                    <a:pt x="770" y="109"/>
                    <a:pt x="776" y="117"/>
                    <a:pt x="781" y="126"/>
                  </a:cubicBezTo>
                  <a:lnTo>
                    <a:pt x="809" y="140"/>
                  </a:lnTo>
                  <a:lnTo>
                    <a:pt x="781" y="112"/>
                  </a:lnTo>
                  <a:cubicBezTo>
                    <a:pt x="774" y="109"/>
                    <a:pt x="768" y="105"/>
                    <a:pt x="762" y="102"/>
                  </a:cubicBezTo>
                  <a:close/>
                  <a:moveTo>
                    <a:pt x="405" y="1"/>
                  </a:moveTo>
                  <a:cubicBezTo>
                    <a:pt x="251" y="29"/>
                    <a:pt x="112" y="126"/>
                    <a:pt x="56" y="266"/>
                  </a:cubicBezTo>
                  <a:cubicBezTo>
                    <a:pt x="14" y="349"/>
                    <a:pt x="0" y="447"/>
                    <a:pt x="14" y="545"/>
                  </a:cubicBezTo>
                  <a:cubicBezTo>
                    <a:pt x="28" y="587"/>
                    <a:pt x="42" y="642"/>
                    <a:pt x="56" y="684"/>
                  </a:cubicBezTo>
                  <a:cubicBezTo>
                    <a:pt x="84" y="726"/>
                    <a:pt x="112" y="754"/>
                    <a:pt x="140" y="796"/>
                  </a:cubicBezTo>
                  <a:cubicBezTo>
                    <a:pt x="209" y="866"/>
                    <a:pt x="307" y="907"/>
                    <a:pt x="405" y="921"/>
                  </a:cubicBezTo>
                  <a:cubicBezTo>
                    <a:pt x="431" y="927"/>
                    <a:pt x="458" y="930"/>
                    <a:pt x="485" y="930"/>
                  </a:cubicBezTo>
                  <a:cubicBezTo>
                    <a:pt x="587" y="930"/>
                    <a:pt x="693" y="890"/>
                    <a:pt x="781" y="824"/>
                  </a:cubicBezTo>
                  <a:lnTo>
                    <a:pt x="823" y="782"/>
                  </a:lnTo>
                  <a:cubicBezTo>
                    <a:pt x="837" y="754"/>
                    <a:pt x="851" y="740"/>
                    <a:pt x="865" y="726"/>
                  </a:cubicBezTo>
                  <a:cubicBezTo>
                    <a:pt x="907" y="670"/>
                    <a:pt x="935" y="601"/>
                    <a:pt x="935" y="531"/>
                  </a:cubicBezTo>
                  <a:cubicBezTo>
                    <a:pt x="935" y="489"/>
                    <a:pt x="949" y="461"/>
                    <a:pt x="935" y="433"/>
                  </a:cubicBezTo>
                  <a:cubicBezTo>
                    <a:pt x="935" y="405"/>
                    <a:pt x="921" y="377"/>
                    <a:pt x="921" y="349"/>
                  </a:cubicBezTo>
                  <a:lnTo>
                    <a:pt x="907" y="280"/>
                  </a:lnTo>
                  <a:cubicBezTo>
                    <a:pt x="893" y="266"/>
                    <a:pt x="879" y="252"/>
                    <a:pt x="879" y="224"/>
                  </a:cubicBezTo>
                  <a:cubicBezTo>
                    <a:pt x="865" y="196"/>
                    <a:pt x="837" y="182"/>
                    <a:pt x="823" y="154"/>
                  </a:cubicBezTo>
                  <a:lnTo>
                    <a:pt x="809" y="140"/>
                  </a:lnTo>
                  <a:lnTo>
                    <a:pt x="823" y="168"/>
                  </a:lnTo>
                  <a:cubicBezTo>
                    <a:pt x="851" y="182"/>
                    <a:pt x="865" y="210"/>
                    <a:pt x="879" y="238"/>
                  </a:cubicBezTo>
                  <a:cubicBezTo>
                    <a:pt x="879" y="252"/>
                    <a:pt x="893" y="266"/>
                    <a:pt x="907" y="294"/>
                  </a:cubicBezTo>
                  <a:lnTo>
                    <a:pt x="921" y="363"/>
                  </a:lnTo>
                  <a:cubicBezTo>
                    <a:pt x="921" y="377"/>
                    <a:pt x="921" y="405"/>
                    <a:pt x="921" y="433"/>
                  </a:cubicBezTo>
                  <a:cubicBezTo>
                    <a:pt x="921" y="461"/>
                    <a:pt x="907" y="489"/>
                    <a:pt x="907" y="531"/>
                  </a:cubicBezTo>
                  <a:cubicBezTo>
                    <a:pt x="893" y="587"/>
                    <a:pt x="851" y="656"/>
                    <a:pt x="809" y="698"/>
                  </a:cubicBezTo>
                  <a:cubicBezTo>
                    <a:pt x="795" y="712"/>
                    <a:pt x="781" y="740"/>
                    <a:pt x="781" y="740"/>
                  </a:cubicBezTo>
                  <a:lnTo>
                    <a:pt x="725" y="768"/>
                  </a:lnTo>
                  <a:cubicBezTo>
                    <a:pt x="697" y="782"/>
                    <a:pt x="670" y="796"/>
                    <a:pt x="642" y="810"/>
                  </a:cubicBezTo>
                  <a:cubicBezTo>
                    <a:pt x="600" y="817"/>
                    <a:pt x="561" y="820"/>
                    <a:pt x="525" y="820"/>
                  </a:cubicBezTo>
                  <a:cubicBezTo>
                    <a:pt x="488" y="820"/>
                    <a:pt x="453" y="817"/>
                    <a:pt x="419" y="810"/>
                  </a:cubicBezTo>
                  <a:cubicBezTo>
                    <a:pt x="349" y="796"/>
                    <a:pt x="293" y="754"/>
                    <a:pt x="237" y="712"/>
                  </a:cubicBezTo>
                  <a:cubicBezTo>
                    <a:pt x="209" y="684"/>
                    <a:pt x="181" y="642"/>
                    <a:pt x="167" y="614"/>
                  </a:cubicBezTo>
                  <a:cubicBezTo>
                    <a:pt x="153" y="587"/>
                    <a:pt x="140" y="559"/>
                    <a:pt x="126" y="517"/>
                  </a:cubicBezTo>
                  <a:cubicBezTo>
                    <a:pt x="112" y="447"/>
                    <a:pt x="112" y="377"/>
                    <a:pt x="126" y="308"/>
                  </a:cubicBezTo>
                  <a:cubicBezTo>
                    <a:pt x="153" y="238"/>
                    <a:pt x="195" y="182"/>
                    <a:pt x="237" y="126"/>
                  </a:cubicBezTo>
                  <a:cubicBezTo>
                    <a:pt x="293" y="84"/>
                    <a:pt x="349" y="57"/>
                    <a:pt x="419" y="29"/>
                  </a:cubicBezTo>
                  <a:cubicBezTo>
                    <a:pt x="446" y="29"/>
                    <a:pt x="474" y="29"/>
                    <a:pt x="502" y="15"/>
                  </a:cubicBezTo>
                  <a:lnTo>
                    <a:pt x="586" y="15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2984400" y="448725"/>
              <a:ext cx="47100" cy="69775"/>
            </a:xfrm>
            <a:custGeom>
              <a:avLst/>
              <a:gdLst/>
              <a:ahLst/>
              <a:cxnLst/>
              <a:rect l="l" t="t" r="r" b="b"/>
              <a:pathLst>
                <a:path w="1884" h="2791" extrusionOk="0">
                  <a:moveTo>
                    <a:pt x="1884" y="1"/>
                  </a:moveTo>
                  <a:lnTo>
                    <a:pt x="1884" y="1"/>
                  </a:lnTo>
                  <a:cubicBezTo>
                    <a:pt x="1730" y="15"/>
                    <a:pt x="1591" y="15"/>
                    <a:pt x="1437" y="29"/>
                  </a:cubicBezTo>
                  <a:cubicBezTo>
                    <a:pt x="1284" y="29"/>
                    <a:pt x="1131" y="29"/>
                    <a:pt x="991" y="43"/>
                  </a:cubicBezTo>
                  <a:lnTo>
                    <a:pt x="84" y="99"/>
                  </a:lnTo>
                  <a:lnTo>
                    <a:pt x="1" y="99"/>
                  </a:lnTo>
                  <a:lnTo>
                    <a:pt x="1" y="182"/>
                  </a:lnTo>
                  <a:cubicBezTo>
                    <a:pt x="29" y="1019"/>
                    <a:pt x="70" y="1870"/>
                    <a:pt x="126" y="2707"/>
                  </a:cubicBezTo>
                  <a:lnTo>
                    <a:pt x="126" y="2791"/>
                  </a:lnTo>
                  <a:lnTo>
                    <a:pt x="196" y="2791"/>
                  </a:lnTo>
                  <a:lnTo>
                    <a:pt x="1047" y="2749"/>
                  </a:lnTo>
                  <a:cubicBezTo>
                    <a:pt x="1186" y="2749"/>
                    <a:pt x="1326" y="2735"/>
                    <a:pt x="1465" y="2721"/>
                  </a:cubicBezTo>
                  <a:cubicBezTo>
                    <a:pt x="1605" y="2707"/>
                    <a:pt x="1744" y="2707"/>
                    <a:pt x="1884" y="2693"/>
                  </a:cubicBezTo>
                  <a:cubicBezTo>
                    <a:pt x="1744" y="2679"/>
                    <a:pt x="1605" y="2665"/>
                    <a:pt x="1465" y="2665"/>
                  </a:cubicBezTo>
                  <a:cubicBezTo>
                    <a:pt x="1326" y="2665"/>
                    <a:pt x="1186" y="2651"/>
                    <a:pt x="1033" y="2651"/>
                  </a:cubicBezTo>
                  <a:lnTo>
                    <a:pt x="277" y="2639"/>
                  </a:lnTo>
                  <a:lnTo>
                    <a:pt x="277" y="2639"/>
                  </a:lnTo>
                  <a:cubicBezTo>
                    <a:pt x="250" y="1848"/>
                    <a:pt x="211" y="1046"/>
                    <a:pt x="159" y="256"/>
                  </a:cubicBezTo>
                  <a:lnTo>
                    <a:pt x="159" y="256"/>
                  </a:lnTo>
                  <a:lnTo>
                    <a:pt x="991" y="140"/>
                  </a:lnTo>
                  <a:cubicBezTo>
                    <a:pt x="1131" y="127"/>
                    <a:pt x="1284" y="99"/>
                    <a:pt x="1437" y="71"/>
                  </a:cubicBezTo>
                  <a:cubicBezTo>
                    <a:pt x="1591" y="57"/>
                    <a:pt x="1730" y="29"/>
                    <a:pt x="1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2948475" y="1170725"/>
              <a:ext cx="135000" cy="241200"/>
            </a:xfrm>
            <a:custGeom>
              <a:avLst/>
              <a:gdLst/>
              <a:ahLst/>
              <a:cxnLst/>
              <a:rect l="l" t="t" r="r" b="b"/>
              <a:pathLst>
                <a:path w="5400" h="9648" extrusionOk="0">
                  <a:moveTo>
                    <a:pt x="1610" y="0"/>
                  </a:moveTo>
                  <a:cubicBezTo>
                    <a:pt x="1469" y="0"/>
                    <a:pt x="1332" y="25"/>
                    <a:pt x="1201" y="78"/>
                  </a:cubicBezTo>
                  <a:cubicBezTo>
                    <a:pt x="1117" y="106"/>
                    <a:pt x="1033" y="162"/>
                    <a:pt x="963" y="218"/>
                  </a:cubicBezTo>
                  <a:cubicBezTo>
                    <a:pt x="657" y="441"/>
                    <a:pt x="461" y="887"/>
                    <a:pt x="308" y="1487"/>
                  </a:cubicBezTo>
                  <a:cubicBezTo>
                    <a:pt x="57" y="2561"/>
                    <a:pt x="1" y="4109"/>
                    <a:pt x="29" y="5588"/>
                  </a:cubicBezTo>
                  <a:cubicBezTo>
                    <a:pt x="43" y="6327"/>
                    <a:pt x="85" y="7053"/>
                    <a:pt x="127" y="7694"/>
                  </a:cubicBezTo>
                  <a:cubicBezTo>
                    <a:pt x="140" y="7876"/>
                    <a:pt x="154" y="8057"/>
                    <a:pt x="168" y="8224"/>
                  </a:cubicBezTo>
                  <a:cubicBezTo>
                    <a:pt x="168" y="8280"/>
                    <a:pt x="168" y="8322"/>
                    <a:pt x="168" y="8364"/>
                  </a:cubicBezTo>
                  <a:lnTo>
                    <a:pt x="196" y="8629"/>
                  </a:lnTo>
                  <a:cubicBezTo>
                    <a:pt x="210" y="8824"/>
                    <a:pt x="224" y="9005"/>
                    <a:pt x="238" y="9173"/>
                  </a:cubicBezTo>
                  <a:cubicBezTo>
                    <a:pt x="1340" y="9410"/>
                    <a:pt x="2442" y="9577"/>
                    <a:pt x="3558" y="9647"/>
                  </a:cubicBezTo>
                  <a:cubicBezTo>
                    <a:pt x="3642" y="7611"/>
                    <a:pt x="4841" y="4667"/>
                    <a:pt x="5274" y="3705"/>
                  </a:cubicBezTo>
                  <a:lnTo>
                    <a:pt x="5371" y="3454"/>
                  </a:lnTo>
                  <a:cubicBezTo>
                    <a:pt x="5385" y="3426"/>
                    <a:pt x="5399" y="3412"/>
                    <a:pt x="5399" y="3398"/>
                  </a:cubicBezTo>
                  <a:lnTo>
                    <a:pt x="5399" y="3384"/>
                  </a:lnTo>
                  <a:cubicBezTo>
                    <a:pt x="5385" y="3370"/>
                    <a:pt x="5218" y="3105"/>
                    <a:pt x="4953" y="2729"/>
                  </a:cubicBezTo>
                  <a:cubicBezTo>
                    <a:pt x="4230" y="1743"/>
                    <a:pt x="2793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3128075" y="1170375"/>
              <a:ext cx="137075" cy="232475"/>
            </a:xfrm>
            <a:custGeom>
              <a:avLst/>
              <a:gdLst/>
              <a:ahLst/>
              <a:cxnLst/>
              <a:rect l="l" t="t" r="r" b="b"/>
              <a:pathLst>
                <a:path w="5483" h="9299" extrusionOk="0">
                  <a:moveTo>
                    <a:pt x="3822" y="0"/>
                  </a:moveTo>
                  <a:cubicBezTo>
                    <a:pt x="3623" y="0"/>
                    <a:pt x="3428" y="42"/>
                    <a:pt x="3251" y="120"/>
                  </a:cubicBezTo>
                  <a:cubicBezTo>
                    <a:pt x="2176" y="539"/>
                    <a:pt x="1033" y="1920"/>
                    <a:pt x="433" y="2729"/>
                  </a:cubicBezTo>
                  <a:cubicBezTo>
                    <a:pt x="168" y="3091"/>
                    <a:pt x="1" y="3328"/>
                    <a:pt x="1" y="3328"/>
                  </a:cubicBezTo>
                  <a:lnTo>
                    <a:pt x="140" y="3649"/>
                  </a:lnTo>
                  <a:cubicBezTo>
                    <a:pt x="545" y="4570"/>
                    <a:pt x="1660" y="7290"/>
                    <a:pt x="1870" y="9298"/>
                  </a:cubicBezTo>
                  <a:cubicBezTo>
                    <a:pt x="2707" y="9131"/>
                    <a:pt x="3543" y="8922"/>
                    <a:pt x="4366" y="8643"/>
                  </a:cubicBezTo>
                  <a:cubicBezTo>
                    <a:pt x="4659" y="8559"/>
                    <a:pt x="4952" y="8448"/>
                    <a:pt x="5245" y="8350"/>
                  </a:cubicBezTo>
                  <a:lnTo>
                    <a:pt x="5273" y="8350"/>
                  </a:lnTo>
                  <a:lnTo>
                    <a:pt x="5273" y="8461"/>
                  </a:lnTo>
                  <a:cubicBezTo>
                    <a:pt x="5287" y="8420"/>
                    <a:pt x="5287" y="8378"/>
                    <a:pt x="5287" y="8350"/>
                  </a:cubicBezTo>
                  <a:lnTo>
                    <a:pt x="5287" y="8336"/>
                  </a:lnTo>
                  <a:cubicBezTo>
                    <a:pt x="5301" y="8280"/>
                    <a:pt x="5301" y="8238"/>
                    <a:pt x="5301" y="8182"/>
                  </a:cubicBezTo>
                  <a:cubicBezTo>
                    <a:pt x="5329" y="7750"/>
                    <a:pt x="5357" y="7276"/>
                    <a:pt x="5385" y="6760"/>
                  </a:cubicBezTo>
                  <a:lnTo>
                    <a:pt x="5385" y="6746"/>
                  </a:lnTo>
                  <a:cubicBezTo>
                    <a:pt x="5482" y="4626"/>
                    <a:pt x="5468" y="2045"/>
                    <a:pt x="4910" y="804"/>
                  </a:cubicBezTo>
                  <a:cubicBezTo>
                    <a:pt x="4827" y="580"/>
                    <a:pt x="4673" y="371"/>
                    <a:pt x="4492" y="218"/>
                  </a:cubicBezTo>
                  <a:cubicBezTo>
                    <a:pt x="4339" y="106"/>
                    <a:pt x="4171" y="36"/>
                    <a:pt x="3976" y="9"/>
                  </a:cubicBezTo>
                  <a:cubicBezTo>
                    <a:pt x="3925" y="3"/>
                    <a:pt x="3873" y="0"/>
                    <a:pt x="3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0"/>
            <p:cNvSpPr/>
            <p:nvPr/>
          </p:nvSpPr>
          <p:spPr>
            <a:xfrm>
              <a:off x="2916750" y="1121400"/>
              <a:ext cx="359200" cy="134300"/>
            </a:xfrm>
            <a:custGeom>
              <a:avLst/>
              <a:gdLst/>
              <a:ahLst/>
              <a:cxnLst/>
              <a:rect l="l" t="t" r="r" b="b"/>
              <a:pathLst>
                <a:path w="14368" h="5372" extrusionOk="0">
                  <a:moveTo>
                    <a:pt x="1" y="1"/>
                  </a:moveTo>
                  <a:cubicBezTo>
                    <a:pt x="84" y="1298"/>
                    <a:pt x="642" y="2539"/>
                    <a:pt x="1577" y="3446"/>
                  </a:cubicBezTo>
                  <a:cubicBezTo>
                    <a:pt x="1786" y="3669"/>
                    <a:pt x="2023" y="3851"/>
                    <a:pt x="2274" y="4032"/>
                  </a:cubicBezTo>
                  <a:cubicBezTo>
                    <a:pt x="3251" y="4715"/>
                    <a:pt x="4659" y="5259"/>
                    <a:pt x="6668" y="5357"/>
                  </a:cubicBezTo>
                  <a:cubicBezTo>
                    <a:pt x="6835" y="5371"/>
                    <a:pt x="7003" y="5371"/>
                    <a:pt x="7184" y="5371"/>
                  </a:cubicBezTo>
                  <a:cubicBezTo>
                    <a:pt x="7631" y="5371"/>
                    <a:pt x="8063" y="5343"/>
                    <a:pt x="8454" y="5301"/>
                  </a:cubicBezTo>
                  <a:cubicBezTo>
                    <a:pt x="11104" y="4994"/>
                    <a:pt x="12568" y="3892"/>
                    <a:pt x="13363" y="2777"/>
                  </a:cubicBezTo>
                  <a:cubicBezTo>
                    <a:pt x="13866" y="2065"/>
                    <a:pt x="14200" y="1256"/>
                    <a:pt x="14326" y="405"/>
                  </a:cubicBezTo>
                  <a:cubicBezTo>
                    <a:pt x="14340" y="280"/>
                    <a:pt x="14354" y="140"/>
                    <a:pt x="14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2953375" y="1113400"/>
              <a:ext cx="322575" cy="273500"/>
            </a:xfrm>
            <a:custGeom>
              <a:avLst/>
              <a:gdLst/>
              <a:ahLst/>
              <a:cxnLst/>
              <a:rect l="l" t="t" r="r" b="b"/>
              <a:pathLst>
                <a:path w="12903" h="10940" extrusionOk="0">
                  <a:moveTo>
                    <a:pt x="0" y="0"/>
                  </a:moveTo>
                  <a:lnTo>
                    <a:pt x="14" y="321"/>
                  </a:lnTo>
                  <a:lnTo>
                    <a:pt x="42" y="418"/>
                  </a:lnTo>
                  <a:lnTo>
                    <a:pt x="126" y="795"/>
                  </a:lnTo>
                  <a:cubicBezTo>
                    <a:pt x="126" y="795"/>
                    <a:pt x="475" y="879"/>
                    <a:pt x="1032" y="1004"/>
                  </a:cubicBezTo>
                  <a:cubicBezTo>
                    <a:pt x="2569" y="1348"/>
                    <a:pt x="5769" y="1998"/>
                    <a:pt x="8223" y="1998"/>
                  </a:cubicBezTo>
                  <a:cubicBezTo>
                    <a:pt x="8954" y="1998"/>
                    <a:pt x="9620" y="1940"/>
                    <a:pt x="10155" y="1799"/>
                  </a:cubicBezTo>
                  <a:cubicBezTo>
                    <a:pt x="10155" y="1799"/>
                    <a:pt x="10197" y="2064"/>
                    <a:pt x="10239" y="2413"/>
                  </a:cubicBezTo>
                  <a:cubicBezTo>
                    <a:pt x="10308" y="3138"/>
                    <a:pt x="10336" y="4310"/>
                    <a:pt x="9708" y="4561"/>
                  </a:cubicBezTo>
                  <a:cubicBezTo>
                    <a:pt x="8969" y="4798"/>
                    <a:pt x="8202" y="4938"/>
                    <a:pt x="7421" y="5022"/>
                  </a:cubicBezTo>
                  <a:cubicBezTo>
                    <a:pt x="6975" y="5063"/>
                    <a:pt x="6528" y="5084"/>
                    <a:pt x="6082" y="5084"/>
                  </a:cubicBezTo>
                  <a:cubicBezTo>
                    <a:pt x="5635" y="5084"/>
                    <a:pt x="5189" y="5063"/>
                    <a:pt x="4743" y="5022"/>
                  </a:cubicBezTo>
                  <a:cubicBezTo>
                    <a:pt x="3836" y="4924"/>
                    <a:pt x="2929" y="4715"/>
                    <a:pt x="2079" y="4408"/>
                  </a:cubicBezTo>
                  <a:lnTo>
                    <a:pt x="2079" y="4408"/>
                  </a:lnTo>
                  <a:cubicBezTo>
                    <a:pt x="3181" y="5273"/>
                    <a:pt x="4631" y="5593"/>
                    <a:pt x="5078" y="5663"/>
                  </a:cubicBezTo>
                  <a:cubicBezTo>
                    <a:pt x="5119" y="5677"/>
                    <a:pt x="5161" y="5677"/>
                    <a:pt x="5203" y="5691"/>
                  </a:cubicBezTo>
                  <a:lnTo>
                    <a:pt x="5203" y="5677"/>
                  </a:lnTo>
                  <a:cubicBezTo>
                    <a:pt x="5370" y="5677"/>
                    <a:pt x="5538" y="5691"/>
                    <a:pt x="5719" y="5691"/>
                  </a:cubicBezTo>
                  <a:cubicBezTo>
                    <a:pt x="6166" y="5691"/>
                    <a:pt x="6598" y="5663"/>
                    <a:pt x="6989" y="5607"/>
                  </a:cubicBezTo>
                  <a:cubicBezTo>
                    <a:pt x="6989" y="5607"/>
                    <a:pt x="7565" y="5839"/>
                    <a:pt x="8786" y="5839"/>
                  </a:cubicBezTo>
                  <a:cubicBezTo>
                    <a:pt x="9286" y="5839"/>
                    <a:pt x="9894" y="5800"/>
                    <a:pt x="10615" y="5691"/>
                  </a:cubicBezTo>
                  <a:lnTo>
                    <a:pt x="10615" y="5691"/>
                  </a:lnTo>
                  <a:cubicBezTo>
                    <a:pt x="10615" y="5691"/>
                    <a:pt x="10657" y="9890"/>
                    <a:pt x="10336" y="10880"/>
                  </a:cubicBezTo>
                  <a:cubicBezTo>
                    <a:pt x="10612" y="10914"/>
                    <a:pt x="10897" y="10939"/>
                    <a:pt x="11183" y="10939"/>
                  </a:cubicBezTo>
                  <a:cubicBezTo>
                    <a:pt x="11245" y="10939"/>
                    <a:pt x="11307" y="10938"/>
                    <a:pt x="11368" y="10936"/>
                  </a:cubicBezTo>
                  <a:cubicBezTo>
                    <a:pt x="11661" y="10838"/>
                    <a:pt x="11940" y="10740"/>
                    <a:pt x="12233" y="10629"/>
                  </a:cubicBezTo>
                  <a:lnTo>
                    <a:pt x="12275" y="10629"/>
                  </a:lnTo>
                  <a:lnTo>
                    <a:pt x="12275" y="10615"/>
                  </a:lnTo>
                  <a:lnTo>
                    <a:pt x="12275" y="10461"/>
                  </a:lnTo>
                  <a:lnTo>
                    <a:pt x="12373" y="9039"/>
                  </a:lnTo>
                  <a:lnTo>
                    <a:pt x="12373" y="9025"/>
                  </a:lnTo>
                  <a:lnTo>
                    <a:pt x="12903" y="893"/>
                  </a:lnTo>
                  <a:lnTo>
                    <a:pt x="12847" y="739"/>
                  </a:lnTo>
                  <a:lnTo>
                    <a:pt x="12763" y="349"/>
                  </a:lnTo>
                  <a:lnTo>
                    <a:pt x="12763" y="321"/>
                  </a:lnTo>
                  <a:lnTo>
                    <a:pt x="12735" y="167"/>
                  </a:lnTo>
                  <a:lnTo>
                    <a:pt x="10936" y="153"/>
                  </a:lnTo>
                  <a:lnTo>
                    <a:pt x="106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2949175" y="1211375"/>
              <a:ext cx="45725" cy="178625"/>
            </a:xfrm>
            <a:custGeom>
              <a:avLst/>
              <a:gdLst/>
              <a:ahLst/>
              <a:cxnLst/>
              <a:rect l="l" t="t" r="r" b="b"/>
              <a:pathLst>
                <a:path w="1829" h="7145" extrusionOk="0">
                  <a:moveTo>
                    <a:pt x="1089" y="1"/>
                  </a:moveTo>
                  <a:lnTo>
                    <a:pt x="977" y="433"/>
                  </a:lnTo>
                  <a:lnTo>
                    <a:pt x="1" y="3962"/>
                  </a:lnTo>
                  <a:cubicBezTo>
                    <a:pt x="15" y="4701"/>
                    <a:pt x="57" y="5427"/>
                    <a:pt x="99" y="6068"/>
                  </a:cubicBezTo>
                  <a:lnTo>
                    <a:pt x="461" y="6654"/>
                  </a:lnTo>
                  <a:lnTo>
                    <a:pt x="140" y="6738"/>
                  </a:lnTo>
                  <a:lnTo>
                    <a:pt x="168" y="7003"/>
                  </a:lnTo>
                  <a:cubicBezTo>
                    <a:pt x="168" y="7003"/>
                    <a:pt x="914" y="7144"/>
                    <a:pt x="1428" y="7144"/>
                  </a:cubicBezTo>
                  <a:cubicBezTo>
                    <a:pt x="1599" y="7144"/>
                    <a:pt x="1744" y="7128"/>
                    <a:pt x="1828" y="7086"/>
                  </a:cubicBezTo>
                  <a:cubicBezTo>
                    <a:pt x="1814" y="7086"/>
                    <a:pt x="1340" y="1521"/>
                    <a:pt x="1605" y="1242"/>
                  </a:cubicBezTo>
                  <a:cubicBezTo>
                    <a:pt x="1605" y="1228"/>
                    <a:pt x="1619" y="1228"/>
                    <a:pt x="1633" y="1214"/>
                  </a:cubicBezTo>
                  <a:cubicBezTo>
                    <a:pt x="1549" y="949"/>
                    <a:pt x="1465" y="698"/>
                    <a:pt x="1410" y="419"/>
                  </a:cubicBezTo>
                  <a:cubicBezTo>
                    <a:pt x="1382" y="307"/>
                    <a:pt x="1354" y="210"/>
                    <a:pt x="1326" y="112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rgbClr val="342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2931050" y="612625"/>
              <a:ext cx="368275" cy="529375"/>
            </a:xfrm>
            <a:custGeom>
              <a:avLst/>
              <a:gdLst/>
              <a:ahLst/>
              <a:cxnLst/>
              <a:rect l="l" t="t" r="r" b="b"/>
              <a:pathLst>
                <a:path w="14731" h="21175" extrusionOk="0">
                  <a:moveTo>
                    <a:pt x="4143" y="1"/>
                  </a:moveTo>
                  <a:lnTo>
                    <a:pt x="1" y="20129"/>
                  </a:lnTo>
                  <a:cubicBezTo>
                    <a:pt x="461" y="20310"/>
                    <a:pt x="949" y="20463"/>
                    <a:pt x="1437" y="20575"/>
                  </a:cubicBezTo>
                  <a:cubicBezTo>
                    <a:pt x="2344" y="20798"/>
                    <a:pt x="3278" y="20966"/>
                    <a:pt x="4227" y="21049"/>
                  </a:cubicBezTo>
                  <a:cubicBezTo>
                    <a:pt x="5078" y="21133"/>
                    <a:pt x="5932" y="21175"/>
                    <a:pt x="6787" y="21175"/>
                  </a:cubicBezTo>
                  <a:cubicBezTo>
                    <a:pt x="7641" y="21175"/>
                    <a:pt x="8495" y="21133"/>
                    <a:pt x="9346" y="21049"/>
                  </a:cubicBezTo>
                  <a:cubicBezTo>
                    <a:pt x="10671" y="20924"/>
                    <a:pt x="11982" y="20728"/>
                    <a:pt x="13294" y="20449"/>
                  </a:cubicBezTo>
                  <a:cubicBezTo>
                    <a:pt x="13754" y="20352"/>
                    <a:pt x="14228" y="20240"/>
                    <a:pt x="14730" y="20129"/>
                  </a:cubicBezTo>
                  <a:lnTo>
                    <a:pt x="9193" y="461"/>
                  </a:lnTo>
                  <a:lnTo>
                    <a:pt x="414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2967675" y="1088275"/>
              <a:ext cx="299900" cy="15025"/>
            </a:xfrm>
            <a:custGeom>
              <a:avLst/>
              <a:gdLst/>
              <a:ahLst/>
              <a:cxnLst/>
              <a:rect l="l" t="t" r="r" b="b"/>
              <a:pathLst>
                <a:path w="11996" h="601" extrusionOk="0">
                  <a:moveTo>
                    <a:pt x="0" y="1"/>
                  </a:moveTo>
                  <a:lnTo>
                    <a:pt x="0" y="601"/>
                  </a:lnTo>
                  <a:lnTo>
                    <a:pt x="11996" y="601"/>
                  </a:lnTo>
                  <a:lnTo>
                    <a:pt x="11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2966975" y="1123850"/>
              <a:ext cx="296425" cy="15025"/>
            </a:xfrm>
            <a:custGeom>
              <a:avLst/>
              <a:gdLst/>
              <a:ahLst/>
              <a:cxnLst/>
              <a:rect l="l" t="t" r="r" b="b"/>
              <a:pathLst>
                <a:path w="11857" h="601" extrusionOk="0">
                  <a:moveTo>
                    <a:pt x="0" y="0"/>
                  </a:moveTo>
                  <a:lnTo>
                    <a:pt x="0" y="126"/>
                  </a:lnTo>
                  <a:cubicBezTo>
                    <a:pt x="907" y="349"/>
                    <a:pt x="1841" y="517"/>
                    <a:pt x="2790" y="600"/>
                  </a:cubicBezTo>
                  <a:lnTo>
                    <a:pt x="7909" y="600"/>
                  </a:lnTo>
                  <a:cubicBezTo>
                    <a:pt x="9234" y="475"/>
                    <a:pt x="10545" y="279"/>
                    <a:pt x="11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2968375" y="1052700"/>
              <a:ext cx="299900" cy="15025"/>
            </a:xfrm>
            <a:custGeom>
              <a:avLst/>
              <a:gdLst/>
              <a:ahLst/>
              <a:cxnLst/>
              <a:rect l="l" t="t" r="r" b="b"/>
              <a:pathLst>
                <a:path w="11996" h="601" extrusionOk="0">
                  <a:moveTo>
                    <a:pt x="0" y="1"/>
                  </a:moveTo>
                  <a:lnTo>
                    <a:pt x="0" y="601"/>
                  </a:lnTo>
                  <a:lnTo>
                    <a:pt x="11996" y="601"/>
                  </a:lnTo>
                  <a:lnTo>
                    <a:pt x="11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2964525" y="1017150"/>
              <a:ext cx="300275" cy="15000"/>
            </a:xfrm>
            <a:custGeom>
              <a:avLst/>
              <a:gdLst/>
              <a:ahLst/>
              <a:cxnLst/>
              <a:rect l="l" t="t" r="r" b="b"/>
              <a:pathLst>
                <a:path w="12011" h="600" extrusionOk="0">
                  <a:moveTo>
                    <a:pt x="1" y="0"/>
                  </a:moveTo>
                  <a:lnTo>
                    <a:pt x="1" y="600"/>
                  </a:lnTo>
                  <a:lnTo>
                    <a:pt x="12010" y="600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2965575" y="981575"/>
              <a:ext cx="299925" cy="15025"/>
            </a:xfrm>
            <a:custGeom>
              <a:avLst/>
              <a:gdLst/>
              <a:ahLst/>
              <a:cxnLst/>
              <a:rect l="l" t="t" r="r" b="b"/>
              <a:pathLst>
                <a:path w="11997" h="601" extrusionOk="0">
                  <a:moveTo>
                    <a:pt x="0" y="0"/>
                  </a:moveTo>
                  <a:lnTo>
                    <a:pt x="0" y="600"/>
                  </a:lnTo>
                  <a:lnTo>
                    <a:pt x="11996" y="600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2964875" y="946000"/>
              <a:ext cx="300275" cy="15025"/>
            </a:xfrm>
            <a:custGeom>
              <a:avLst/>
              <a:gdLst/>
              <a:ahLst/>
              <a:cxnLst/>
              <a:rect l="l" t="t" r="r" b="b"/>
              <a:pathLst>
                <a:path w="12011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2010" y="600"/>
                  </a:lnTo>
                  <a:lnTo>
                    <a:pt x="12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2965575" y="910425"/>
              <a:ext cx="300275" cy="15025"/>
            </a:xfrm>
            <a:custGeom>
              <a:avLst/>
              <a:gdLst/>
              <a:ahLst/>
              <a:cxnLst/>
              <a:rect l="l" t="t" r="r" b="b"/>
              <a:pathLst>
                <a:path w="12011" h="601" extrusionOk="0">
                  <a:moveTo>
                    <a:pt x="0" y="1"/>
                  </a:moveTo>
                  <a:lnTo>
                    <a:pt x="0" y="601"/>
                  </a:lnTo>
                  <a:lnTo>
                    <a:pt x="12010" y="601"/>
                  </a:lnTo>
                  <a:lnTo>
                    <a:pt x="12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2965225" y="874875"/>
              <a:ext cx="300275" cy="15000"/>
            </a:xfrm>
            <a:custGeom>
              <a:avLst/>
              <a:gdLst/>
              <a:ahLst/>
              <a:cxnLst/>
              <a:rect l="l" t="t" r="r" b="b"/>
              <a:pathLst>
                <a:path w="12011" h="600" extrusionOk="0">
                  <a:moveTo>
                    <a:pt x="1" y="0"/>
                  </a:moveTo>
                  <a:lnTo>
                    <a:pt x="1" y="600"/>
                  </a:lnTo>
                  <a:lnTo>
                    <a:pt x="12010" y="600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2965925" y="839300"/>
              <a:ext cx="300275" cy="15025"/>
            </a:xfrm>
            <a:custGeom>
              <a:avLst/>
              <a:gdLst/>
              <a:ahLst/>
              <a:cxnLst/>
              <a:rect l="l" t="t" r="r" b="b"/>
              <a:pathLst>
                <a:path w="12011" h="601" extrusionOk="0">
                  <a:moveTo>
                    <a:pt x="0" y="0"/>
                  </a:moveTo>
                  <a:lnTo>
                    <a:pt x="0" y="600"/>
                  </a:lnTo>
                  <a:lnTo>
                    <a:pt x="12010" y="600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2963825" y="803725"/>
              <a:ext cx="299925" cy="15025"/>
            </a:xfrm>
            <a:custGeom>
              <a:avLst/>
              <a:gdLst/>
              <a:ahLst/>
              <a:cxnLst/>
              <a:rect l="l" t="t" r="r" b="b"/>
              <a:pathLst>
                <a:path w="11997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1997" y="600"/>
                  </a:lnTo>
                  <a:lnTo>
                    <a:pt x="1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2964525" y="768150"/>
              <a:ext cx="299925" cy="15025"/>
            </a:xfrm>
            <a:custGeom>
              <a:avLst/>
              <a:gdLst/>
              <a:ahLst/>
              <a:cxnLst/>
              <a:rect l="l" t="t" r="r" b="b"/>
              <a:pathLst>
                <a:path w="11997" h="601" extrusionOk="0">
                  <a:moveTo>
                    <a:pt x="1" y="1"/>
                  </a:moveTo>
                  <a:lnTo>
                    <a:pt x="1" y="601"/>
                  </a:lnTo>
                  <a:lnTo>
                    <a:pt x="11996" y="601"/>
                  </a:lnTo>
                  <a:lnTo>
                    <a:pt x="11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2956850" y="732600"/>
              <a:ext cx="299925" cy="15000"/>
            </a:xfrm>
            <a:custGeom>
              <a:avLst/>
              <a:gdLst/>
              <a:ahLst/>
              <a:cxnLst/>
              <a:rect l="l" t="t" r="r" b="b"/>
              <a:pathLst>
                <a:path w="11997" h="600" extrusionOk="0">
                  <a:moveTo>
                    <a:pt x="1" y="0"/>
                  </a:moveTo>
                  <a:lnTo>
                    <a:pt x="1" y="600"/>
                  </a:lnTo>
                  <a:lnTo>
                    <a:pt x="11997" y="600"/>
                  </a:lnTo>
                  <a:lnTo>
                    <a:pt x="11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2957550" y="697025"/>
              <a:ext cx="300275" cy="14675"/>
            </a:xfrm>
            <a:custGeom>
              <a:avLst/>
              <a:gdLst/>
              <a:ahLst/>
              <a:cxnLst/>
              <a:rect l="l" t="t" r="r" b="b"/>
              <a:pathLst>
                <a:path w="12011" h="587" extrusionOk="0">
                  <a:moveTo>
                    <a:pt x="1" y="0"/>
                  </a:moveTo>
                  <a:lnTo>
                    <a:pt x="1" y="586"/>
                  </a:lnTo>
                  <a:lnTo>
                    <a:pt x="12010" y="586"/>
                  </a:lnTo>
                  <a:lnTo>
                    <a:pt x="120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3008475" y="649250"/>
              <a:ext cx="160775" cy="102550"/>
            </a:xfrm>
            <a:custGeom>
              <a:avLst/>
              <a:gdLst/>
              <a:ahLst/>
              <a:cxnLst/>
              <a:rect l="l" t="t" r="r" b="b"/>
              <a:pathLst>
                <a:path w="6431" h="4102" extrusionOk="0">
                  <a:moveTo>
                    <a:pt x="1716" y="0"/>
                  </a:moveTo>
                  <a:lnTo>
                    <a:pt x="0" y="1326"/>
                  </a:lnTo>
                  <a:lnTo>
                    <a:pt x="1716" y="1967"/>
                  </a:lnTo>
                  <a:lnTo>
                    <a:pt x="3292" y="3822"/>
                  </a:lnTo>
                  <a:lnTo>
                    <a:pt x="3822" y="4101"/>
                  </a:lnTo>
                  <a:lnTo>
                    <a:pt x="5621" y="2274"/>
                  </a:lnTo>
                  <a:lnTo>
                    <a:pt x="6193" y="1256"/>
                  </a:lnTo>
                  <a:lnTo>
                    <a:pt x="6430" y="27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2769950" y="603225"/>
              <a:ext cx="333050" cy="778700"/>
            </a:xfrm>
            <a:custGeom>
              <a:avLst/>
              <a:gdLst/>
              <a:ahLst/>
              <a:cxnLst/>
              <a:rect l="l" t="t" r="r" b="b"/>
              <a:pathLst>
                <a:path w="13322" h="31148" extrusionOk="0">
                  <a:moveTo>
                    <a:pt x="13321" y="0"/>
                  </a:moveTo>
                  <a:cubicBezTo>
                    <a:pt x="13321" y="0"/>
                    <a:pt x="4408" y="2665"/>
                    <a:pt x="2902" y="7407"/>
                  </a:cubicBezTo>
                  <a:cubicBezTo>
                    <a:pt x="2902" y="7407"/>
                    <a:pt x="0" y="12373"/>
                    <a:pt x="1367" y="28455"/>
                  </a:cubicBezTo>
                  <a:cubicBezTo>
                    <a:pt x="1367" y="28455"/>
                    <a:pt x="2525" y="30924"/>
                    <a:pt x="8565" y="31147"/>
                  </a:cubicBezTo>
                  <a:cubicBezTo>
                    <a:pt x="8565" y="31147"/>
                    <a:pt x="7240" y="14298"/>
                    <a:pt x="10894" y="4757"/>
                  </a:cubicBezTo>
                  <a:cubicBezTo>
                    <a:pt x="10894" y="4757"/>
                    <a:pt x="11703" y="1953"/>
                    <a:pt x="13321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3044725" y="686550"/>
              <a:ext cx="115800" cy="68025"/>
            </a:xfrm>
            <a:custGeom>
              <a:avLst/>
              <a:gdLst/>
              <a:ahLst/>
              <a:cxnLst/>
              <a:rect l="l" t="t" r="r" b="b"/>
              <a:pathLst>
                <a:path w="4632" h="2721" extrusionOk="0">
                  <a:moveTo>
                    <a:pt x="4632" y="1"/>
                  </a:moveTo>
                  <a:lnTo>
                    <a:pt x="4325" y="140"/>
                  </a:lnTo>
                  <a:cubicBezTo>
                    <a:pt x="4325" y="140"/>
                    <a:pt x="2930" y="2316"/>
                    <a:pt x="2219" y="2330"/>
                  </a:cubicBezTo>
                  <a:cubicBezTo>
                    <a:pt x="2216" y="2330"/>
                    <a:pt x="2214" y="2330"/>
                    <a:pt x="2212" y="2330"/>
                  </a:cubicBezTo>
                  <a:cubicBezTo>
                    <a:pt x="1486" y="2330"/>
                    <a:pt x="405" y="140"/>
                    <a:pt x="405" y="140"/>
                  </a:cubicBezTo>
                  <a:lnTo>
                    <a:pt x="1" y="126"/>
                  </a:lnTo>
                  <a:lnTo>
                    <a:pt x="210" y="643"/>
                  </a:lnTo>
                  <a:cubicBezTo>
                    <a:pt x="210" y="643"/>
                    <a:pt x="1200" y="2721"/>
                    <a:pt x="2219" y="2721"/>
                  </a:cubicBezTo>
                  <a:cubicBezTo>
                    <a:pt x="3223" y="2707"/>
                    <a:pt x="4464" y="503"/>
                    <a:pt x="4464" y="503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3104375" y="603225"/>
              <a:ext cx="308625" cy="778350"/>
            </a:xfrm>
            <a:custGeom>
              <a:avLst/>
              <a:gdLst/>
              <a:ahLst/>
              <a:cxnLst/>
              <a:rect l="l" t="t" r="r" b="b"/>
              <a:pathLst>
                <a:path w="12345" h="31134" extrusionOk="0">
                  <a:moveTo>
                    <a:pt x="0" y="0"/>
                  </a:moveTo>
                  <a:lnTo>
                    <a:pt x="0" y="0"/>
                  </a:lnTo>
                  <a:cubicBezTo>
                    <a:pt x="181" y="209"/>
                    <a:pt x="349" y="433"/>
                    <a:pt x="516" y="670"/>
                  </a:cubicBezTo>
                  <a:cubicBezTo>
                    <a:pt x="642" y="865"/>
                    <a:pt x="767" y="1060"/>
                    <a:pt x="893" y="1256"/>
                  </a:cubicBezTo>
                  <a:cubicBezTo>
                    <a:pt x="976" y="1395"/>
                    <a:pt x="1060" y="1535"/>
                    <a:pt x="1144" y="1688"/>
                  </a:cubicBezTo>
                  <a:cubicBezTo>
                    <a:pt x="1200" y="1800"/>
                    <a:pt x="1255" y="1911"/>
                    <a:pt x="1325" y="2037"/>
                  </a:cubicBezTo>
                  <a:cubicBezTo>
                    <a:pt x="1395" y="2176"/>
                    <a:pt x="1465" y="2330"/>
                    <a:pt x="1534" y="2469"/>
                  </a:cubicBezTo>
                  <a:cubicBezTo>
                    <a:pt x="1660" y="2720"/>
                    <a:pt x="1771" y="2957"/>
                    <a:pt x="1855" y="3180"/>
                  </a:cubicBezTo>
                  <a:cubicBezTo>
                    <a:pt x="1897" y="3278"/>
                    <a:pt x="1939" y="3376"/>
                    <a:pt x="1981" y="3473"/>
                  </a:cubicBezTo>
                  <a:lnTo>
                    <a:pt x="2064" y="3697"/>
                  </a:lnTo>
                  <a:cubicBezTo>
                    <a:pt x="2078" y="3711"/>
                    <a:pt x="2078" y="3711"/>
                    <a:pt x="2092" y="3752"/>
                  </a:cubicBezTo>
                  <a:cubicBezTo>
                    <a:pt x="2106" y="3780"/>
                    <a:pt x="2106" y="3808"/>
                    <a:pt x="2120" y="3836"/>
                  </a:cubicBezTo>
                  <a:cubicBezTo>
                    <a:pt x="2190" y="4031"/>
                    <a:pt x="2260" y="4199"/>
                    <a:pt x="2302" y="4338"/>
                  </a:cubicBezTo>
                  <a:cubicBezTo>
                    <a:pt x="2399" y="4603"/>
                    <a:pt x="2441" y="4757"/>
                    <a:pt x="2441" y="4757"/>
                  </a:cubicBezTo>
                  <a:cubicBezTo>
                    <a:pt x="2497" y="4896"/>
                    <a:pt x="2539" y="5036"/>
                    <a:pt x="2594" y="5175"/>
                  </a:cubicBezTo>
                  <a:cubicBezTo>
                    <a:pt x="2664" y="5370"/>
                    <a:pt x="2734" y="5566"/>
                    <a:pt x="2804" y="5761"/>
                  </a:cubicBezTo>
                  <a:cubicBezTo>
                    <a:pt x="2873" y="6040"/>
                    <a:pt x="2971" y="6319"/>
                    <a:pt x="3055" y="6598"/>
                  </a:cubicBezTo>
                  <a:cubicBezTo>
                    <a:pt x="3111" y="6751"/>
                    <a:pt x="3152" y="6919"/>
                    <a:pt x="3194" y="7086"/>
                  </a:cubicBezTo>
                  <a:cubicBezTo>
                    <a:pt x="3208" y="7114"/>
                    <a:pt x="3208" y="7156"/>
                    <a:pt x="3222" y="7184"/>
                  </a:cubicBezTo>
                  <a:cubicBezTo>
                    <a:pt x="3292" y="7463"/>
                    <a:pt x="3376" y="7742"/>
                    <a:pt x="3431" y="8021"/>
                  </a:cubicBezTo>
                  <a:lnTo>
                    <a:pt x="3529" y="8411"/>
                  </a:lnTo>
                  <a:cubicBezTo>
                    <a:pt x="3543" y="8481"/>
                    <a:pt x="3557" y="8537"/>
                    <a:pt x="3571" y="8606"/>
                  </a:cubicBezTo>
                  <a:cubicBezTo>
                    <a:pt x="3641" y="8885"/>
                    <a:pt x="3696" y="9164"/>
                    <a:pt x="3752" y="9443"/>
                  </a:cubicBezTo>
                  <a:cubicBezTo>
                    <a:pt x="3766" y="9555"/>
                    <a:pt x="3794" y="9667"/>
                    <a:pt x="3822" y="9764"/>
                  </a:cubicBezTo>
                  <a:lnTo>
                    <a:pt x="3822" y="9792"/>
                  </a:lnTo>
                  <a:cubicBezTo>
                    <a:pt x="3822" y="9820"/>
                    <a:pt x="3836" y="9876"/>
                    <a:pt x="3850" y="9973"/>
                  </a:cubicBezTo>
                  <a:cubicBezTo>
                    <a:pt x="3864" y="9987"/>
                    <a:pt x="3864" y="10001"/>
                    <a:pt x="3864" y="10029"/>
                  </a:cubicBezTo>
                  <a:cubicBezTo>
                    <a:pt x="3906" y="10266"/>
                    <a:pt x="3947" y="10490"/>
                    <a:pt x="3989" y="10727"/>
                  </a:cubicBezTo>
                  <a:cubicBezTo>
                    <a:pt x="3989" y="10755"/>
                    <a:pt x="4003" y="10769"/>
                    <a:pt x="4003" y="10782"/>
                  </a:cubicBezTo>
                  <a:lnTo>
                    <a:pt x="4003" y="10824"/>
                  </a:lnTo>
                  <a:lnTo>
                    <a:pt x="4003" y="10866"/>
                  </a:lnTo>
                  <a:cubicBezTo>
                    <a:pt x="4017" y="10950"/>
                    <a:pt x="4031" y="11047"/>
                    <a:pt x="4045" y="11145"/>
                  </a:cubicBezTo>
                  <a:cubicBezTo>
                    <a:pt x="4073" y="11243"/>
                    <a:pt x="4087" y="11354"/>
                    <a:pt x="4101" y="11452"/>
                  </a:cubicBezTo>
                  <a:cubicBezTo>
                    <a:pt x="4143" y="11731"/>
                    <a:pt x="4185" y="12010"/>
                    <a:pt x="4226" y="12289"/>
                  </a:cubicBezTo>
                  <a:cubicBezTo>
                    <a:pt x="4254" y="12484"/>
                    <a:pt x="4282" y="12679"/>
                    <a:pt x="4310" y="12875"/>
                  </a:cubicBezTo>
                  <a:cubicBezTo>
                    <a:pt x="4352" y="13154"/>
                    <a:pt x="4380" y="13433"/>
                    <a:pt x="4422" y="13712"/>
                  </a:cubicBezTo>
                  <a:cubicBezTo>
                    <a:pt x="4436" y="13907"/>
                    <a:pt x="4464" y="14102"/>
                    <a:pt x="4491" y="14298"/>
                  </a:cubicBezTo>
                  <a:cubicBezTo>
                    <a:pt x="4519" y="14576"/>
                    <a:pt x="4547" y="14855"/>
                    <a:pt x="4575" y="15134"/>
                  </a:cubicBezTo>
                  <a:cubicBezTo>
                    <a:pt x="4589" y="15330"/>
                    <a:pt x="4617" y="15525"/>
                    <a:pt x="4631" y="15720"/>
                  </a:cubicBezTo>
                  <a:cubicBezTo>
                    <a:pt x="4631" y="15776"/>
                    <a:pt x="4645" y="15832"/>
                    <a:pt x="4645" y="15874"/>
                  </a:cubicBezTo>
                  <a:cubicBezTo>
                    <a:pt x="4659" y="16111"/>
                    <a:pt x="4687" y="16334"/>
                    <a:pt x="4701" y="16557"/>
                  </a:cubicBezTo>
                  <a:cubicBezTo>
                    <a:pt x="4715" y="16752"/>
                    <a:pt x="4729" y="16948"/>
                    <a:pt x="4743" y="17143"/>
                  </a:cubicBezTo>
                  <a:cubicBezTo>
                    <a:pt x="4756" y="17422"/>
                    <a:pt x="4770" y="17701"/>
                    <a:pt x="4798" y="17980"/>
                  </a:cubicBezTo>
                  <a:cubicBezTo>
                    <a:pt x="4812" y="18175"/>
                    <a:pt x="4812" y="18371"/>
                    <a:pt x="4826" y="18566"/>
                  </a:cubicBezTo>
                  <a:cubicBezTo>
                    <a:pt x="4840" y="18845"/>
                    <a:pt x="4854" y="19124"/>
                    <a:pt x="4868" y="19403"/>
                  </a:cubicBezTo>
                  <a:cubicBezTo>
                    <a:pt x="4882" y="19598"/>
                    <a:pt x="4882" y="19807"/>
                    <a:pt x="4896" y="20003"/>
                  </a:cubicBezTo>
                  <a:cubicBezTo>
                    <a:pt x="4896" y="20184"/>
                    <a:pt x="4910" y="20365"/>
                    <a:pt x="4910" y="20547"/>
                  </a:cubicBezTo>
                  <a:lnTo>
                    <a:pt x="4910" y="20714"/>
                  </a:lnTo>
                  <a:lnTo>
                    <a:pt x="4910" y="20825"/>
                  </a:lnTo>
                  <a:lnTo>
                    <a:pt x="4910" y="21104"/>
                  </a:lnTo>
                  <a:cubicBezTo>
                    <a:pt x="4924" y="21648"/>
                    <a:pt x="4938" y="22178"/>
                    <a:pt x="4952" y="22695"/>
                  </a:cubicBezTo>
                  <a:lnTo>
                    <a:pt x="4952" y="24480"/>
                  </a:lnTo>
                  <a:cubicBezTo>
                    <a:pt x="4924" y="28386"/>
                    <a:pt x="4715" y="31134"/>
                    <a:pt x="4715" y="31134"/>
                  </a:cubicBezTo>
                  <a:cubicBezTo>
                    <a:pt x="5245" y="31120"/>
                    <a:pt x="5733" y="31078"/>
                    <a:pt x="6193" y="31036"/>
                  </a:cubicBezTo>
                  <a:lnTo>
                    <a:pt x="6235" y="31036"/>
                  </a:lnTo>
                  <a:cubicBezTo>
                    <a:pt x="10950" y="30492"/>
                    <a:pt x="11912" y="28455"/>
                    <a:pt x="11912" y="28455"/>
                  </a:cubicBezTo>
                  <a:cubicBezTo>
                    <a:pt x="11940" y="28218"/>
                    <a:pt x="11954" y="27995"/>
                    <a:pt x="11968" y="27772"/>
                  </a:cubicBezTo>
                  <a:cubicBezTo>
                    <a:pt x="12247" y="24675"/>
                    <a:pt x="12345" y="21579"/>
                    <a:pt x="12289" y="18468"/>
                  </a:cubicBezTo>
                  <a:cubicBezTo>
                    <a:pt x="12289" y="18189"/>
                    <a:pt x="12275" y="17896"/>
                    <a:pt x="12261" y="17631"/>
                  </a:cubicBezTo>
                  <a:cubicBezTo>
                    <a:pt x="12261" y="17603"/>
                    <a:pt x="12261" y="17589"/>
                    <a:pt x="12261" y="17575"/>
                  </a:cubicBezTo>
                  <a:cubicBezTo>
                    <a:pt x="12205" y="16250"/>
                    <a:pt x="12107" y="15079"/>
                    <a:pt x="11996" y="14046"/>
                  </a:cubicBezTo>
                  <a:cubicBezTo>
                    <a:pt x="11466" y="9164"/>
                    <a:pt x="10420" y="7379"/>
                    <a:pt x="10420" y="7379"/>
                  </a:cubicBezTo>
                  <a:cubicBezTo>
                    <a:pt x="10238" y="6821"/>
                    <a:pt x="9959" y="6291"/>
                    <a:pt x="9611" y="5817"/>
                  </a:cubicBezTo>
                  <a:cubicBezTo>
                    <a:pt x="9318" y="5398"/>
                    <a:pt x="8969" y="5008"/>
                    <a:pt x="8606" y="4645"/>
                  </a:cubicBezTo>
                  <a:cubicBezTo>
                    <a:pt x="8551" y="4589"/>
                    <a:pt x="8495" y="4547"/>
                    <a:pt x="8439" y="4492"/>
                  </a:cubicBezTo>
                  <a:lnTo>
                    <a:pt x="8369" y="4422"/>
                  </a:lnTo>
                  <a:cubicBezTo>
                    <a:pt x="8285" y="4338"/>
                    <a:pt x="8174" y="4255"/>
                    <a:pt x="8090" y="4185"/>
                  </a:cubicBezTo>
                  <a:cubicBezTo>
                    <a:pt x="8020" y="4115"/>
                    <a:pt x="7951" y="4059"/>
                    <a:pt x="7853" y="3976"/>
                  </a:cubicBezTo>
                  <a:cubicBezTo>
                    <a:pt x="7755" y="3906"/>
                    <a:pt x="7672" y="3836"/>
                    <a:pt x="7588" y="3766"/>
                  </a:cubicBezTo>
                  <a:lnTo>
                    <a:pt x="7560" y="3738"/>
                  </a:lnTo>
                  <a:lnTo>
                    <a:pt x="7309" y="3557"/>
                  </a:lnTo>
                  <a:cubicBezTo>
                    <a:pt x="7225" y="3487"/>
                    <a:pt x="7128" y="3418"/>
                    <a:pt x="7030" y="3348"/>
                  </a:cubicBezTo>
                  <a:lnTo>
                    <a:pt x="6863" y="3236"/>
                  </a:lnTo>
                  <a:cubicBezTo>
                    <a:pt x="6486" y="2985"/>
                    <a:pt x="6109" y="2734"/>
                    <a:pt x="5719" y="2511"/>
                  </a:cubicBezTo>
                  <a:cubicBezTo>
                    <a:pt x="5621" y="2455"/>
                    <a:pt x="5538" y="2413"/>
                    <a:pt x="5412" y="2344"/>
                  </a:cubicBezTo>
                  <a:cubicBezTo>
                    <a:pt x="5273" y="2260"/>
                    <a:pt x="5147" y="2190"/>
                    <a:pt x="5008" y="2120"/>
                  </a:cubicBezTo>
                  <a:cubicBezTo>
                    <a:pt x="4729" y="1967"/>
                    <a:pt x="4478" y="1827"/>
                    <a:pt x="4212" y="1702"/>
                  </a:cubicBezTo>
                  <a:cubicBezTo>
                    <a:pt x="4199" y="1702"/>
                    <a:pt x="4199" y="1688"/>
                    <a:pt x="4185" y="1688"/>
                  </a:cubicBezTo>
                  <a:lnTo>
                    <a:pt x="4003" y="1604"/>
                  </a:lnTo>
                  <a:lnTo>
                    <a:pt x="3808" y="1507"/>
                  </a:lnTo>
                  <a:cubicBezTo>
                    <a:pt x="3278" y="1256"/>
                    <a:pt x="2762" y="1032"/>
                    <a:pt x="2302" y="837"/>
                  </a:cubicBezTo>
                  <a:lnTo>
                    <a:pt x="2288" y="837"/>
                  </a:lnTo>
                  <a:cubicBezTo>
                    <a:pt x="1660" y="586"/>
                    <a:pt x="1130" y="377"/>
                    <a:pt x="725" y="237"/>
                  </a:cubicBezTo>
                  <a:cubicBezTo>
                    <a:pt x="321" y="98"/>
                    <a:pt x="56" y="14"/>
                    <a:pt x="0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3192925" y="641225"/>
              <a:ext cx="150675" cy="232975"/>
            </a:xfrm>
            <a:custGeom>
              <a:avLst/>
              <a:gdLst/>
              <a:ahLst/>
              <a:cxnLst/>
              <a:rect l="l" t="t" r="r" b="b"/>
              <a:pathLst>
                <a:path w="6027" h="9319" extrusionOk="0">
                  <a:moveTo>
                    <a:pt x="252" y="1"/>
                  </a:moveTo>
                  <a:lnTo>
                    <a:pt x="294" y="1591"/>
                  </a:lnTo>
                  <a:lnTo>
                    <a:pt x="1" y="5482"/>
                  </a:lnTo>
                  <a:cubicBezTo>
                    <a:pt x="1" y="5482"/>
                    <a:pt x="210" y="7979"/>
                    <a:pt x="252" y="8258"/>
                  </a:cubicBezTo>
                  <a:cubicBezTo>
                    <a:pt x="252" y="8272"/>
                    <a:pt x="252" y="8272"/>
                    <a:pt x="252" y="8286"/>
                  </a:cubicBezTo>
                  <a:cubicBezTo>
                    <a:pt x="252" y="8300"/>
                    <a:pt x="266" y="8370"/>
                    <a:pt x="280" y="8453"/>
                  </a:cubicBezTo>
                  <a:cubicBezTo>
                    <a:pt x="336" y="8705"/>
                    <a:pt x="378" y="8956"/>
                    <a:pt x="419" y="9207"/>
                  </a:cubicBezTo>
                  <a:cubicBezTo>
                    <a:pt x="433" y="9235"/>
                    <a:pt x="433" y="9249"/>
                    <a:pt x="433" y="9276"/>
                  </a:cubicBezTo>
                  <a:lnTo>
                    <a:pt x="433" y="9318"/>
                  </a:lnTo>
                  <a:cubicBezTo>
                    <a:pt x="3251" y="6654"/>
                    <a:pt x="2833" y="2818"/>
                    <a:pt x="2833" y="2818"/>
                  </a:cubicBezTo>
                  <a:cubicBezTo>
                    <a:pt x="2952" y="2800"/>
                    <a:pt x="3070" y="2792"/>
                    <a:pt x="3186" y="2792"/>
                  </a:cubicBezTo>
                  <a:cubicBezTo>
                    <a:pt x="4678" y="2792"/>
                    <a:pt x="5910" y="4181"/>
                    <a:pt x="6027" y="4311"/>
                  </a:cubicBezTo>
                  <a:cubicBezTo>
                    <a:pt x="4702" y="2442"/>
                    <a:pt x="2302" y="991"/>
                    <a:pt x="25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3172350" y="647150"/>
              <a:ext cx="67350" cy="200900"/>
            </a:xfrm>
            <a:custGeom>
              <a:avLst/>
              <a:gdLst/>
              <a:ahLst/>
              <a:cxnLst/>
              <a:rect l="l" t="t" r="r" b="b"/>
              <a:pathLst>
                <a:path w="2694" h="8036" extrusionOk="0">
                  <a:moveTo>
                    <a:pt x="1410" y="1"/>
                  </a:moveTo>
                  <a:lnTo>
                    <a:pt x="1" y="349"/>
                  </a:lnTo>
                  <a:lnTo>
                    <a:pt x="1061" y="8035"/>
                  </a:lnTo>
                  <a:cubicBezTo>
                    <a:pt x="1061" y="8035"/>
                    <a:pt x="2316" y="5775"/>
                    <a:pt x="1996" y="3460"/>
                  </a:cubicBezTo>
                  <a:lnTo>
                    <a:pt x="1298" y="3042"/>
                  </a:lnTo>
                  <a:lnTo>
                    <a:pt x="2051" y="2916"/>
                  </a:lnTo>
                  <a:cubicBezTo>
                    <a:pt x="2051" y="2916"/>
                    <a:pt x="2693" y="1214"/>
                    <a:pt x="1410" y="1"/>
                  </a:cubicBez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3131550" y="637525"/>
              <a:ext cx="103250" cy="210525"/>
            </a:xfrm>
            <a:custGeom>
              <a:avLst/>
              <a:gdLst/>
              <a:ahLst/>
              <a:cxnLst/>
              <a:rect l="l" t="t" r="r" b="b"/>
              <a:pathLst>
                <a:path w="4130" h="8421" extrusionOk="0">
                  <a:moveTo>
                    <a:pt x="1804" y="0"/>
                  </a:moveTo>
                  <a:cubicBezTo>
                    <a:pt x="1268" y="0"/>
                    <a:pt x="635" y="131"/>
                    <a:pt x="1" y="316"/>
                  </a:cubicBezTo>
                  <a:cubicBezTo>
                    <a:pt x="531" y="1292"/>
                    <a:pt x="977" y="2325"/>
                    <a:pt x="1298" y="3385"/>
                  </a:cubicBezTo>
                  <a:cubicBezTo>
                    <a:pt x="1591" y="4124"/>
                    <a:pt x="1842" y="4905"/>
                    <a:pt x="2065" y="5714"/>
                  </a:cubicBezTo>
                  <a:cubicBezTo>
                    <a:pt x="2303" y="6579"/>
                    <a:pt x="2512" y="7486"/>
                    <a:pt x="2693" y="8420"/>
                  </a:cubicBezTo>
                  <a:cubicBezTo>
                    <a:pt x="2693" y="8420"/>
                    <a:pt x="3907" y="5282"/>
                    <a:pt x="3502" y="3901"/>
                  </a:cubicBezTo>
                  <a:lnTo>
                    <a:pt x="2693" y="3385"/>
                  </a:lnTo>
                  <a:lnTo>
                    <a:pt x="3586" y="3217"/>
                  </a:lnTo>
                  <a:cubicBezTo>
                    <a:pt x="3586" y="3217"/>
                    <a:pt x="4130" y="1864"/>
                    <a:pt x="2986" y="428"/>
                  </a:cubicBezTo>
                  <a:cubicBezTo>
                    <a:pt x="2740" y="120"/>
                    <a:pt x="2317" y="0"/>
                    <a:pt x="18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2865150" y="639125"/>
              <a:ext cx="151025" cy="232975"/>
            </a:xfrm>
            <a:custGeom>
              <a:avLst/>
              <a:gdLst/>
              <a:ahLst/>
              <a:cxnLst/>
              <a:rect l="l" t="t" r="r" b="b"/>
              <a:pathLst>
                <a:path w="6041" h="9319" extrusionOk="0">
                  <a:moveTo>
                    <a:pt x="5789" y="1"/>
                  </a:moveTo>
                  <a:lnTo>
                    <a:pt x="5789" y="1"/>
                  </a:lnTo>
                  <a:cubicBezTo>
                    <a:pt x="3725" y="991"/>
                    <a:pt x="1339" y="2442"/>
                    <a:pt x="0" y="4311"/>
                  </a:cubicBezTo>
                  <a:cubicBezTo>
                    <a:pt x="117" y="4182"/>
                    <a:pt x="1349" y="2792"/>
                    <a:pt x="2841" y="2792"/>
                  </a:cubicBezTo>
                  <a:cubicBezTo>
                    <a:pt x="2957" y="2792"/>
                    <a:pt x="3075" y="2800"/>
                    <a:pt x="3194" y="2819"/>
                  </a:cubicBezTo>
                  <a:cubicBezTo>
                    <a:pt x="3194" y="2819"/>
                    <a:pt x="2776" y="6654"/>
                    <a:pt x="5594" y="9319"/>
                  </a:cubicBezTo>
                  <a:lnTo>
                    <a:pt x="5608" y="9277"/>
                  </a:lnTo>
                  <a:lnTo>
                    <a:pt x="5622" y="9207"/>
                  </a:lnTo>
                  <a:cubicBezTo>
                    <a:pt x="5663" y="8956"/>
                    <a:pt x="5705" y="8705"/>
                    <a:pt x="5747" y="8454"/>
                  </a:cubicBezTo>
                  <a:cubicBezTo>
                    <a:pt x="5775" y="8370"/>
                    <a:pt x="5789" y="8300"/>
                    <a:pt x="5789" y="8286"/>
                  </a:cubicBezTo>
                  <a:cubicBezTo>
                    <a:pt x="5789" y="8272"/>
                    <a:pt x="5789" y="8272"/>
                    <a:pt x="5789" y="8258"/>
                  </a:cubicBezTo>
                  <a:cubicBezTo>
                    <a:pt x="5817" y="7980"/>
                    <a:pt x="6040" y="5483"/>
                    <a:pt x="6040" y="5483"/>
                  </a:cubicBezTo>
                  <a:lnTo>
                    <a:pt x="5747" y="1591"/>
                  </a:lnTo>
                  <a:lnTo>
                    <a:pt x="5789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2965575" y="652725"/>
              <a:ext cx="67325" cy="201250"/>
            </a:xfrm>
            <a:custGeom>
              <a:avLst/>
              <a:gdLst/>
              <a:ahLst/>
              <a:cxnLst/>
              <a:rect l="l" t="t" r="r" b="b"/>
              <a:pathLst>
                <a:path w="2693" h="8050" extrusionOk="0">
                  <a:moveTo>
                    <a:pt x="1284" y="1"/>
                  </a:moveTo>
                  <a:cubicBezTo>
                    <a:pt x="0" y="1242"/>
                    <a:pt x="642" y="2930"/>
                    <a:pt x="642" y="2930"/>
                  </a:cubicBezTo>
                  <a:lnTo>
                    <a:pt x="1395" y="3042"/>
                  </a:lnTo>
                  <a:lnTo>
                    <a:pt x="698" y="3474"/>
                  </a:lnTo>
                  <a:cubicBezTo>
                    <a:pt x="377" y="5790"/>
                    <a:pt x="1632" y="8049"/>
                    <a:pt x="1632" y="8049"/>
                  </a:cubicBezTo>
                  <a:lnTo>
                    <a:pt x="2693" y="350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2970100" y="643500"/>
              <a:ext cx="103600" cy="210475"/>
            </a:xfrm>
            <a:custGeom>
              <a:avLst/>
              <a:gdLst/>
              <a:ahLst/>
              <a:cxnLst/>
              <a:rect l="l" t="t" r="r" b="b"/>
              <a:pathLst>
                <a:path w="4144" h="8419" extrusionOk="0">
                  <a:moveTo>
                    <a:pt x="2352" y="0"/>
                  </a:moveTo>
                  <a:cubicBezTo>
                    <a:pt x="1833" y="0"/>
                    <a:pt x="1406" y="123"/>
                    <a:pt x="1159" y="440"/>
                  </a:cubicBezTo>
                  <a:cubicBezTo>
                    <a:pt x="1" y="1862"/>
                    <a:pt x="559" y="3215"/>
                    <a:pt x="559" y="3215"/>
                  </a:cubicBezTo>
                  <a:lnTo>
                    <a:pt x="1451" y="3383"/>
                  </a:lnTo>
                  <a:lnTo>
                    <a:pt x="642" y="3899"/>
                  </a:lnTo>
                  <a:cubicBezTo>
                    <a:pt x="238" y="5280"/>
                    <a:pt x="1451" y="8418"/>
                    <a:pt x="1451" y="8418"/>
                  </a:cubicBezTo>
                  <a:cubicBezTo>
                    <a:pt x="1633" y="7484"/>
                    <a:pt x="1842" y="6577"/>
                    <a:pt x="2079" y="5712"/>
                  </a:cubicBezTo>
                  <a:cubicBezTo>
                    <a:pt x="2302" y="4903"/>
                    <a:pt x="2553" y="4122"/>
                    <a:pt x="2846" y="3383"/>
                  </a:cubicBezTo>
                  <a:cubicBezTo>
                    <a:pt x="3167" y="2323"/>
                    <a:pt x="3600" y="1291"/>
                    <a:pt x="4144" y="314"/>
                  </a:cubicBezTo>
                  <a:cubicBezTo>
                    <a:pt x="3514" y="130"/>
                    <a:pt x="2885" y="0"/>
                    <a:pt x="2352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0"/>
            <p:cNvSpPr/>
            <p:nvPr/>
          </p:nvSpPr>
          <p:spPr>
            <a:xfrm>
              <a:off x="3222225" y="1065625"/>
              <a:ext cx="190075" cy="315950"/>
            </a:xfrm>
            <a:custGeom>
              <a:avLst/>
              <a:gdLst/>
              <a:ahLst/>
              <a:cxnLst/>
              <a:rect l="l" t="t" r="r" b="b"/>
              <a:pathLst>
                <a:path w="7603" h="12638" extrusionOk="0">
                  <a:moveTo>
                    <a:pt x="7533" y="0"/>
                  </a:moveTo>
                  <a:cubicBezTo>
                    <a:pt x="7519" y="153"/>
                    <a:pt x="7045" y="6905"/>
                    <a:pt x="6487" y="9401"/>
                  </a:cubicBezTo>
                  <a:cubicBezTo>
                    <a:pt x="6431" y="9625"/>
                    <a:pt x="6333" y="9848"/>
                    <a:pt x="6208" y="10043"/>
                  </a:cubicBezTo>
                  <a:cubicBezTo>
                    <a:pt x="5524" y="11075"/>
                    <a:pt x="3906" y="11745"/>
                    <a:pt x="2483" y="12135"/>
                  </a:cubicBezTo>
                  <a:cubicBezTo>
                    <a:pt x="2149" y="12219"/>
                    <a:pt x="1828" y="12303"/>
                    <a:pt x="1535" y="12372"/>
                  </a:cubicBezTo>
                  <a:cubicBezTo>
                    <a:pt x="642" y="12568"/>
                    <a:pt x="1" y="12638"/>
                    <a:pt x="1" y="12638"/>
                  </a:cubicBezTo>
                  <a:cubicBezTo>
                    <a:pt x="531" y="12624"/>
                    <a:pt x="1019" y="12582"/>
                    <a:pt x="1479" y="12540"/>
                  </a:cubicBezTo>
                  <a:lnTo>
                    <a:pt x="1521" y="12540"/>
                  </a:lnTo>
                  <a:cubicBezTo>
                    <a:pt x="6236" y="11996"/>
                    <a:pt x="7198" y="9959"/>
                    <a:pt x="7198" y="9959"/>
                  </a:cubicBezTo>
                  <a:cubicBezTo>
                    <a:pt x="7226" y="9722"/>
                    <a:pt x="7240" y="9499"/>
                    <a:pt x="7254" y="9276"/>
                  </a:cubicBezTo>
                  <a:cubicBezTo>
                    <a:pt x="7519" y="6193"/>
                    <a:pt x="7603" y="3097"/>
                    <a:pt x="7533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>
              <a:off x="2793650" y="1065975"/>
              <a:ext cx="190425" cy="315950"/>
            </a:xfrm>
            <a:custGeom>
              <a:avLst/>
              <a:gdLst/>
              <a:ahLst/>
              <a:cxnLst/>
              <a:rect l="l" t="t" r="r" b="b"/>
              <a:pathLst>
                <a:path w="7617" h="12638" extrusionOk="0">
                  <a:moveTo>
                    <a:pt x="71" y="0"/>
                  </a:moveTo>
                  <a:lnTo>
                    <a:pt x="71" y="0"/>
                  </a:lnTo>
                  <a:cubicBezTo>
                    <a:pt x="1" y="3320"/>
                    <a:pt x="112" y="6640"/>
                    <a:pt x="419" y="9945"/>
                  </a:cubicBezTo>
                  <a:cubicBezTo>
                    <a:pt x="419" y="9945"/>
                    <a:pt x="1577" y="12414"/>
                    <a:pt x="7617" y="12637"/>
                  </a:cubicBezTo>
                  <a:cubicBezTo>
                    <a:pt x="7617" y="12637"/>
                    <a:pt x="1689" y="11912"/>
                    <a:pt x="1117" y="9387"/>
                  </a:cubicBezTo>
                  <a:cubicBezTo>
                    <a:pt x="559" y="6891"/>
                    <a:pt x="84" y="153"/>
                    <a:pt x="71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3372175" y="952275"/>
              <a:ext cx="140550" cy="101575"/>
            </a:xfrm>
            <a:custGeom>
              <a:avLst/>
              <a:gdLst/>
              <a:ahLst/>
              <a:cxnLst/>
              <a:rect l="l" t="t" r="r" b="b"/>
              <a:pathLst>
                <a:path w="5622" h="4063" extrusionOk="0">
                  <a:moveTo>
                    <a:pt x="977" y="1"/>
                  </a:moveTo>
                  <a:lnTo>
                    <a:pt x="907" y="196"/>
                  </a:lnTo>
                  <a:lnTo>
                    <a:pt x="1" y="2874"/>
                  </a:lnTo>
                  <a:cubicBezTo>
                    <a:pt x="433" y="3153"/>
                    <a:pt x="893" y="3390"/>
                    <a:pt x="1367" y="3586"/>
                  </a:cubicBezTo>
                  <a:lnTo>
                    <a:pt x="1507" y="3641"/>
                  </a:lnTo>
                  <a:cubicBezTo>
                    <a:pt x="2379" y="3972"/>
                    <a:pt x="3108" y="4062"/>
                    <a:pt x="3644" y="4062"/>
                  </a:cubicBezTo>
                  <a:cubicBezTo>
                    <a:pt x="4282" y="4062"/>
                    <a:pt x="4645" y="3934"/>
                    <a:pt x="4645" y="3934"/>
                  </a:cubicBezTo>
                  <a:cubicBezTo>
                    <a:pt x="4813" y="3753"/>
                    <a:pt x="4966" y="3558"/>
                    <a:pt x="5106" y="3362"/>
                  </a:cubicBezTo>
                  <a:cubicBezTo>
                    <a:pt x="5594" y="2581"/>
                    <a:pt x="5622" y="1591"/>
                    <a:pt x="5162" y="796"/>
                  </a:cubicBezTo>
                  <a:lnTo>
                    <a:pt x="5162" y="796"/>
                  </a:lnTo>
                  <a:cubicBezTo>
                    <a:pt x="4962" y="843"/>
                    <a:pt x="4741" y="863"/>
                    <a:pt x="4509" y="863"/>
                  </a:cubicBezTo>
                  <a:cubicBezTo>
                    <a:pt x="3641" y="863"/>
                    <a:pt x="2613" y="578"/>
                    <a:pt x="1898" y="336"/>
                  </a:cubicBezTo>
                  <a:cubicBezTo>
                    <a:pt x="1633" y="252"/>
                    <a:pt x="1409" y="168"/>
                    <a:pt x="1242" y="112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3302425" y="714450"/>
              <a:ext cx="197400" cy="339400"/>
            </a:xfrm>
            <a:custGeom>
              <a:avLst/>
              <a:gdLst/>
              <a:ahLst/>
              <a:cxnLst/>
              <a:rect l="l" t="t" r="r" b="b"/>
              <a:pathLst>
                <a:path w="7896" h="13576" extrusionOk="0">
                  <a:moveTo>
                    <a:pt x="391" y="1"/>
                  </a:moveTo>
                  <a:lnTo>
                    <a:pt x="1" y="140"/>
                  </a:lnTo>
                  <a:cubicBezTo>
                    <a:pt x="1982" y="1131"/>
                    <a:pt x="3125" y="6208"/>
                    <a:pt x="3697" y="9709"/>
                  </a:cubicBezTo>
                  <a:cubicBezTo>
                    <a:pt x="4018" y="11648"/>
                    <a:pt x="4157" y="13099"/>
                    <a:pt x="4157" y="13099"/>
                  </a:cubicBezTo>
                  <a:lnTo>
                    <a:pt x="4297" y="13210"/>
                  </a:lnTo>
                  <a:lnTo>
                    <a:pt x="4297" y="13154"/>
                  </a:lnTo>
                  <a:cubicBezTo>
                    <a:pt x="5169" y="13485"/>
                    <a:pt x="5898" y="13575"/>
                    <a:pt x="6434" y="13575"/>
                  </a:cubicBezTo>
                  <a:cubicBezTo>
                    <a:pt x="7072" y="13575"/>
                    <a:pt x="7435" y="13447"/>
                    <a:pt x="7435" y="13447"/>
                  </a:cubicBezTo>
                  <a:cubicBezTo>
                    <a:pt x="7603" y="13266"/>
                    <a:pt x="7756" y="13071"/>
                    <a:pt x="7896" y="12875"/>
                  </a:cubicBezTo>
                  <a:lnTo>
                    <a:pt x="7896" y="12875"/>
                  </a:lnTo>
                  <a:cubicBezTo>
                    <a:pt x="7568" y="12933"/>
                    <a:pt x="7272" y="12960"/>
                    <a:pt x="7006" y="12960"/>
                  </a:cubicBezTo>
                  <a:cubicBezTo>
                    <a:pt x="4126" y="12960"/>
                    <a:pt x="4686" y="9862"/>
                    <a:pt x="4674" y="9862"/>
                  </a:cubicBezTo>
                  <a:cubicBezTo>
                    <a:pt x="4409" y="9779"/>
                    <a:pt x="4185" y="9695"/>
                    <a:pt x="4018" y="9639"/>
                  </a:cubicBezTo>
                  <a:cubicBezTo>
                    <a:pt x="3488" y="4743"/>
                    <a:pt x="2442" y="2972"/>
                    <a:pt x="2442" y="2972"/>
                  </a:cubicBezTo>
                  <a:cubicBezTo>
                    <a:pt x="2247" y="2400"/>
                    <a:pt x="1982" y="1884"/>
                    <a:pt x="1633" y="1396"/>
                  </a:cubicBezTo>
                  <a:cubicBezTo>
                    <a:pt x="1270" y="880"/>
                    <a:pt x="852" y="419"/>
                    <a:pt x="39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3529100" y="986075"/>
              <a:ext cx="92050" cy="57100"/>
            </a:xfrm>
            <a:custGeom>
              <a:avLst/>
              <a:gdLst/>
              <a:ahLst/>
              <a:cxnLst/>
              <a:rect l="l" t="t" r="r" b="b"/>
              <a:pathLst>
                <a:path w="3682" h="2284" extrusionOk="0">
                  <a:moveTo>
                    <a:pt x="1093" y="1"/>
                  </a:moveTo>
                  <a:cubicBezTo>
                    <a:pt x="1086" y="1"/>
                    <a:pt x="1080" y="6"/>
                    <a:pt x="1074" y="16"/>
                  </a:cubicBezTo>
                  <a:cubicBezTo>
                    <a:pt x="893" y="309"/>
                    <a:pt x="628" y="783"/>
                    <a:pt x="670" y="950"/>
                  </a:cubicBezTo>
                  <a:lnTo>
                    <a:pt x="28" y="839"/>
                  </a:lnTo>
                  <a:lnTo>
                    <a:pt x="0" y="1857"/>
                  </a:lnTo>
                  <a:lnTo>
                    <a:pt x="698" y="1731"/>
                  </a:lnTo>
                  <a:cubicBezTo>
                    <a:pt x="698" y="1731"/>
                    <a:pt x="809" y="2010"/>
                    <a:pt x="1270" y="2066"/>
                  </a:cubicBezTo>
                  <a:cubicBezTo>
                    <a:pt x="1498" y="2093"/>
                    <a:pt x="1706" y="2113"/>
                    <a:pt x="1880" y="2113"/>
                  </a:cubicBezTo>
                  <a:cubicBezTo>
                    <a:pt x="2068" y="2113"/>
                    <a:pt x="2215" y="2090"/>
                    <a:pt x="2302" y="2024"/>
                  </a:cubicBezTo>
                  <a:lnTo>
                    <a:pt x="2302" y="2024"/>
                  </a:lnTo>
                  <a:cubicBezTo>
                    <a:pt x="2246" y="2080"/>
                    <a:pt x="2176" y="2192"/>
                    <a:pt x="2302" y="2234"/>
                  </a:cubicBezTo>
                  <a:cubicBezTo>
                    <a:pt x="2375" y="2254"/>
                    <a:pt x="2551" y="2283"/>
                    <a:pt x="2723" y="2283"/>
                  </a:cubicBezTo>
                  <a:cubicBezTo>
                    <a:pt x="3011" y="2283"/>
                    <a:pt x="3286" y="2203"/>
                    <a:pt x="3041" y="1871"/>
                  </a:cubicBezTo>
                  <a:cubicBezTo>
                    <a:pt x="3041" y="1871"/>
                    <a:pt x="3669" y="1550"/>
                    <a:pt x="2734" y="1327"/>
                  </a:cubicBezTo>
                  <a:lnTo>
                    <a:pt x="2734" y="1327"/>
                  </a:lnTo>
                  <a:cubicBezTo>
                    <a:pt x="2734" y="1327"/>
                    <a:pt x="2839" y="1340"/>
                    <a:pt x="2968" y="1340"/>
                  </a:cubicBezTo>
                  <a:cubicBezTo>
                    <a:pt x="3261" y="1340"/>
                    <a:pt x="3682" y="1273"/>
                    <a:pt x="3334" y="839"/>
                  </a:cubicBezTo>
                  <a:cubicBezTo>
                    <a:pt x="3376" y="839"/>
                    <a:pt x="3418" y="811"/>
                    <a:pt x="3418" y="769"/>
                  </a:cubicBezTo>
                  <a:cubicBezTo>
                    <a:pt x="3585" y="602"/>
                    <a:pt x="3502" y="337"/>
                    <a:pt x="3278" y="281"/>
                  </a:cubicBezTo>
                  <a:cubicBezTo>
                    <a:pt x="3019" y="133"/>
                    <a:pt x="2727" y="61"/>
                    <a:pt x="2436" y="61"/>
                  </a:cubicBezTo>
                  <a:cubicBezTo>
                    <a:pt x="2037" y="61"/>
                    <a:pt x="1640" y="196"/>
                    <a:pt x="1326" y="462"/>
                  </a:cubicBezTo>
                  <a:cubicBezTo>
                    <a:pt x="1326" y="462"/>
                    <a:pt x="1164" y="1"/>
                    <a:pt x="1093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3493875" y="960125"/>
              <a:ext cx="153125" cy="181175"/>
            </a:xfrm>
            <a:custGeom>
              <a:avLst/>
              <a:gdLst/>
              <a:ahLst/>
              <a:cxnLst/>
              <a:rect l="l" t="t" r="r" b="b"/>
              <a:pathLst>
                <a:path w="6125" h="7247" extrusionOk="0">
                  <a:moveTo>
                    <a:pt x="3462" y="1"/>
                  </a:moveTo>
                  <a:cubicBezTo>
                    <a:pt x="3409" y="1"/>
                    <a:pt x="3357" y="3"/>
                    <a:pt x="3306" y="8"/>
                  </a:cubicBezTo>
                  <a:cubicBezTo>
                    <a:pt x="2693" y="49"/>
                    <a:pt x="3306" y="677"/>
                    <a:pt x="3306" y="677"/>
                  </a:cubicBezTo>
                  <a:lnTo>
                    <a:pt x="3181" y="831"/>
                  </a:lnTo>
                  <a:lnTo>
                    <a:pt x="2832" y="3062"/>
                  </a:lnTo>
                  <a:lnTo>
                    <a:pt x="2456" y="3258"/>
                  </a:lnTo>
                  <a:lnTo>
                    <a:pt x="1172" y="3941"/>
                  </a:lnTo>
                  <a:lnTo>
                    <a:pt x="377" y="4541"/>
                  </a:lnTo>
                  <a:lnTo>
                    <a:pt x="1" y="5252"/>
                  </a:lnTo>
                  <a:lnTo>
                    <a:pt x="168" y="5964"/>
                  </a:lnTo>
                  <a:lnTo>
                    <a:pt x="782" y="6536"/>
                  </a:lnTo>
                  <a:lnTo>
                    <a:pt x="2525" y="7066"/>
                  </a:lnTo>
                  <a:lnTo>
                    <a:pt x="4576" y="7247"/>
                  </a:lnTo>
                  <a:lnTo>
                    <a:pt x="5622" y="6996"/>
                  </a:lnTo>
                  <a:lnTo>
                    <a:pt x="6026" y="6480"/>
                  </a:lnTo>
                  <a:lnTo>
                    <a:pt x="6124" y="5936"/>
                  </a:lnTo>
                  <a:lnTo>
                    <a:pt x="5761" y="5113"/>
                  </a:lnTo>
                  <a:lnTo>
                    <a:pt x="5008" y="4220"/>
                  </a:lnTo>
                  <a:lnTo>
                    <a:pt x="4115" y="3272"/>
                  </a:lnTo>
                  <a:lnTo>
                    <a:pt x="4464" y="872"/>
                  </a:lnTo>
                  <a:cubicBezTo>
                    <a:pt x="4464" y="872"/>
                    <a:pt x="4855" y="579"/>
                    <a:pt x="4855" y="412"/>
                  </a:cubicBezTo>
                  <a:cubicBezTo>
                    <a:pt x="4842" y="271"/>
                    <a:pt x="4064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3529450" y="1060525"/>
              <a:ext cx="93475" cy="23250"/>
            </a:xfrm>
            <a:custGeom>
              <a:avLst/>
              <a:gdLst/>
              <a:ahLst/>
              <a:cxnLst/>
              <a:rect l="l" t="t" r="r" b="b"/>
              <a:pathLst>
                <a:path w="3739" h="930" extrusionOk="0">
                  <a:moveTo>
                    <a:pt x="604" y="0"/>
                  </a:moveTo>
                  <a:cubicBezTo>
                    <a:pt x="244" y="0"/>
                    <a:pt x="30" y="32"/>
                    <a:pt x="0" y="37"/>
                  </a:cubicBezTo>
                  <a:cubicBezTo>
                    <a:pt x="891" y="738"/>
                    <a:pt x="1742" y="930"/>
                    <a:pt x="2407" y="930"/>
                  </a:cubicBezTo>
                  <a:cubicBezTo>
                    <a:pt x="3209" y="930"/>
                    <a:pt x="3739" y="650"/>
                    <a:pt x="3739" y="650"/>
                  </a:cubicBezTo>
                  <a:cubicBezTo>
                    <a:pt x="2374" y="103"/>
                    <a:pt x="1253" y="0"/>
                    <a:pt x="604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3499800" y="1061425"/>
              <a:ext cx="143700" cy="76400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5566" y="2219"/>
                  </a:moveTo>
                  <a:cubicBezTo>
                    <a:pt x="5510" y="2428"/>
                    <a:pt x="5357" y="2609"/>
                    <a:pt x="5176" y="2707"/>
                  </a:cubicBezTo>
                  <a:cubicBezTo>
                    <a:pt x="4590" y="3055"/>
                    <a:pt x="3516" y="2916"/>
                    <a:pt x="2693" y="2804"/>
                  </a:cubicBezTo>
                  <a:cubicBezTo>
                    <a:pt x="1954" y="2721"/>
                    <a:pt x="935" y="2372"/>
                    <a:pt x="391" y="1940"/>
                  </a:cubicBezTo>
                  <a:cubicBezTo>
                    <a:pt x="154" y="1744"/>
                    <a:pt x="1" y="1535"/>
                    <a:pt x="1" y="1326"/>
                  </a:cubicBezTo>
                  <a:cubicBezTo>
                    <a:pt x="29" y="628"/>
                    <a:pt x="1186" y="1"/>
                    <a:pt x="1186" y="1"/>
                  </a:cubicBezTo>
                  <a:lnTo>
                    <a:pt x="1200" y="15"/>
                  </a:lnTo>
                  <a:cubicBezTo>
                    <a:pt x="1270" y="70"/>
                    <a:pt x="1758" y="391"/>
                    <a:pt x="3055" y="642"/>
                  </a:cubicBezTo>
                  <a:cubicBezTo>
                    <a:pt x="4450" y="921"/>
                    <a:pt x="4911" y="628"/>
                    <a:pt x="4925" y="614"/>
                  </a:cubicBezTo>
                  <a:lnTo>
                    <a:pt x="4925" y="614"/>
                  </a:lnTo>
                  <a:cubicBezTo>
                    <a:pt x="4939" y="642"/>
                    <a:pt x="5748" y="1633"/>
                    <a:pt x="5566" y="221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3535825" y="1100625"/>
              <a:ext cx="7500" cy="6225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165" y="0"/>
                  </a:moveTo>
                  <a:cubicBezTo>
                    <a:pt x="136" y="0"/>
                    <a:pt x="105" y="12"/>
                    <a:pt x="80" y="37"/>
                  </a:cubicBezTo>
                  <a:cubicBezTo>
                    <a:pt x="0" y="104"/>
                    <a:pt x="48" y="247"/>
                    <a:pt x="162" y="247"/>
                  </a:cubicBezTo>
                  <a:cubicBezTo>
                    <a:pt x="167" y="247"/>
                    <a:pt x="172" y="247"/>
                    <a:pt x="178" y="246"/>
                  </a:cubicBezTo>
                  <a:cubicBezTo>
                    <a:pt x="183" y="248"/>
                    <a:pt x="189" y="249"/>
                    <a:pt x="195" y="249"/>
                  </a:cubicBezTo>
                  <a:cubicBezTo>
                    <a:pt x="233" y="249"/>
                    <a:pt x="277" y="209"/>
                    <a:pt x="289" y="148"/>
                  </a:cubicBezTo>
                  <a:cubicBezTo>
                    <a:pt x="299" y="61"/>
                    <a:pt x="234" y="0"/>
                    <a:pt x="1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3539900" y="1102225"/>
              <a:ext cx="1775" cy="2125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43" y="1"/>
                  </a:moveTo>
                  <a:cubicBezTo>
                    <a:pt x="29" y="1"/>
                    <a:pt x="1" y="15"/>
                    <a:pt x="1" y="29"/>
                  </a:cubicBezTo>
                  <a:cubicBezTo>
                    <a:pt x="1" y="56"/>
                    <a:pt x="15" y="70"/>
                    <a:pt x="29" y="84"/>
                  </a:cubicBezTo>
                  <a:cubicBezTo>
                    <a:pt x="43" y="70"/>
                    <a:pt x="71" y="56"/>
                    <a:pt x="71" y="43"/>
                  </a:cubicBezTo>
                  <a:cubicBezTo>
                    <a:pt x="71" y="29"/>
                    <a:pt x="57" y="1"/>
                    <a:pt x="43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3545825" y="109970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5" y="0"/>
                  </a:moveTo>
                  <a:cubicBezTo>
                    <a:pt x="33" y="0"/>
                    <a:pt x="15" y="23"/>
                    <a:pt x="15" y="46"/>
                  </a:cubicBezTo>
                  <a:cubicBezTo>
                    <a:pt x="1" y="60"/>
                    <a:pt x="29" y="88"/>
                    <a:pt x="57" y="102"/>
                  </a:cubicBezTo>
                  <a:cubicBezTo>
                    <a:pt x="85" y="102"/>
                    <a:pt x="99" y="88"/>
                    <a:pt x="113" y="60"/>
                  </a:cubicBezTo>
                  <a:cubicBezTo>
                    <a:pt x="113" y="32"/>
                    <a:pt x="99" y="4"/>
                    <a:pt x="71" y="4"/>
                  </a:cubicBezTo>
                  <a:cubicBezTo>
                    <a:pt x="66" y="1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3609650" y="1091225"/>
              <a:ext cx="6575" cy="5475"/>
            </a:xfrm>
            <a:custGeom>
              <a:avLst/>
              <a:gdLst/>
              <a:ahLst/>
              <a:cxnLst/>
              <a:rect l="l" t="t" r="r" b="b"/>
              <a:pathLst>
                <a:path w="263" h="219" extrusionOk="0">
                  <a:moveTo>
                    <a:pt x="119" y="1"/>
                  </a:moveTo>
                  <a:cubicBezTo>
                    <a:pt x="70" y="1"/>
                    <a:pt x="23" y="34"/>
                    <a:pt x="14" y="92"/>
                  </a:cubicBezTo>
                  <a:cubicBezTo>
                    <a:pt x="1" y="148"/>
                    <a:pt x="42" y="204"/>
                    <a:pt x="98" y="217"/>
                  </a:cubicBezTo>
                  <a:cubicBezTo>
                    <a:pt x="104" y="218"/>
                    <a:pt x="109" y="219"/>
                    <a:pt x="115" y="219"/>
                  </a:cubicBezTo>
                  <a:cubicBezTo>
                    <a:pt x="203" y="219"/>
                    <a:pt x="262" y="116"/>
                    <a:pt x="210" y="50"/>
                  </a:cubicBezTo>
                  <a:cubicBezTo>
                    <a:pt x="187" y="16"/>
                    <a:pt x="153" y="1"/>
                    <a:pt x="11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3612450" y="1093150"/>
              <a:ext cx="1750" cy="177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42" y="1"/>
                  </a:moveTo>
                  <a:cubicBezTo>
                    <a:pt x="14" y="1"/>
                    <a:pt x="0" y="15"/>
                    <a:pt x="0" y="29"/>
                  </a:cubicBezTo>
                  <a:cubicBezTo>
                    <a:pt x="0" y="57"/>
                    <a:pt x="14" y="71"/>
                    <a:pt x="28" y="71"/>
                  </a:cubicBezTo>
                  <a:cubicBezTo>
                    <a:pt x="42" y="71"/>
                    <a:pt x="70" y="57"/>
                    <a:pt x="70" y="43"/>
                  </a:cubicBezTo>
                  <a:cubicBezTo>
                    <a:pt x="70" y="29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3616625" y="1116100"/>
              <a:ext cx="6550" cy="5350"/>
            </a:xfrm>
            <a:custGeom>
              <a:avLst/>
              <a:gdLst/>
              <a:ahLst/>
              <a:cxnLst/>
              <a:rect l="l" t="t" r="r" b="b"/>
              <a:pathLst>
                <a:path w="262" h="214" extrusionOk="0">
                  <a:moveTo>
                    <a:pt x="104" y="1"/>
                  </a:moveTo>
                  <a:cubicBezTo>
                    <a:pt x="56" y="1"/>
                    <a:pt x="13" y="39"/>
                    <a:pt x="1" y="87"/>
                  </a:cubicBezTo>
                  <a:cubicBezTo>
                    <a:pt x="1" y="143"/>
                    <a:pt x="28" y="199"/>
                    <a:pt x="98" y="213"/>
                  </a:cubicBezTo>
                  <a:cubicBezTo>
                    <a:pt x="103" y="213"/>
                    <a:pt x="107" y="214"/>
                    <a:pt x="111" y="214"/>
                  </a:cubicBezTo>
                  <a:cubicBezTo>
                    <a:pt x="239" y="214"/>
                    <a:pt x="261" y="17"/>
                    <a:pt x="126" y="4"/>
                  </a:cubicBezTo>
                  <a:cubicBezTo>
                    <a:pt x="119" y="2"/>
                    <a:pt x="111" y="1"/>
                    <a:pt x="10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3542000" y="108585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70" y="0"/>
                  </a:moveTo>
                  <a:cubicBezTo>
                    <a:pt x="42" y="0"/>
                    <a:pt x="14" y="14"/>
                    <a:pt x="14" y="42"/>
                  </a:cubicBezTo>
                  <a:cubicBezTo>
                    <a:pt x="1" y="70"/>
                    <a:pt x="28" y="98"/>
                    <a:pt x="56" y="98"/>
                  </a:cubicBezTo>
                  <a:cubicBezTo>
                    <a:pt x="59" y="100"/>
                    <a:pt x="62" y="101"/>
                    <a:pt x="65" y="101"/>
                  </a:cubicBezTo>
                  <a:cubicBezTo>
                    <a:pt x="80" y="101"/>
                    <a:pt x="101" y="79"/>
                    <a:pt x="112" y="56"/>
                  </a:cubicBezTo>
                  <a:cubicBezTo>
                    <a:pt x="112" y="28"/>
                    <a:pt x="98" y="14"/>
                    <a:pt x="7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3543050" y="1086200"/>
              <a:ext cx="1075" cy="105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14"/>
                  </a:cubicBezTo>
                  <a:cubicBezTo>
                    <a:pt x="0" y="28"/>
                    <a:pt x="0" y="42"/>
                    <a:pt x="14" y="42"/>
                  </a:cubicBezTo>
                  <a:cubicBezTo>
                    <a:pt x="28" y="42"/>
                    <a:pt x="28" y="28"/>
                    <a:pt x="28" y="28"/>
                  </a:cubicBezTo>
                  <a:cubicBezTo>
                    <a:pt x="42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0"/>
            <p:cNvSpPr/>
            <p:nvPr/>
          </p:nvSpPr>
          <p:spPr>
            <a:xfrm>
              <a:off x="3530400" y="1084075"/>
              <a:ext cx="2550" cy="1925"/>
            </a:xfrm>
            <a:custGeom>
              <a:avLst/>
              <a:gdLst/>
              <a:ahLst/>
              <a:cxnLst/>
              <a:rect l="l" t="t" r="r" b="b"/>
              <a:pathLst>
                <a:path w="102" h="77" extrusionOk="0">
                  <a:moveTo>
                    <a:pt x="49" y="0"/>
                  </a:moveTo>
                  <a:cubicBezTo>
                    <a:pt x="0" y="0"/>
                    <a:pt x="53" y="77"/>
                    <a:pt x="84" y="77"/>
                  </a:cubicBezTo>
                  <a:cubicBezTo>
                    <a:pt x="92" y="77"/>
                    <a:pt x="99" y="71"/>
                    <a:pt x="102" y="57"/>
                  </a:cubicBezTo>
                  <a:cubicBezTo>
                    <a:pt x="102" y="29"/>
                    <a:pt x="88" y="1"/>
                    <a:pt x="60" y="1"/>
                  </a:cubicBezTo>
                  <a:cubicBezTo>
                    <a:pt x="56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3556075" y="1078475"/>
              <a:ext cx="3025" cy="2500"/>
            </a:xfrm>
            <a:custGeom>
              <a:avLst/>
              <a:gdLst/>
              <a:ahLst/>
              <a:cxnLst/>
              <a:rect l="l" t="t" r="r" b="b"/>
              <a:pathLst>
                <a:path w="121" h="100" extrusionOk="0">
                  <a:moveTo>
                    <a:pt x="66" y="1"/>
                  </a:moveTo>
                  <a:cubicBezTo>
                    <a:pt x="8" y="1"/>
                    <a:pt x="0" y="87"/>
                    <a:pt x="65" y="100"/>
                  </a:cubicBezTo>
                  <a:cubicBezTo>
                    <a:pt x="93" y="100"/>
                    <a:pt x="107" y="86"/>
                    <a:pt x="121" y="58"/>
                  </a:cubicBezTo>
                  <a:cubicBezTo>
                    <a:pt x="121" y="30"/>
                    <a:pt x="107" y="2"/>
                    <a:pt x="79" y="2"/>
                  </a:cubicBezTo>
                  <a:cubicBezTo>
                    <a:pt x="75" y="1"/>
                    <a:pt x="70" y="1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3580350" y="1100550"/>
              <a:ext cx="7625" cy="6300"/>
            </a:xfrm>
            <a:custGeom>
              <a:avLst/>
              <a:gdLst/>
              <a:ahLst/>
              <a:cxnLst/>
              <a:rect l="l" t="t" r="r" b="b"/>
              <a:pathLst>
                <a:path w="305" h="252" extrusionOk="0">
                  <a:moveTo>
                    <a:pt x="167" y="0"/>
                  </a:moveTo>
                  <a:cubicBezTo>
                    <a:pt x="144" y="0"/>
                    <a:pt x="120" y="8"/>
                    <a:pt x="98" y="26"/>
                  </a:cubicBezTo>
                  <a:cubicBezTo>
                    <a:pt x="1" y="96"/>
                    <a:pt x="43" y="235"/>
                    <a:pt x="154" y="249"/>
                  </a:cubicBezTo>
                  <a:cubicBezTo>
                    <a:pt x="163" y="251"/>
                    <a:pt x="172" y="252"/>
                    <a:pt x="181" y="252"/>
                  </a:cubicBezTo>
                  <a:cubicBezTo>
                    <a:pt x="238" y="252"/>
                    <a:pt x="282" y="212"/>
                    <a:pt x="294" y="151"/>
                  </a:cubicBezTo>
                  <a:cubicBezTo>
                    <a:pt x="304" y="68"/>
                    <a:pt x="237" y="0"/>
                    <a:pt x="16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3583500" y="1101875"/>
              <a:ext cx="2475" cy="2225"/>
            </a:xfrm>
            <a:custGeom>
              <a:avLst/>
              <a:gdLst/>
              <a:ahLst/>
              <a:cxnLst/>
              <a:rect l="l" t="t" r="r" b="b"/>
              <a:pathLst>
                <a:path w="99" h="89" extrusionOk="0">
                  <a:moveTo>
                    <a:pt x="56" y="1"/>
                  </a:moveTo>
                  <a:cubicBezTo>
                    <a:pt x="28" y="1"/>
                    <a:pt x="14" y="15"/>
                    <a:pt x="0" y="43"/>
                  </a:cubicBezTo>
                  <a:cubicBezTo>
                    <a:pt x="0" y="57"/>
                    <a:pt x="14" y="84"/>
                    <a:pt x="42" y="84"/>
                  </a:cubicBezTo>
                  <a:cubicBezTo>
                    <a:pt x="48" y="87"/>
                    <a:pt x="52" y="88"/>
                    <a:pt x="57" y="88"/>
                  </a:cubicBezTo>
                  <a:cubicBezTo>
                    <a:pt x="75" y="88"/>
                    <a:pt x="87" y="68"/>
                    <a:pt x="98" y="57"/>
                  </a:cubicBezTo>
                  <a:cubicBezTo>
                    <a:pt x="98" y="29"/>
                    <a:pt x="84" y="1"/>
                    <a:pt x="5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3595000" y="109665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6" y="0"/>
                  </a:moveTo>
                  <a:cubicBezTo>
                    <a:pt x="29" y="0"/>
                    <a:pt x="1" y="14"/>
                    <a:pt x="1" y="42"/>
                  </a:cubicBezTo>
                  <a:cubicBezTo>
                    <a:pt x="1" y="70"/>
                    <a:pt x="15" y="98"/>
                    <a:pt x="43" y="98"/>
                  </a:cubicBezTo>
                  <a:cubicBezTo>
                    <a:pt x="48" y="101"/>
                    <a:pt x="53" y="102"/>
                    <a:pt x="58" y="102"/>
                  </a:cubicBezTo>
                  <a:cubicBezTo>
                    <a:pt x="80" y="102"/>
                    <a:pt x="98" y="79"/>
                    <a:pt x="98" y="56"/>
                  </a:cubicBez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3563625" y="1118625"/>
              <a:ext cx="2800" cy="2550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56" y="0"/>
                  </a:moveTo>
                  <a:cubicBezTo>
                    <a:pt x="28" y="0"/>
                    <a:pt x="14" y="14"/>
                    <a:pt x="0" y="42"/>
                  </a:cubicBezTo>
                  <a:cubicBezTo>
                    <a:pt x="0" y="80"/>
                    <a:pt x="30" y="102"/>
                    <a:pt x="56" y="102"/>
                  </a:cubicBezTo>
                  <a:cubicBezTo>
                    <a:pt x="78" y="102"/>
                    <a:pt x="98" y="87"/>
                    <a:pt x="98" y="56"/>
                  </a:cubicBezTo>
                  <a:cubicBezTo>
                    <a:pt x="112" y="28"/>
                    <a:pt x="84" y="14"/>
                    <a:pt x="5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3593600" y="1114000"/>
              <a:ext cx="9350" cy="7775"/>
            </a:xfrm>
            <a:custGeom>
              <a:avLst/>
              <a:gdLst/>
              <a:ahLst/>
              <a:cxnLst/>
              <a:rect l="l" t="t" r="r" b="b"/>
              <a:pathLst>
                <a:path w="374" h="311" extrusionOk="0">
                  <a:moveTo>
                    <a:pt x="204" y="1"/>
                  </a:moveTo>
                  <a:cubicBezTo>
                    <a:pt x="173" y="1"/>
                    <a:pt x="141" y="10"/>
                    <a:pt x="112" y="32"/>
                  </a:cubicBezTo>
                  <a:cubicBezTo>
                    <a:pt x="1" y="116"/>
                    <a:pt x="43" y="283"/>
                    <a:pt x="182" y="311"/>
                  </a:cubicBezTo>
                  <a:cubicBezTo>
                    <a:pt x="266" y="311"/>
                    <a:pt x="350" y="255"/>
                    <a:pt x="364" y="171"/>
                  </a:cubicBezTo>
                  <a:cubicBezTo>
                    <a:pt x="374" y="78"/>
                    <a:pt x="292" y="1"/>
                    <a:pt x="20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3579050" y="1124400"/>
              <a:ext cx="6300" cy="3725"/>
            </a:xfrm>
            <a:custGeom>
              <a:avLst/>
              <a:gdLst/>
              <a:ahLst/>
              <a:cxnLst/>
              <a:rect l="l" t="t" r="r" b="b"/>
              <a:pathLst>
                <a:path w="252" h="149" extrusionOk="0">
                  <a:moveTo>
                    <a:pt x="205" y="0"/>
                  </a:moveTo>
                  <a:cubicBezTo>
                    <a:pt x="132" y="0"/>
                    <a:pt x="0" y="125"/>
                    <a:pt x="123" y="146"/>
                  </a:cubicBezTo>
                  <a:cubicBezTo>
                    <a:pt x="130" y="148"/>
                    <a:pt x="137" y="149"/>
                    <a:pt x="145" y="149"/>
                  </a:cubicBezTo>
                  <a:cubicBezTo>
                    <a:pt x="192" y="149"/>
                    <a:pt x="236" y="111"/>
                    <a:pt x="248" y="62"/>
                  </a:cubicBezTo>
                  <a:cubicBezTo>
                    <a:pt x="252" y="17"/>
                    <a:pt x="233" y="0"/>
                    <a:pt x="20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3582175" y="1124850"/>
              <a:ext cx="2050" cy="1825"/>
            </a:xfrm>
            <a:custGeom>
              <a:avLst/>
              <a:gdLst/>
              <a:ahLst/>
              <a:cxnLst/>
              <a:rect l="l" t="t" r="r" b="b"/>
              <a:pathLst>
                <a:path w="82" h="73" extrusionOk="0">
                  <a:moveTo>
                    <a:pt x="44" y="1"/>
                  </a:moveTo>
                  <a:cubicBezTo>
                    <a:pt x="10" y="1"/>
                    <a:pt x="1" y="72"/>
                    <a:pt x="39" y="72"/>
                  </a:cubicBezTo>
                  <a:cubicBezTo>
                    <a:pt x="53" y="72"/>
                    <a:pt x="81" y="58"/>
                    <a:pt x="81" y="44"/>
                  </a:cubicBezTo>
                  <a:cubicBezTo>
                    <a:pt x="81" y="16"/>
                    <a:pt x="67" y="2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3509300" y="1095100"/>
              <a:ext cx="6050" cy="3725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200" y="1"/>
                  </a:moveTo>
                  <a:cubicBezTo>
                    <a:pt x="132" y="1"/>
                    <a:pt x="0" y="126"/>
                    <a:pt x="123" y="146"/>
                  </a:cubicBezTo>
                  <a:cubicBezTo>
                    <a:pt x="130" y="148"/>
                    <a:pt x="138" y="149"/>
                    <a:pt x="145" y="149"/>
                  </a:cubicBezTo>
                  <a:cubicBezTo>
                    <a:pt x="192" y="149"/>
                    <a:pt x="234" y="111"/>
                    <a:pt x="234" y="62"/>
                  </a:cubicBezTo>
                  <a:cubicBezTo>
                    <a:pt x="242" y="18"/>
                    <a:pt x="225" y="1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3512000" y="1095250"/>
              <a:ext cx="2125" cy="2125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7" y="1"/>
                  </a:moveTo>
                  <a:cubicBezTo>
                    <a:pt x="29" y="1"/>
                    <a:pt x="15" y="15"/>
                    <a:pt x="15" y="29"/>
                  </a:cubicBezTo>
                  <a:cubicBezTo>
                    <a:pt x="1" y="56"/>
                    <a:pt x="15" y="84"/>
                    <a:pt x="43" y="84"/>
                  </a:cubicBezTo>
                  <a:cubicBezTo>
                    <a:pt x="71" y="84"/>
                    <a:pt x="85" y="70"/>
                    <a:pt x="85" y="43"/>
                  </a:cubicBezTo>
                  <a:cubicBezTo>
                    <a:pt x="85" y="29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3517250" y="1106475"/>
              <a:ext cx="6475" cy="3800"/>
            </a:xfrm>
            <a:custGeom>
              <a:avLst/>
              <a:gdLst/>
              <a:ahLst/>
              <a:cxnLst/>
              <a:rect l="l" t="t" r="r" b="b"/>
              <a:pathLst>
                <a:path w="259" h="152" extrusionOk="0">
                  <a:moveTo>
                    <a:pt x="219" y="0"/>
                  </a:moveTo>
                  <a:cubicBezTo>
                    <a:pt x="148" y="0"/>
                    <a:pt x="0" y="131"/>
                    <a:pt x="126" y="151"/>
                  </a:cubicBezTo>
                  <a:cubicBezTo>
                    <a:pt x="181" y="151"/>
                    <a:pt x="237" y="124"/>
                    <a:pt x="251" y="54"/>
                  </a:cubicBezTo>
                  <a:cubicBezTo>
                    <a:pt x="258" y="15"/>
                    <a:pt x="243" y="0"/>
                    <a:pt x="21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3520375" y="1106750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56" y="1"/>
                  </a:moveTo>
                  <a:cubicBezTo>
                    <a:pt x="29" y="1"/>
                    <a:pt x="15" y="15"/>
                    <a:pt x="15" y="29"/>
                  </a:cubicBezTo>
                  <a:cubicBezTo>
                    <a:pt x="1" y="43"/>
                    <a:pt x="15" y="71"/>
                    <a:pt x="43" y="71"/>
                  </a:cubicBezTo>
                  <a:cubicBezTo>
                    <a:pt x="56" y="71"/>
                    <a:pt x="70" y="57"/>
                    <a:pt x="84" y="43"/>
                  </a:cubicBezTo>
                  <a:cubicBezTo>
                    <a:pt x="84" y="15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3574375" y="1084350"/>
              <a:ext cx="6200" cy="3950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209" y="1"/>
                  </a:moveTo>
                  <a:cubicBezTo>
                    <a:pt x="140" y="1"/>
                    <a:pt x="0" y="137"/>
                    <a:pt x="114" y="158"/>
                  </a:cubicBezTo>
                  <a:cubicBezTo>
                    <a:pt x="184" y="158"/>
                    <a:pt x="226" y="116"/>
                    <a:pt x="240" y="60"/>
                  </a:cubicBezTo>
                  <a:cubicBezTo>
                    <a:pt x="247" y="17"/>
                    <a:pt x="232" y="1"/>
                    <a:pt x="20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3577250" y="1085300"/>
              <a:ext cx="2075" cy="1250"/>
            </a:xfrm>
            <a:custGeom>
              <a:avLst/>
              <a:gdLst/>
              <a:ahLst/>
              <a:cxnLst/>
              <a:rect l="l" t="t" r="r" b="b"/>
              <a:pathLst>
                <a:path w="83" h="50" extrusionOk="0">
                  <a:moveTo>
                    <a:pt x="66" y="1"/>
                  </a:moveTo>
                  <a:cubicBezTo>
                    <a:pt x="41" y="1"/>
                    <a:pt x="1" y="40"/>
                    <a:pt x="41" y="50"/>
                  </a:cubicBezTo>
                  <a:cubicBezTo>
                    <a:pt x="55" y="50"/>
                    <a:pt x="83" y="36"/>
                    <a:pt x="83" y="22"/>
                  </a:cubicBezTo>
                  <a:cubicBezTo>
                    <a:pt x="83" y="7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3606800" y="1123750"/>
              <a:ext cx="6200" cy="3950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209" y="1"/>
                  </a:moveTo>
                  <a:cubicBezTo>
                    <a:pt x="141" y="1"/>
                    <a:pt x="1" y="137"/>
                    <a:pt x="115" y="158"/>
                  </a:cubicBezTo>
                  <a:cubicBezTo>
                    <a:pt x="184" y="158"/>
                    <a:pt x="240" y="116"/>
                    <a:pt x="240" y="60"/>
                  </a:cubicBezTo>
                  <a:cubicBezTo>
                    <a:pt x="247" y="17"/>
                    <a:pt x="232" y="1"/>
                    <a:pt x="20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0"/>
            <p:cNvSpPr/>
            <p:nvPr/>
          </p:nvSpPr>
          <p:spPr>
            <a:xfrm>
              <a:off x="3559450" y="1097350"/>
              <a:ext cx="9075" cy="8275"/>
            </a:xfrm>
            <a:custGeom>
              <a:avLst/>
              <a:gdLst/>
              <a:ahLst/>
              <a:cxnLst/>
              <a:rect l="l" t="t" r="r" b="b"/>
              <a:pathLst>
                <a:path w="363" h="331" extrusionOk="0">
                  <a:moveTo>
                    <a:pt x="209" y="0"/>
                  </a:moveTo>
                  <a:cubicBezTo>
                    <a:pt x="139" y="0"/>
                    <a:pt x="56" y="70"/>
                    <a:pt x="42" y="168"/>
                  </a:cubicBezTo>
                  <a:cubicBezTo>
                    <a:pt x="1" y="266"/>
                    <a:pt x="114" y="331"/>
                    <a:pt x="211" y="331"/>
                  </a:cubicBezTo>
                  <a:cubicBezTo>
                    <a:pt x="280" y="331"/>
                    <a:pt x="340" y="299"/>
                    <a:pt x="335" y="224"/>
                  </a:cubicBezTo>
                  <a:cubicBezTo>
                    <a:pt x="363" y="126"/>
                    <a:pt x="307" y="28"/>
                    <a:pt x="20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0"/>
            <p:cNvSpPr/>
            <p:nvPr/>
          </p:nvSpPr>
          <p:spPr>
            <a:xfrm>
              <a:off x="3562925" y="1099450"/>
              <a:ext cx="2800" cy="3375"/>
            </a:xfrm>
            <a:custGeom>
              <a:avLst/>
              <a:gdLst/>
              <a:ahLst/>
              <a:cxnLst/>
              <a:rect l="l" t="t" r="r" b="b"/>
              <a:pathLst>
                <a:path w="112" h="135" extrusionOk="0">
                  <a:moveTo>
                    <a:pt x="70" y="0"/>
                  </a:moveTo>
                  <a:cubicBezTo>
                    <a:pt x="42" y="0"/>
                    <a:pt x="0" y="14"/>
                    <a:pt x="0" y="56"/>
                  </a:cubicBezTo>
                  <a:cubicBezTo>
                    <a:pt x="0" y="84"/>
                    <a:pt x="14" y="112"/>
                    <a:pt x="42" y="126"/>
                  </a:cubicBezTo>
                  <a:cubicBezTo>
                    <a:pt x="52" y="132"/>
                    <a:pt x="60" y="135"/>
                    <a:pt x="66" y="135"/>
                  </a:cubicBezTo>
                  <a:cubicBezTo>
                    <a:pt x="90" y="135"/>
                    <a:pt x="98" y="102"/>
                    <a:pt x="98" y="70"/>
                  </a:cubicBezTo>
                  <a:cubicBezTo>
                    <a:pt x="112" y="42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3548975" y="1111700"/>
              <a:ext cx="4900" cy="3925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121" y="1"/>
                  </a:moveTo>
                  <a:cubicBezTo>
                    <a:pt x="109" y="1"/>
                    <a:pt x="96" y="4"/>
                    <a:pt x="84" y="12"/>
                  </a:cubicBezTo>
                  <a:cubicBezTo>
                    <a:pt x="28" y="12"/>
                    <a:pt x="0" y="54"/>
                    <a:pt x="14" y="110"/>
                  </a:cubicBezTo>
                  <a:cubicBezTo>
                    <a:pt x="25" y="141"/>
                    <a:pt x="51" y="157"/>
                    <a:pt x="87" y="157"/>
                  </a:cubicBezTo>
                  <a:cubicBezTo>
                    <a:pt x="99" y="157"/>
                    <a:pt x="112" y="155"/>
                    <a:pt x="126" y="152"/>
                  </a:cubicBezTo>
                  <a:cubicBezTo>
                    <a:pt x="168" y="138"/>
                    <a:pt x="196" y="96"/>
                    <a:pt x="196" y="54"/>
                  </a:cubicBezTo>
                  <a:cubicBezTo>
                    <a:pt x="186" y="24"/>
                    <a:pt x="154" y="1"/>
                    <a:pt x="12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3551425" y="1112900"/>
              <a:ext cx="1400" cy="1350"/>
            </a:xfrm>
            <a:custGeom>
              <a:avLst/>
              <a:gdLst/>
              <a:ahLst/>
              <a:cxnLst/>
              <a:rect l="l" t="t" r="r" b="b"/>
              <a:pathLst>
                <a:path w="56" h="54" extrusionOk="0">
                  <a:moveTo>
                    <a:pt x="29" y="0"/>
                  </a:moveTo>
                  <a:cubicBezTo>
                    <a:pt x="23" y="0"/>
                    <a:pt x="18" y="2"/>
                    <a:pt x="14" y="6"/>
                  </a:cubicBezTo>
                  <a:cubicBezTo>
                    <a:pt x="0" y="6"/>
                    <a:pt x="0" y="20"/>
                    <a:pt x="0" y="34"/>
                  </a:cubicBezTo>
                  <a:cubicBezTo>
                    <a:pt x="0" y="44"/>
                    <a:pt x="7" y="54"/>
                    <a:pt x="16" y="54"/>
                  </a:cubicBezTo>
                  <a:cubicBezTo>
                    <a:pt x="20" y="54"/>
                    <a:pt x="24" y="52"/>
                    <a:pt x="28" y="48"/>
                  </a:cubicBezTo>
                  <a:cubicBezTo>
                    <a:pt x="56" y="48"/>
                    <a:pt x="56" y="34"/>
                    <a:pt x="56" y="20"/>
                  </a:cubicBezTo>
                  <a:cubicBezTo>
                    <a:pt x="56" y="1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3595350" y="1085675"/>
              <a:ext cx="4550" cy="3800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95" y="0"/>
                  </a:moveTo>
                  <a:cubicBezTo>
                    <a:pt x="47" y="0"/>
                    <a:pt x="1" y="37"/>
                    <a:pt x="1" y="105"/>
                  </a:cubicBezTo>
                  <a:cubicBezTo>
                    <a:pt x="11" y="136"/>
                    <a:pt x="45" y="152"/>
                    <a:pt x="79" y="152"/>
                  </a:cubicBezTo>
                  <a:cubicBezTo>
                    <a:pt x="90" y="152"/>
                    <a:pt x="102" y="150"/>
                    <a:pt x="112" y="147"/>
                  </a:cubicBezTo>
                  <a:cubicBezTo>
                    <a:pt x="154" y="133"/>
                    <a:pt x="182" y="91"/>
                    <a:pt x="182" y="49"/>
                  </a:cubicBezTo>
                  <a:cubicBezTo>
                    <a:pt x="160" y="16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3597450" y="1086750"/>
              <a:ext cx="1425" cy="1200"/>
            </a:xfrm>
            <a:custGeom>
              <a:avLst/>
              <a:gdLst/>
              <a:ahLst/>
              <a:cxnLst/>
              <a:rect l="l" t="t" r="r" b="b"/>
              <a:pathLst>
                <a:path w="57" h="48" extrusionOk="0">
                  <a:moveTo>
                    <a:pt x="35" y="0"/>
                  </a:moveTo>
                  <a:cubicBezTo>
                    <a:pt x="29" y="0"/>
                    <a:pt x="22" y="2"/>
                    <a:pt x="14" y="6"/>
                  </a:cubicBezTo>
                  <a:cubicBezTo>
                    <a:pt x="0" y="6"/>
                    <a:pt x="0" y="20"/>
                    <a:pt x="0" y="34"/>
                  </a:cubicBezTo>
                  <a:cubicBezTo>
                    <a:pt x="0" y="48"/>
                    <a:pt x="14" y="48"/>
                    <a:pt x="28" y="48"/>
                  </a:cubicBezTo>
                  <a:cubicBezTo>
                    <a:pt x="56" y="48"/>
                    <a:pt x="56" y="34"/>
                    <a:pt x="56" y="20"/>
                  </a:cubicBezTo>
                  <a:cubicBezTo>
                    <a:pt x="56" y="10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3453425" y="974950"/>
              <a:ext cx="234700" cy="167550"/>
            </a:xfrm>
            <a:custGeom>
              <a:avLst/>
              <a:gdLst/>
              <a:ahLst/>
              <a:cxnLst/>
              <a:rect l="l" t="t" r="r" b="b"/>
              <a:pathLst>
                <a:path w="9388" h="6702" extrusionOk="0">
                  <a:moveTo>
                    <a:pt x="4883" y="279"/>
                  </a:moveTo>
                  <a:cubicBezTo>
                    <a:pt x="5091" y="451"/>
                    <a:pt x="5351" y="541"/>
                    <a:pt x="5616" y="541"/>
                  </a:cubicBezTo>
                  <a:cubicBezTo>
                    <a:pt x="5759" y="541"/>
                    <a:pt x="5903" y="515"/>
                    <a:pt x="6040" y="461"/>
                  </a:cubicBezTo>
                  <a:lnTo>
                    <a:pt x="6040" y="461"/>
                  </a:lnTo>
                  <a:lnTo>
                    <a:pt x="5664" y="2734"/>
                  </a:lnTo>
                  <a:cubicBezTo>
                    <a:pt x="5664" y="2734"/>
                    <a:pt x="9388" y="5775"/>
                    <a:pt x="6640" y="6500"/>
                  </a:cubicBezTo>
                  <a:cubicBezTo>
                    <a:pt x="6640" y="6500"/>
                    <a:pt x="6367" y="6570"/>
                    <a:pt x="5812" y="6570"/>
                  </a:cubicBezTo>
                  <a:cubicBezTo>
                    <a:pt x="5471" y="6570"/>
                    <a:pt x="5022" y="6544"/>
                    <a:pt x="4464" y="6459"/>
                  </a:cubicBezTo>
                  <a:cubicBezTo>
                    <a:pt x="3000" y="6208"/>
                    <a:pt x="2372" y="5803"/>
                    <a:pt x="2372" y="5803"/>
                  </a:cubicBezTo>
                  <a:cubicBezTo>
                    <a:pt x="1" y="4241"/>
                    <a:pt x="4506" y="2539"/>
                    <a:pt x="4506" y="2539"/>
                  </a:cubicBezTo>
                  <a:lnTo>
                    <a:pt x="4883" y="279"/>
                  </a:lnTo>
                  <a:close/>
                  <a:moveTo>
                    <a:pt x="4771" y="0"/>
                  </a:moveTo>
                  <a:lnTo>
                    <a:pt x="4450" y="2455"/>
                  </a:lnTo>
                  <a:cubicBezTo>
                    <a:pt x="3976" y="2651"/>
                    <a:pt x="1674" y="3557"/>
                    <a:pt x="1535" y="4715"/>
                  </a:cubicBezTo>
                  <a:cubicBezTo>
                    <a:pt x="1493" y="5161"/>
                    <a:pt x="1744" y="5566"/>
                    <a:pt x="2288" y="5929"/>
                  </a:cubicBezTo>
                  <a:cubicBezTo>
                    <a:pt x="2316" y="5943"/>
                    <a:pt x="2958" y="6305"/>
                    <a:pt x="4436" y="6570"/>
                  </a:cubicBezTo>
                  <a:cubicBezTo>
                    <a:pt x="5121" y="6673"/>
                    <a:pt x="5642" y="6702"/>
                    <a:pt x="6009" y="6702"/>
                  </a:cubicBezTo>
                  <a:cubicBezTo>
                    <a:pt x="6441" y="6702"/>
                    <a:pt x="6659" y="6661"/>
                    <a:pt x="6682" y="6654"/>
                  </a:cubicBezTo>
                  <a:cubicBezTo>
                    <a:pt x="7324" y="6487"/>
                    <a:pt x="7686" y="6180"/>
                    <a:pt x="7784" y="5733"/>
                  </a:cubicBezTo>
                  <a:cubicBezTo>
                    <a:pt x="8035" y="4603"/>
                    <a:pt x="6124" y="3013"/>
                    <a:pt x="5733" y="2679"/>
                  </a:cubicBezTo>
                  <a:lnTo>
                    <a:pt x="6236" y="196"/>
                  </a:lnTo>
                  <a:lnTo>
                    <a:pt x="5985" y="321"/>
                  </a:lnTo>
                  <a:cubicBezTo>
                    <a:pt x="5873" y="358"/>
                    <a:pt x="5761" y="383"/>
                    <a:pt x="5646" y="383"/>
                  </a:cubicBezTo>
                  <a:cubicBezTo>
                    <a:pt x="5588" y="383"/>
                    <a:pt x="5529" y="377"/>
                    <a:pt x="5468" y="363"/>
                  </a:cubicBezTo>
                  <a:cubicBezTo>
                    <a:pt x="5287" y="335"/>
                    <a:pt x="5120" y="265"/>
                    <a:pt x="4980" y="154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3485175" y="1084100"/>
              <a:ext cx="17800" cy="30700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460" y="0"/>
                  </a:moveTo>
                  <a:cubicBezTo>
                    <a:pt x="460" y="1"/>
                    <a:pt x="0" y="600"/>
                    <a:pt x="711" y="1228"/>
                  </a:cubicBezTo>
                  <a:cubicBezTo>
                    <a:pt x="711" y="1228"/>
                    <a:pt x="111" y="656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3510975" y="1041550"/>
              <a:ext cx="45000" cy="26175"/>
            </a:xfrm>
            <a:custGeom>
              <a:avLst/>
              <a:gdLst/>
              <a:ahLst/>
              <a:cxnLst/>
              <a:rect l="l" t="t" r="r" b="b"/>
              <a:pathLst>
                <a:path w="1800" h="1047" extrusionOk="0">
                  <a:moveTo>
                    <a:pt x="1799" y="1"/>
                  </a:moveTo>
                  <a:cubicBezTo>
                    <a:pt x="419" y="489"/>
                    <a:pt x="0" y="1047"/>
                    <a:pt x="0" y="1047"/>
                  </a:cubicBezTo>
                  <a:cubicBezTo>
                    <a:pt x="432" y="587"/>
                    <a:pt x="1799" y="1"/>
                    <a:pt x="1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3578275" y="977750"/>
              <a:ext cx="28250" cy="7650"/>
            </a:xfrm>
            <a:custGeom>
              <a:avLst/>
              <a:gdLst/>
              <a:ahLst/>
              <a:cxnLst/>
              <a:rect l="l" t="t" r="r" b="b"/>
              <a:pathLst>
                <a:path w="1130" h="306" extrusionOk="0">
                  <a:moveTo>
                    <a:pt x="0" y="0"/>
                  </a:moveTo>
                  <a:lnTo>
                    <a:pt x="0" y="0"/>
                  </a:lnTo>
                  <a:cubicBezTo>
                    <a:pt x="184" y="237"/>
                    <a:pt x="416" y="306"/>
                    <a:pt x="622" y="306"/>
                  </a:cubicBezTo>
                  <a:cubicBezTo>
                    <a:pt x="900" y="306"/>
                    <a:pt x="1130" y="181"/>
                    <a:pt x="1130" y="181"/>
                  </a:cubicBezTo>
                  <a:lnTo>
                    <a:pt x="1130" y="181"/>
                  </a:lnTo>
                  <a:cubicBezTo>
                    <a:pt x="967" y="238"/>
                    <a:pt x="820" y="260"/>
                    <a:pt x="690" y="260"/>
                  </a:cubicBezTo>
                  <a:cubicBezTo>
                    <a:pt x="243" y="2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3576525" y="959700"/>
              <a:ext cx="34200" cy="7600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364" y="0"/>
                  </a:moveTo>
                  <a:cubicBezTo>
                    <a:pt x="135" y="0"/>
                    <a:pt x="0" y="52"/>
                    <a:pt x="0" y="52"/>
                  </a:cubicBezTo>
                  <a:cubicBezTo>
                    <a:pt x="79" y="46"/>
                    <a:pt x="159" y="42"/>
                    <a:pt x="237" y="42"/>
                  </a:cubicBezTo>
                  <a:cubicBezTo>
                    <a:pt x="631" y="42"/>
                    <a:pt x="1019" y="129"/>
                    <a:pt x="1367" y="304"/>
                  </a:cubicBezTo>
                  <a:cubicBezTo>
                    <a:pt x="958" y="59"/>
                    <a:pt x="607" y="0"/>
                    <a:pt x="36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3529800" y="1060525"/>
              <a:ext cx="93125" cy="16275"/>
            </a:xfrm>
            <a:custGeom>
              <a:avLst/>
              <a:gdLst/>
              <a:ahLst/>
              <a:cxnLst/>
              <a:rect l="l" t="t" r="r" b="b"/>
              <a:pathLst>
                <a:path w="3725" h="651" extrusionOk="0">
                  <a:moveTo>
                    <a:pt x="594" y="0"/>
                  </a:moveTo>
                  <a:cubicBezTo>
                    <a:pt x="236" y="0"/>
                    <a:pt x="25" y="32"/>
                    <a:pt x="0" y="37"/>
                  </a:cubicBezTo>
                  <a:cubicBezTo>
                    <a:pt x="0" y="37"/>
                    <a:pt x="1074" y="106"/>
                    <a:pt x="1842" y="232"/>
                  </a:cubicBezTo>
                  <a:cubicBezTo>
                    <a:pt x="2609" y="357"/>
                    <a:pt x="3725" y="650"/>
                    <a:pt x="3725" y="650"/>
                  </a:cubicBezTo>
                  <a:cubicBezTo>
                    <a:pt x="2360" y="103"/>
                    <a:pt x="1239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3608601" y="1069261"/>
              <a:ext cx="18850" cy="11950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321" y="1"/>
                  </a:moveTo>
                  <a:cubicBezTo>
                    <a:pt x="321" y="1"/>
                    <a:pt x="558" y="405"/>
                    <a:pt x="0" y="475"/>
                  </a:cubicBezTo>
                  <a:cubicBezTo>
                    <a:pt x="23" y="477"/>
                    <a:pt x="45" y="478"/>
                    <a:pt x="68" y="478"/>
                  </a:cubicBezTo>
                  <a:cubicBezTo>
                    <a:pt x="229" y="478"/>
                    <a:pt x="396" y="434"/>
                    <a:pt x="530" y="336"/>
                  </a:cubicBezTo>
                  <a:cubicBezTo>
                    <a:pt x="754" y="154"/>
                    <a:pt x="321" y="1"/>
                    <a:pt x="32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3529800" y="1061425"/>
              <a:ext cx="93125" cy="20550"/>
            </a:xfrm>
            <a:custGeom>
              <a:avLst/>
              <a:gdLst/>
              <a:ahLst/>
              <a:cxnLst/>
              <a:rect l="l" t="t" r="r" b="b"/>
              <a:pathLst>
                <a:path w="3725" h="822" extrusionOk="0">
                  <a:moveTo>
                    <a:pt x="0" y="1"/>
                  </a:moveTo>
                  <a:cubicBezTo>
                    <a:pt x="42" y="70"/>
                    <a:pt x="377" y="419"/>
                    <a:pt x="1855" y="698"/>
                  </a:cubicBezTo>
                  <a:cubicBezTo>
                    <a:pt x="2315" y="789"/>
                    <a:pt x="2664" y="822"/>
                    <a:pt x="2929" y="822"/>
                  </a:cubicBezTo>
                  <a:cubicBezTo>
                    <a:pt x="3596" y="822"/>
                    <a:pt x="3725" y="614"/>
                    <a:pt x="3725" y="614"/>
                  </a:cubicBezTo>
                  <a:lnTo>
                    <a:pt x="3725" y="614"/>
                  </a:lnTo>
                  <a:cubicBezTo>
                    <a:pt x="3715" y="614"/>
                    <a:pt x="3494" y="753"/>
                    <a:pt x="2902" y="753"/>
                  </a:cubicBezTo>
                  <a:cubicBezTo>
                    <a:pt x="2634" y="753"/>
                    <a:pt x="2290" y="725"/>
                    <a:pt x="1855" y="642"/>
                  </a:cubicBezTo>
                  <a:cubicBezTo>
                    <a:pt x="558" y="391"/>
                    <a:pt x="70" y="5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3554600" y="957525"/>
              <a:ext cx="80525" cy="28600"/>
            </a:xfrm>
            <a:custGeom>
              <a:avLst/>
              <a:gdLst/>
              <a:ahLst/>
              <a:cxnLst/>
              <a:rect l="l" t="t" r="r" b="b"/>
              <a:pathLst>
                <a:path w="3221" h="1144" extrusionOk="0">
                  <a:moveTo>
                    <a:pt x="1144" y="219"/>
                  </a:moveTo>
                  <a:cubicBezTo>
                    <a:pt x="1434" y="219"/>
                    <a:pt x="1817" y="299"/>
                    <a:pt x="2063" y="418"/>
                  </a:cubicBezTo>
                  <a:cubicBezTo>
                    <a:pt x="2495" y="642"/>
                    <a:pt x="2189" y="795"/>
                    <a:pt x="2021" y="851"/>
                  </a:cubicBezTo>
                  <a:lnTo>
                    <a:pt x="1951" y="879"/>
                  </a:lnTo>
                  <a:cubicBezTo>
                    <a:pt x="1784" y="935"/>
                    <a:pt x="1617" y="962"/>
                    <a:pt x="1449" y="962"/>
                  </a:cubicBezTo>
                  <a:cubicBezTo>
                    <a:pt x="1282" y="921"/>
                    <a:pt x="1115" y="851"/>
                    <a:pt x="1003" y="725"/>
                  </a:cubicBezTo>
                  <a:cubicBezTo>
                    <a:pt x="961" y="697"/>
                    <a:pt x="933" y="670"/>
                    <a:pt x="905" y="642"/>
                  </a:cubicBezTo>
                  <a:cubicBezTo>
                    <a:pt x="577" y="336"/>
                    <a:pt x="792" y="219"/>
                    <a:pt x="1144" y="219"/>
                  </a:cubicBezTo>
                  <a:close/>
                  <a:moveTo>
                    <a:pt x="948" y="0"/>
                  </a:moveTo>
                  <a:cubicBezTo>
                    <a:pt x="352" y="0"/>
                    <a:pt x="1" y="215"/>
                    <a:pt x="710" y="781"/>
                  </a:cubicBezTo>
                  <a:cubicBezTo>
                    <a:pt x="905" y="976"/>
                    <a:pt x="1142" y="1102"/>
                    <a:pt x="1407" y="1144"/>
                  </a:cubicBezTo>
                  <a:cubicBezTo>
                    <a:pt x="1672" y="1144"/>
                    <a:pt x="1938" y="1116"/>
                    <a:pt x="2175" y="1018"/>
                  </a:cubicBezTo>
                  <a:cubicBezTo>
                    <a:pt x="2175" y="1018"/>
                    <a:pt x="3221" y="739"/>
                    <a:pt x="2356" y="307"/>
                  </a:cubicBezTo>
                  <a:cubicBezTo>
                    <a:pt x="1979" y="121"/>
                    <a:pt x="1395" y="0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3568950" y="962850"/>
              <a:ext cx="48400" cy="15950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577" y="0"/>
                  </a:moveTo>
                  <a:cubicBezTo>
                    <a:pt x="221" y="0"/>
                    <a:pt x="1" y="121"/>
                    <a:pt x="331" y="429"/>
                  </a:cubicBezTo>
                  <a:cubicBezTo>
                    <a:pt x="331" y="405"/>
                    <a:pt x="302" y="207"/>
                    <a:pt x="625" y="207"/>
                  </a:cubicBezTo>
                  <a:cubicBezTo>
                    <a:pt x="689" y="207"/>
                    <a:pt x="767" y="215"/>
                    <a:pt x="861" y="233"/>
                  </a:cubicBezTo>
                  <a:cubicBezTo>
                    <a:pt x="1433" y="345"/>
                    <a:pt x="1461" y="638"/>
                    <a:pt x="1461" y="638"/>
                  </a:cubicBezTo>
                  <a:cubicBezTo>
                    <a:pt x="1615" y="582"/>
                    <a:pt x="1935" y="415"/>
                    <a:pt x="1489" y="205"/>
                  </a:cubicBezTo>
                  <a:cubicBezTo>
                    <a:pt x="1245" y="80"/>
                    <a:pt x="866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3563625" y="958200"/>
              <a:ext cx="55825" cy="27175"/>
            </a:xfrm>
            <a:custGeom>
              <a:avLst/>
              <a:gdLst/>
              <a:ahLst/>
              <a:cxnLst/>
              <a:rect l="l" t="t" r="r" b="b"/>
              <a:pathLst>
                <a:path w="2233" h="1087" extrusionOk="0">
                  <a:moveTo>
                    <a:pt x="544" y="57"/>
                  </a:moveTo>
                  <a:cubicBezTo>
                    <a:pt x="1549" y="99"/>
                    <a:pt x="1911" y="308"/>
                    <a:pt x="2023" y="475"/>
                  </a:cubicBezTo>
                  <a:cubicBezTo>
                    <a:pt x="2093" y="573"/>
                    <a:pt x="2079" y="698"/>
                    <a:pt x="1981" y="768"/>
                  </a:cubicBezTo>
                  <a:cubicBezTo>
                    <a:pt x="1709" y="942"/>
                    <a:pt x="1471" y="995"/>
                    <a:pt x="1281" y="995"/>
                  </a:cubicBezTo>
                  <a:cubicBezTo>
                    <a:pt x="986" y="995"/>
                    <a:pt x="809" y="866"/>
                    <a:pt x="809" y="866"/>
                  </a:cubicBezTo>
                  <a:cubicBezTo>
                    <a:pt x="182" y="503"/>
                    <a:pt x="210" y="266"/>
                    <a:pt x="321" y="154"/>
                  </a:cubicBezTo>
                  <a:cubicBezTo>
                    <a:pt x="377" y="85"/>
                    <a:pt x="461" y="57"/>
                    <a:pt x="544" y="57"/>
                  </a:cubicBezTo>
                  <a:close/>
                  <a:moveTo>
                    <a:pt x="433" y="1"/>
                  </a:moveTo>
                  <a:cubicBezTo>
                    <a:pt x="335" y="1"/>
                    <a:pt x="251" y="43"/>
                    <a:pt x="182" y="112"/>
                  </a:cubicBezTo>
                  <a:cubicBezTo>
                    <a:pt x="56" y="252"/>
                    <a:pt x="0" y="517"/>
                    <a:pt x="740" y="935"/>
                  </a:cubicBezTo>
                  <a:cubicBezTo>
                    <a:pt x="740" y="935"/>
                    <a:pt x="942" y="1086"/>
                    <a:pt x="1281" y="1086"/>
                  </a:cubicBezTo>
                  <a:cubicBezTo>
                    <a:pt x="1497" y="1086"/>
                    <a:pt x="1769" y="1025"/>
                    <a:pt x="2079" y="824"/>
                  </a:cubicBezTo>
                  <a:cubicBezTo>
                    <a:pt x="2204" y="754"/>
                    <a:pt x="2232" y="601"/>
                    <a:pt x="2148" y="489"/>
                  </a:cubicBezTo>
                  <a:cubicBezTo>
                    <a:pt x="2009" y="294"/>
                    <a:pt x="1590" y="57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3553850" y="958200"/>
              <a:ext cx="19550" cy="17125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782" y="1"/>
                  </a:moveTo>
                  <a:cubicBezTo>
                    <a:pt x="782" y="1"/>
                    <a:pt x="1" y="43"/>
                    <a:pt x="754" y="684"/>
                  </a:cubicBezTo>
                  <a:cubicBezTo>
                    <a:pt x="754" y="684"/>
                    <a:pt x="224" y="154"/>
                    <a:pt x="78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3612100" y="965875"/>
              <a:ext cx="15350" cy="13625"/>
            </a:xfrm>
            <a:custGeom>
              <a:avLst/>
              <a:gdLst/>
              <a:ahLst/>
              <a:cxnLst/>
              <a:rect l="l" t="t" r="r" b="b"/>
              <a:pathLst>
                <a:path w="614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88" y="308"/>
                    <a:pt x="112" y="545"/>
                    <a:pt x="112" y="545"/>
                  </a:cubicBezTo>
                  <a:cubicBezTo>
                    <a:pt x="614" y="29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3575125" y="977050"/>
              <a:ext cx="31400" cy="9450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20" y="378"/>
                    <a:pt x="801" y="378"/>
                  </a:cubicBezTo>
                  <a:cubicBezTo>
                    <a:pt x="941" y="378"/>
                    <a:pt x="1093" y="346"/>
                    <a:pt x="1256" y="265"/>
                  </a:cubicBezTo>
                  <a:lnTo>
                    <a:pt x="1256" y="265"/>
                  </a:lnTo>
                  <a:cubicBezTo>
                    <a:pt x="1128" y="301"/>
                    <a:pt x="999" y="319"/>
                    <a:pt x="872" y="319"/>
                  </a:cubicBezTo>
                  <a:cubicBezTo>
                    <a:pt x="555" y="319"/>
                    <a:pt x="249" y="20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3555600" y="970050"/>
              <a:ext cx="28575" cy="27250"/>
            </a:xfrm>
            <a:custGeom>
              <a:avLst/>
              <a:gdLst/>
              <a:ahLst/>
              <a:cxnLst/>
              <a:rect l="l" t="t" r="r" b="b"/>
              <a:pathLst>
                <a:path w="1143" h="1090" extrusionOk="0">
                  <a:moveTo>
                    <a:pt x="797" y="1"/>
                  </a:moveTo>
                  <a:cubicBezTo>
                    <a:pt x="751" y="1"/>
                    <a:pt x="699" y="9"/>
                    <a:pt x="642" y="29"/>
                  </a:cubicBezTo>
                  <a:cubicBezTo>
                    <a:pt x="377" y="113"/>
                    <a:pt x="321" y="294"/>
                    <a:pt x="252" y="364"/>
                  </a:cubicBezTo>
                  <a:cubicBezTo>
                    <a:pt x="154" y="447"/>
                    <a:pt x="70" y="545"/>
                    <a:pt x="1" y="657"/>
                  </a:cubicBezTo>
                  <a:lnTo>
                    <a:pt x="252" y="1089"/>
                  </a:lnTo>
                  <a:cubicBezTo>
                    <a:pt x="252" y="1089"/>
                    <a:pt x="341" y="541"/>
                    <a:pt x="568" y="541"/>
                  </a:cubicBezTo>
                  <a:cubicBezTo>
                    <a:pt x="578" y="541"/>
                    <a:pt x="589" y="543"/>
                    <a:pt x="600" y="545"/>
                  </a:cubicBezTo>
                  <a:cubicBezTo>
                    <a:pt x="687" y="568"/>
                    <a:pt x="754" y="580"/>
                    <a:pt x="809" y="580"/>
                  </a:cubicBezTo>
                  <a:cubicBezTo>
                    <a:pt x="923" y="580"/>
                    <a:pt x="985" y="528"/>
                    <a:pt x="1061" y="406"/>
                  </a:cubicBezTo>
                  <a:cubicBezTo>
                    <a:pt x="1143" y="253"/>
                    <a:pt x="1047" y="1"/>
                    <a:pt x="797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3582700" y="993000"/>
              <a:ext cx="29775" cy="14050"/>
            </a:xfrm>
            <a:custGeom>
              <a:avLst/>
              <a:gdLst/>
              <a:ahLst/>
              <a:cxnLst/>
              <a:rect l="l" t="t" r="r" b="b"/>
              <a:pathLst>
                <a:path w="1191" h="562" extrusionOk="0">
                  <a:moveTo>
                    <a:pt x="782" y="0"/>
                  </a:moveTo>
                  <a:cubicBezTo>
                    <a:pt x="726" y="0"/>
                    <a:pt x="674" y="18"/>
                    <a:pt x="674" y="18"/>
                  </a:cubicBezTo>
                  <a:cubicBezTo>
                    <a:pt x="0" y="539"/>
                    <a:pt x="983" y="562"/>
                    <a:pt x="1163" y="562"/>
                  </a:cubicBezTo>
                  <a:cubicBezTo>
                    <a:pt x="1180" y="562"/>
                    <a:pt x="1190" y="562"/>
                    <a:pt x="1190" y="562"/>
                  </a:cubicBezTo>
                  <a:cubicBezTo>
                    <a:pt x="1190" y="562"/>
                    <a:pt x="1150" y="129"/>
                    <a:pt x="1122" y="129"/>
                  </a:cubicBezTo>
                  <a:cubicBezTo>
                    <a:pt x="1121" y="129"/>
                    <a:pt x="1121" y="129"/>
                    <a:pt x="1120" y="129"/>
                  </a:cubicBezTo>
                  <a:cubicBezTo>
                    <a:pt x="1099" y="144"/>
                    <a:pt x="1046" y="166"/>
                    <a:pt x="999" y="166"/>
                  </a:cubicBezTo>
                  <a:cubicBezTo>
                    <a:pt x="956" y="166"/>
                    <a:pt x="918" y="147"/>
                    <a:pt x="911" y="87"/>
                  </a:cubicBezTo>
                  <a:cubicBezTo>
                    <a:pt x="897" y="18"/>
                    <a:pt x="838" y="0"/>
                    <a:pt x="782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3590475" y="1006625"/>
              <a:ext cx="22350" cy="12975"/>
            </a:xfrm>
            <a:custGeom>
              <a:avLst/>
              <a:gdLst/>
              <a:ahLst/>
              <a:cxnLst/>
              <a:rect l="l" t="t" r="r" b="b"/>
              <a:pathLst>
                <a:path w="894" h="519" extrusionOk="0">
                  <a:moveTo>
                    <a:pt x="322" y="0"/>
                  </a:moveTo>
                  <a:cubicBezTo>
                    <a:pt x="228" y="0"/>
                    <a:pt x="129" y="33"/>
                    <a:pt x="84" y="156"/>
                  </a:cubicBezTo>
                  <a:cubicBezTo>
                    <a:pt x="0" y="407"/>
                    <a:pt x="433" y="519"/>
                    <a:pt x="433" y="519"/>
                  </a:cubicBezTo>
                  <a:lnTo>
                    <a:pt x="893" y="86"/>
                  </a:lnTo>
                  <a:lnTo>
                    <a:pt x="530" y="45"/>
                  </a:lnTo>
                  <a:cubicBezTo>
                    <a:pt x="530" y="45"/>
                    <a:pt x="430" y="0"/>
                    <a:pt x="322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3589625" y="1019900"/>
              <a:ext cx="16900" cy="12600"/>
            </a:xfrm>
            <a:custGeom>
              <a:avLst/>
              <a:gdLst/>
              <a:ahLst/>
              <a:cxnLst/>
              <a:rect l="l" t="t" r="r" b="b"/>
              <a:pathLst>
                <a:path w="676" h="504" extrusionOk="0">
                  <a:moveTo>
                    <a:pt x="297" y="1"/>
                  </a:moveTo>
                  <a:cubicBezTo>
                    <a:pt x="164" y="1"/>
                    <a:pt x="0" y="37"/>
                    <a:pt x="34" y="225"/>
                  </a:cubicBezTo>
                  <a:cubicBezTo>
                    <a:pt x="48" y="323"/>
                    <a:pt x="383" y="504"/>
                    <a:pt x="383" y="504"/>
                  </a:cubicBezTo>
                  <a:lnTo>
                    <a:pt x="676" y="295"/>
                  </a:lnTo>
                  <a:lnTo>
                    <a:pt x="453" y="16"/>
                  </a:lnTo>
                  <a:cubicBezTo>
                    <a:pt x="453" y="16"/>
                    <a:pt x="381" y="1"/>
                    <a:pt x="297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3579350" y="1032175"/>
              <a:ext cx="20900" cy="11150"/>
            </a:xfrm>
            <a:custGeom>
              <a:avLst/>
              <a:gdLst/>
              <a:ahLst/>
              <a:cxnLst/>
              <a:rect l="l" t="t" r="r" b="b"/>
              <a:pathLst>
                <a:path w="836" h="446" extrusionOk="0">
                  <a:moveTo>
                    <a:pt x="697" y="0"/>
                  </a:moveTo>
                  <a:cubicBezTo>
                    <a:pt x="612" y="0"/>
                    <a:pt x="466" y="32"/>
                    <a:pt x="278" y="194"/>
                  </a:cubicBezTo>
                  <a:cubicBezTo>
                    <a:pt x="0" y="434"/>
                    <a:pt x="613" y="445"/>
                    <a:pt x="733" y="445"/>
                  </a:cubicBezTo>
                  <a:cubicBezTo>
                    <a:pt x="745" y="445"/>
                    <a:pt x="752" y="445"/>
                    <a:pt x="752" y="445"/>
                  </a:cubicBezTo>
                  <a:lnTo>
                    <a:pt x="836" y="362"/>
                  </a:lnTo>
                  <a:lnTo>
                    <a:pt x="780" y="13"/>
                  </a:lnTo>
                  <a:cubicBezTo>
                    <a:pt x="780" y="13"/>
                    <a:pt x="751" y="0"/>
                    <a:pt x="697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3473650" y="953950"/>
              <a:ext cx="65925" cy="114100"/>
            </a:xfrm>
            <a:custGeom>
              <a:avLst/>
              <a:gdLst/>
              <a:ahLst/>
              <a:cxnLst/>
              <a:rect l="l" t="t" r="r" b="b"/>
              <a:pathLst>
                <a:path w="2637" h="4564" extrusionOk="0">
                  <a:moveTo>
                    <a:pt x="1391" y="0"/>
                  </a:moveTo>
                  <a:cubicBezTo>
                    <a:pt x="1189" y="0"/>
                    <a:pt x="980" y="31"/>
                    <a:pt x="782" y="101"/>
                  </a:cubicBezTo>
                  <a:lnTo>
                    <a:pt x="698" y="143"/>
                  </a:lnTo>
                  <a:cubicBezTo>
                    <a:pt x="698" y="143"/>
                    <a:pt x="1" y="3463"/>
                    <a:pt x="307" y="4328"/>
                  </a:cubicBezTo>
                  <a:cubicBezTo>
                    <a:pt x="307" y="4328"/>
                    <a:pt x="771" y="4563"/>
                    <a:pt x="1349" y="4563"/>
                  </a:cubicBezTo>
                  <a:cubicBezTo>
                    <a:pt x="1529" y="4563"/>
                    <a:pt x="1720" y="4540"/>
                    <a:pt x="1912" y="4481"/>
                  </a:cubicBezTo>
                  <a:cubicBezTo>
                    <a:pt x="1912" y="4481"/>
                    <a:pt x="2637" y="3142"/>
                    <a:pt x="2511" y="296"/>
                  </a:cubicBezTo>
                  <a:cubicBezTo>
                    <a:pt x="2204" y="129"/>
                    <a:pt x="1870" y="31"/>
                    <a:pt x="1507" y="4"/>
                  </a:cubicBezTo>
                  <a:cubicBezTo>
                    <a:pt x="1469" y="1"/>
                    <a:pt x="1430" y="0"/>
                    <a:pt x="1391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3470525" y="953850"/>
              <a:ext cx="50925" cy="114200"/>
            </a:xfrm>
            <a:custGeom>
              <a:avLst/>
              <a:gdLst/>
              <a:ahLst/>
              <a:cxnLst/>
              <a:rect l="l" t="t" r="r" b="b"/>
              <a:pathLst>
                <a:path w="2037" h="4568" extrusionOk="0">
                  <a:moveTo>
                    <a:pt x="1489" y="0"/>
                  </a:moveTo>
                  <a:cubicBezTo>
                    <a:pt x="1258" y="0"/>
                    <a:pt x="1031" y="55"/>
                    <a:pt x="823" y="147"/>
                  </a:cubicBezTo>
                  <a:cubicBezTo>
                    <a:pt x="823" y="147"/>
                    <a:pt x="126" y="3467"/>
                    <a:pt x="432" y="4332"/>
                  </a:cubicBezTo>
                  <a:cubicBezTo>
                    <a:pt x="432" y="4332"/>
                    <a:pt x="896" y="4567"/>
                    <a:pt x="1474" y="4567"/>
                  </a:cubicBezTo>
                  <a:cubicBezTo>
                    <a:pt x="1654" y="4567"/>
                    <a:pt x="1845" y="4544"/>
                    <a:pt x="2037" y="4485"/>
                  </a:cubicBezTo>
                  <a:cubicBezTo>
                    <a:pt x="0" y="4025"/>
                    <a:pt x="1632" y="8"/>
                    <a:pt x="1632" y="8"/>
                  </a:cubicBezTo>
                  <a:cubicBezTo>
                    <a:pt x="1584" y="3"/>
                    <a:pt x="1536" y="0"/>
                    <a:pt x="148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3473650" y="956475"/>
              <a:ext cx="19550" cy="105675"/>
            </a:xfrm>
            <a:custGeom>
              <a:avLst/>
              <a:gdLst/>
              <a:ahLst/>
              <a:cxnLst/>
              <a:rect l="l" t="t" r="r" b="b"/>
              <a:pathLst>
                <a:path w="782" h="4227" extrusionOk="0">
                  <a:moveTo>
                    <a:pt x="782" y="0"/>
                  </a:moveTo>
                  <a:lnTo>
                    <a:pt x="698" y="42"/>
                  </a:lnTo>
                  <a:cubicBezTo>
                    <a:pt x="698" y="42"/>
                    <a:pt x="1" y="3362"/>
                    <a:pt x="307" y="4227"/>
                  </a:cubicBezTo>
                  <a:cubicBezTo>
                    <a:pt x="503" y="2358"/>
                    <a:pt x="782" y="0"/>
                    <a:pt x="782" y="0"/>
                  </a:cubicBez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2693575" y="952275"/>
              <a:ext cx="140550" cy="101575"/>
            </a:xfrm>
            <a:custGeom>
              <a:avLst/>
              <a:gdLst/>
              <a:ahLst/>
              <a:cxnLst/>
              <a:rect l="l" t="t" r="r" b="b"/>
              <a:pathLst>
                <a:path w="5622" h="4063" extrusionOk="0">
                  <a:moveTo>
                    <a:pt x="4645" y="1"/>
                  </a:moveTo>
                  <a:lnTo>
                    <a:pt x="4380" y="112"/>
                  </a:lnTo>
                  <a:cubicBezTo>
                    <a:pt x="4213" y="168"/>
                    <a:pt x="3990" y="252"/>
                    <a:pt x="3725" y="336"/>
                  </a:cubicBezTo>
                  <a:cubicBezTo>
                    <a:pt x="3009" y="578"/>
                    <a:pt x="1981" y="863"/>
                    <a:pt x="1113" y="863"/>
                  </a:cubicBezTo>
                  <a:cubicBezTo>
                    <a:pt x="881" y="863"/>
                    <a:pt x="661" y="843"/>
                    <a:pt x="461" y="796"/>
                  </a:cubicBezTo>
                  <a:lnTo>
                    <a:pt x="461" y="796"/>
                  </a:lnTo>
                  <a:cubicBezTo>
                    <a:pt x="1" y="1591"/>
                    <a:pt x="28" y="2581"/>
                    <a:pt x="517" y="3362"/>
                  </a:cubicBezTo>
                  <a:cubicBezTo>
                    <a:pt x="656" y="3558"/>
                    <a:pt x="810" y="3753"/>
                    <a:pt x="977" y="3934"/>
                  </a:cubicBezTo>
                  <a:cubicBezTo>
                    <a:pt x="977" y="3934"/>
                    <a:pt x="1340" y="4062"/>
                    <a:pt x="1979" y="4062"/>
                  </a:cubicBezTo>
                  <a:cubicBezTo>
                    <a:pt x="2514" y="4062"/>
                    <a:pt x="3244" y="3972"/>
                    <a:pt x="4115" y="3641"/>
                  </a:cubicBezTo>
                  <a:lnTo>
                    <a:pt x="4255" y="3586"/>
                  </a:lnTo>
                  <a:cubicBezTo>
                    <a:pt x="4729" y="3390"/>
                    <a:pt x="5189" y="3153"/>
                    <a:pt x="5622" y="2874"/>
                  </a:cubicBezTo>
                  <a:lnTo>
                    <a:pt x="4715" y="19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2706475" y="714450"/>
              <a:ext cx="197400" cy="339400"/>
            </a:xfrm>
            <a:custGeom>
              <a:avLst/>
              <a:gdLst/>
              <a:ahLst/>
              <a:cxnLst/>
              <a:rect l="l" t="t" r="r" b="b"/>
              <a:pathLst>
                <a:path w="7896" h="13576" extrusionOk="0">
                  <a:moveTo>
                    <a:pt x="7505" y="1"/>
                  </a:moveTo>
                  <a:cubicBezTo>
                    <a:pt x="7045" y="419"/>
                    <a:pt x="6626" y="880"/>
                    <a:pt x="6264" y="1396"/>
                  </a:cubicBezTo>
                  <a:lnTo>
                    <a:pt x="6250" y="1396"/>
                  </a:lnTo>
                  <a:cubicBezTo>
                    <a:pt x="5901" y="1884"/>
                    <a:pt x="5636" y="2414"/>
                    <a:pt x="5441" y="2972"/>
                  </a:cubicBezTo>
                  <a:cubicBezTo>
                    <a:pt x="5441" y="2972"/>
                    <a:pt x="4394" y="4743"/>
                    <a:pt x="3864" y="9639"/>
                  </a:cubicBezTo>
                  <a:cubicBezTo>
                    <a:pt x="3697" y="9695"/>
                    <a:pt x="3474" y="9779"/>
                    <a:pt x="3209" y="9862"/>
                  </a:cubicBezTo>
                  <a:cubicBezTo>
                    <a:pt x="3209" y="9862"/>
                    <a:pt x="3770" y="12960"/>
                    <a:pt x="891" y="12960"/>
                  </a:cubicBezTo>
                  <a:cubicBezTo>
                    <a:pt x="624" y="12960"/>
                    <a:pt x="329" y="12933"/>
                    <a:pt x="1" y="12875"/>
                  </a:cubicBezTo>
                  <a:lnTo>
                    <a:pt x="1" y="12875"/>
                  </a:lnTo>
                  <a:cubicBezTo>
                    <a:pt x="140" y="13071"/>
                    <a:pt x="294" y="13266"/>
                    <a:pt x="461" y="13447"/>
                  </a:cubicBezTo>
                  <a:cubicBezTo>
                    <a:pt x="461" y="13447"/>
                    <a:pt x="824" y="13575"/>
                    <a:pt x="1463" y="13575"/>
                  </a:cubicBezTo>
                  <a:cubicBezTo>
                    <a:pt x="1998" y="13575"/>
                    <a:pt x="2728" y="13485"/>
                    <a:pt x="3599" y="13154"/>
                  </a:cubicBezTo>
                  <a:lnTo>
                    <a:pt x="3599" y="13210"/>
                  </a:lnTo>
                  <a:lnTo>
                    <a:pt x="3739" y="13099"/>
                  </a:lnTo>
                  <a:cubicBezTo>
                    <a:pt x="3739" y="13099"/>
                    <a:pt x="3878" y="11648"/>
                    <a:pt x="4199" y="9709"/>
                  </a:cubicBezTo>
                  <a:cubicBezTo>
                    <a:pt x="4771" y="6208"/>
                    <a:pt x="5915" y="1131"/>
                    <a:pt x="7896" y="140"/>
                  </a:cubicBezTo>
                  <a:lnTo>
                    <a:pt x="7505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2585400" y="986075"/>
              <a:ext cx="91800" cy="57100"/>
            </a:xfrm>
            <a:custGeom>
              <a:avLst/>
              <a:gdLst/>
              <a:ahLst/>
              <a:cxnLst/>
              <a:rect l="l" t="t" r="r" b="b"/>
              <a:pathLst>
                <a:path w="3672" h="2284" extrusionOk="0">
                  <a:moveTo>
                    <a:pt x="2590" y="1"/>
                  </a:moveTo>
                  <a:cubicBezTo>
                    <a:pt x="2511" y="1"/>
                    <a:pt x="2361" y="462"/>
                    <a:pt x="2361" y="462"/>
                  </a:cubicBezTo>
                  <a:cubicBezTo>
                    <a:pt x="2039" y="196"/>
                    <a:pt x="1642" y="61"/>
                    <a:pt x="1244" y="61"/>
                  </a:cubicBezTo>
                  <a:cubicBezTo>
                    <a:pt x="952" y="61"/>
                    <a:pt x="659" y="133"/>
                    <a:pt x="394" y="281"/>
                  </a:cubicBezTo>
                  <a:cubicBezTo>
                    <a:pt x="185" y="337"/>
                    <a:pt x="101" y="602"/>
                    <a:pt x="255" y="769"/>
                  </a:cubicBezTo>
                  <a:cubicBezTo>
                    <a:pt x="269" y="797"/>
                    <a:pt x="296" y="839"/>
                    <a:pt x="338" y="839"/>
                  </a:cubicBezTo>
                  <a:cubicBezTo>
                    <a:pt x="0" y="1273"/>
                    <a:pt x="424" y="1340"/>
                    <a:pt x="717" y="1340"/>
                  </a:cubicBezTo>
                  <a:cubicBezTo>
                    <a:pt x="848" y="1340"/>
                    <a:pt x="952" y="1327"/>
                    <a:pt x="952" y="1327"/>
                  </a:cubicBezTo>
                  <a:lnTo>
                    <a:pt x="952" y="1327"/>
                  </a:lnTo>
                  <a:cubicBezTo>
                    <a:pt x="17" y="1550"/>
                    <a:pt x="645" y="1871"/>
                    <a:pt x="645" y="1871"/>
                  </a:cubicBezTo>
                  <a:cubicBezTo>
                    <a:pt x="392" y="2203"/>
                    <a:pt x="669" y="2283"/>
                    <a:pt x="956" y="2283"/>
                  </a:cubicBezTo>
                  <a:cubicBezTo>
                    <a:pt x="1128" y="2283"/>
                    <a:pt x="1303" y="2254"/>
                    <a:pt x="1370" y="2234"/>
                  </a:cubicBezTo>
                  <a:cubicBezTo>
                    <a:pt x="1496" y="2192"/>
                    <a:pt x="1426" y="2080"/>
                    <a:pt x="1370" y="2024"/>
                  </a:cubicBezTo>
                  <a:lnTo>
                    <a:pt x="1370" y="2024"/>
                  </a:lnTo>
                  <a:cubicBezTo>
                    <a:pt x="1465" y="2090"/>
                    <a:pt x="1615" y="2113"/>
                    <a:pt x="1803" y="2113"/>
                  </a:cubicBezTo>
                  <a:cubicBezTo>
                    <a:pt x="1976" y="2113"/>
                    <a:pt x="2181" y="2093"/>
                    <a:pt x="2403" y="2066"/>
                  </a:cubicBezTo>
                  <a:cubicBezTo>
                    <a:pt x="2863" y="2010"/>
                    <a:pt x="2975" y="1731"/>
                    <a:pt x="2975" y="1731"/>
                  </a:cubicBezTo>
                  <a:lnTo>
                    <a:pt x="3672" y="1857"/>
                  </a:lnTo>
                  <a:lnTo>
                    <a:pt x="3658" y="839"/>
                  </a:lnTo>
                  <a:lnTo>
                    <a:pt x="3002" y="950"/>
                  </a:lnTo>
                  <a:cubicBezTo>
                    <a:pt x="3044" y="783"/>
                    <a:pt x="2779" y="309"/>
                    <a:pt x="2612" y="16"/>
                  </a:cubicBezTo>
                  <a:cubicBezTo>
                    <a:pt x="2606" y="6"/>
                    <a:pt x="2598" y="1"/>
                    <a:pt x="2590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0"/>
            <p:cNvSpPr/>
            <p:nvPr/>
          </p:nvSpPr>
          <p:spPr>
            <a:xfrm>
              <a:off x="2559325" y="960125"/>
              <a:ext cx="153100" cy="181525"/>
            </a:xfrm>
            <a:custGeom>
              <a:avLst/>
              <a:gdLst/>
              <a:ahLst/>
              <a:cxnLst/>
              <a:rect l="l" t="t" r="r" b="b"/>
              <a:pathLst>
                <a:path w="6124" h="7261" extrusionOk="0">
                  <a:moveTo>
                    <a:pt x="2662" y="1"/>
                  </a:moveTo>
                  <a:cubicBezTo>
                    <a:pt x="2060" y="1"/>
                    <a:pt x="1284" y="271"/>
                    <a:pt x="1284" y="412"/>
                  </a:cubicBezTo>
                  <a:cubicBezTo>
                    <a:pt x="1270" y="579"/>
                    <a:pt x="1660" y="872"/>
                    <a:pt x="1660" y="872"/>
                  </a:cubicBezTo>
                  <a:lnTo>
                    <a:pt x="2009" y="3272"/>
                  </a:lnTo>
                  <a:lnTo>
                    <a:pt x="1102" y="4220"/>
                  </a:lnTo>
                  <a:lnTo>
                    <a:pt x="363" y="5127"/>
                  </a:lnTo>
                  <a:lnTo>
                    <a:pt x="0" y="5950"/>
                  </a:lnTo>
                  <a:lnTo>
                    <a:pt x="84" y="6494"/>
                  </a:lnTo>
                  <a:lnTo>
                    <a:pt x="502" y="6996"/>
                  </a:lnTo>
                  <a:lnTo>
                    <a:pt x="1549" y="7261"/>
                  </a:lnTo>
                  <a:lnTo>
                    <a:pt x="3599" y="7066"/>
                  </a:lnTo>
                  <a:lnTo>
                    <a:pt x="5343" y="6536"/>
                  </a:lnTo>
                  <a:lnTo>
                    <a:pt x="5956" y="5964"/>
                  </a:lnTo>
                  <a:lnTo>
                    <a:pt x="6124" y="5252"/>
                  </a:lnTo>
                  <a:lnTo>
                    <a:pt x="5747" y="4541"/>
                  </a:lnTo>
                  <a:lnTo>
                    <a:pt x="4952" y="3941"/>
                  </a:lnTo>
                  <a:lnTo>
                    <a:pt x="3669" y="3258"/>
                  </a:lnTo>
                  <a:lnTo>
                    <a:pt x="3292" y="3062"/>
                  </a:lnTo>
                  <a:lnTo>
                    <a:pt x="2957" y="831"/>
                  </a:lnTo>
                  <a:lnTo>
                    <a:pt x="2818" y="677"/>
                  </a:lnTo>
                  <a:cubicBezTo>
                    <a:pt x="2818" y="677"/>
                    <a:pt x="3432" y="49"/>
                    <a:pt x="2818" y="8"/>
                  </a:cubicBezTo>
                  <a:cubicBezTo>
                    <a:pt x="2768" y="3"/>
                    <a:pt x="2716" y="1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0"/>
            <p:cNvSpPr/>
            <p:nvPr/>
          </p:nvSpPr>
          <p:spPr>
            <a:xfrm>
              <a:off x="2583375" y="1060525"/>
              <a:ext cx="93500" cy="23250"/>
            </a:xfrm>
            <a:custGeom>
              <a:avLst/>
              <a:gdLst/>
              <a:ahLst/>
              <a:cxnLst/>
              <a:rect l="l" t="t" r="r" b="b"/>
              <a:pathLst>
                <a:path w="3740" h="930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531" y="930"/>
                    <a:pt x="1333" y="930"/>
                  </a:cubicBezTo>
                  <a:cubicBezTo>
                    <a:pt x="1997" y="930"/>
                    <a:pt x="2848" y="738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2562800" y="1061425"/>
              <a:ext cx="143700" cy="76400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182" y="2219"/>
                  </a:moveTo>
                  <a:cubicBezTo>
                    <a:pt x="238" y="2428"/>
                    <a:pt x="377" y="2609"/>
                    <a:pt x="573" y="2707"/>
                  </a:cubicBezTo>
                  <a:cubicBezTo>
                    <a:pt x="1159" y="3055"/>
                    <a:pt x="2233" y="2916"/>
                    <a:pt x="3042" y="2804"/>
                  </a:cubicBezTo>
                  <a:cubicBezTo>
                    <a:pt x="3795" y="2721"/>
                    <a:pt x="4813" y="2372"/>
                    <a:pt x="5357" y="1940"/>
                  </a:cubicBezTo>
                  <a:cubicBezTo>
                    <a:pt x="5594" y="1744"/>
                    <a:pt x="5748" y="1535"/>
                    <a:pt x="5734" y="1326"/>
                  </a:cubicBezTo>
                  <a:cubicBezTo>
                    <a:pt x="5720" y="628"/>
                    <a:pt x="4562" y="1"/>
                    <a:pt x="4562" y="1"/>
                  </a:cubicBezTo>
                  <a:lnTo>
                    <a:pt x="4548" y="15"/>
                  </a:lnTo>
                  <a:cubicBezTo>
                    <a:pt x="4478" y="70"/>
                    <a:pt x="3990" y="391"/>
                    <a:pt x="2693" y="642"/>
                  </a:cubicBezTo>
                  <a:cubicBezTo>
                    <a:pt x="1298" y="921"/>
                    <a:pt x="838" y="628"/>
                    <a:pt x="824" y="614"/>
                  </a:cubicBezTo>
                  <a:lnTo>
                    <a:pt x="824" y="614"/>
                  </a:lnTo>
                  <a:cubicBezTo>
                    <a:pt x="810" y="642"/>
                    <a:pt x="1" y="1633"/>
                    <a:pt x="182" y="221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2662900" y="1100825"/>
              <a:ext cx="5250" cy="5950"/>
            </a:xfrm>
            <a:custGeom>
              <a:avLst/>
              <a:gdLst/>
              <a:ahLst/>
              <a:cxnLst/>
              <a:rect l="l" t="t" r="r" b="b"/>
              <a:pathLst>
                <a:path w="210" h="238" extrusionOk="0">
                  <a:moveTo>
                    <a:pt x="84" y="1"/>
                  </a:moveTo>
                  <a:cubicBezTo>
                    <a:pt x="28" y="15"/>
                    <a:pt x="0" y="85"/>
                    <a:pt x="14" y="140"/>
                  </a:cubicBezTo>
                  <a:cubicBezTo>
                    <a:pt x="14" y="196"/>
                    <a:pt x="70" y="238"/>
                    <a:pt x="126" y="238"/>
                  </a:cubicBezTo>
                  <a:cubicBezTo>
                    <a:pt x="181" y="224"/>
                    <a:pt x="209" y="168"/>
                    <a:pt x="195" y="112"/>
                  </a:cubicBezTo>
                  <a:cubicBezTo>
                    <a:pt x="195" y="43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2664625" y="1102225"/>
              <a:ext cx="1775" cy="2125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6"/>
                    <a:pt x="29" y="84"/>
                    <a:pt x="43" y="84"/>
                  </a:cubicBezTo>
                  <a:cubicBezTo>
                    <a:pt x="57" y="70"/>
                    <a:pt x="71" y="56"/>
                    <a:pt x="71" y="29"/>
                  </a:cubicBezTo>
                  <a:cubicBezTo>
                    <a:pt x="71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2657825" y="1099700"/>
              <a:ext cx="2650" cy="2400"/>
            </a:xfrm>
            <a:custGeom>
              <a:avLst/>
              <a:gdLst/>
              <a:ahLst/>
              <a:cxnLst/>
              <a:rect l="l" t="t" r="r" b="b"/>
              <a:pathLst>
                <a:path w="106" h="96" extrusionOk="0">
                  <a:moveTo>
                    <a:pt x="53" y="0"/>
                  </a:moveTo>
                  <a:cubicBezTo>
                    <a:pt x="26" y="0"/>
                    <a:pt x="0" y="21"/>
                    <a:pt x="8" y="60"/>
                  </a:cubicBezTo>
                  <a:cubicBezTo>
                    <a:pt x="8" y="84"/>
                    <a:pt x="27" y="95"/>
                    <a:pt x="48" y="95"/>
                  </a:cubicBezTo>
                  <a:cubicBezTo>
                    <a:pt x="75" y="95"/>
                    <a:pt x="105" y="77"/>
                    <a:pt x="105" y="46"/>
                  </a:cubicBezTo>
                  <a:cubicBezTo>
                    <a:pt x="99" y="14"/>
                    <a:pt x="76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2658350" y="1099950"/>
              <a:ext cx="1075" cy="900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22" y="1"/>
                  </a:moveTo>
                  <a:cubicBezTo>
                    <a:pt x="11" y="1"/>
                    <a:pt x="1" y="8"/>
                    <a:pt x="1" y="22"/>
                  </a:cubicBezTo>
                  <a:cubicBezTo>
                    <a:pt x="1" y="36"/>
                    <a:pt x="15" y="36"/>
                    <a:pt x="29" y="36"/>
                  </a:cubicBezTo>
                  <a:cubicBezTo>
                    <a:pt x="29" y="36"/>
                    <a:pt x="43" y="22"/>
                    <a:pt x="43" y="22"/>
                  </a:cubicBezTo>
                  <a:cubicBezTo>
                    <a:pt x="43" y="8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2677350" y="1097075"/>
              <a:ext cx="1075" cy="825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22" y="1"/>
                  </a:moveTo>
                  <a:cubicBezTo>
                    <a:pt x="11" y="1"/>
                    <a:pt x="1" y="4"/>
                    <a:pt x="8" y="11"/>
                  </a:cubicBezTo>
                  <a:cubicBezTo>
                    <a:pt x="8" y="25"/>
                    <a:pt x="15" y="32"/>
                    <a:pt x="22" y="32"/>
                  </a:cubicBezTo>
                  <a:cubicBezTo>
                    <a:pt x="29" y="32"/>
                    <a:pt x="36" y="25"/>
                    <a:pt x="36" y="11"/>
                  </a:cubicBezTo>
                  <a:cubicBezTo>
                    <a:pt x="43" y="4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2590875" y="1093025"/>
              <a:ext cx="6150" cy="3650"/>
            </a:xfrm>
            <a:custGeom>
              <a:avLst/>
              <a:gdLst/>
              <a:ahLst/>
              <a:cxnLst/>
              <a:rect l="l" t="t" r="r" b="b"/>
              <a:pathLst>
                <a:path w="246" h="146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8"/>
                    <a:pt x="63" y="145"/>
                    <a:pt x="133" y="145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2592100" y="1093150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8" y="1"/>
                  </a:moveTo>
                  <a:cubicBezTo>
                    <a:pt x="14" y="1"/>
                    <a:pt x="1" y="29"/>
                    <a:pt x="1" y="43"/>
                  </a:cubicBezTo>
                  <a:cubicBezTo>
                    <a:pt x="1" y="57"/>
                    <a:pt x="14" y="71"/>
                    <a:pt x="42" y="71"/>
                  </a:cubicBezTo>
                  <a:cubicBezTo>
                    <a:pt x="84" y="57"/>
                    <a:pt x="70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2583850" y="1115825"/>
              <a:ext cx="5825" cy="5600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27" y="1"/>
                  </a:moveTo>
                  <a:cubicBezTo>
                    <a:pt x="64" y="1"/>
                    <a:pt x="0" y="48"/>
                    <a:pt x="24" y="126"/>
                  </a:cubicBezTo>
                  <a:cubicBezTo>
                    <a:pt x="24" y="196"/>
                    <a:pt x="79" y="224"/>
                    <a:pt x="135" y="224"/>
                  </a:cubicBezTo>
                  <a:cubicBezTo>
                    <a:pt x="191" y="210"/>
                    <a:pt x="233" y="154"/>
                    <a:pt x="233" y="98"/>
                  </a:cubicBezTo>
                  <a:cubicBezTo>
                    <a:pt x="227" y="31"/>
                    <a:pt x="177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2585125" y="1117925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0"/>
                  </a:moveTo>
                  <a:cubicBezTo>
                    <a:pt x="14" y="0"/>
                    <a:pt x="1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2661500" y="1085850"/>
              <a:ext cx="2800" cy="2550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14" y="14"/>
                    <a:pt x="0" y="28"/>
                    <a:pt x="0" y="56"/>
                  </a:cubicBezTo>
                  <a:cubicBezTo>
                    <a:pt x="12" y="79"/>
                    <a:pt x="23" y="101"/>
                    <a:pt x="42" y="101"/>
                  </a:cubicBezTo>
                  <a:cubicBezTo>
                    <a:pt x="46" y="101"/>
                    <a:pt x="51" y="100"/>
                    <a:pt x="56" y="98"/>
                  </a:cubicBezTo>
                  <a:cubicBezTo>
                    <a:pt x="84" y="98"/>
                    <a:pt x="112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2662200" y="1086200"/>
              <a:ext cx="1075" cy="105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28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28" y="42"/>
                    <a:pt x="42" y="28"/>
                    <a:pt x="42" y="14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2673350" y="1084050"/>
              <a:ext cx="3050" cy="2500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56" y="1"/>
                  </a:moveTo>
                  <a:cubicBezTo>
                    <a:pt x="51" y="1"/>
                    <a:pt x="47" y="1"/>
                    <a:pt x="42" y="2"/>
                  </a:cubicBezTo>
                  <a:cubicBezTo>
                    <a:pt x="14" y="2"/>
                    <a:pt x="1" y="30"/>
                    <a:pt x="1" y="58"/>
                  </a:cubicBezTo>
                  <a:cubicBezTo>
                    <a:pt x="1" y="86"/>
                    <a:pt x="28" y="100"/>
                    <a:pt x="56" y="100"/>
                  </a:cubicBezTo>
                  <a:cubicBezTo>
                    <a:pt x="121" y="87"/>
                    <a:pt x="114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0"/>
            <p:cNvSpPr/>
            <p:nvPr/>
          </p:nvSpPr>
          <p:spPr>
            <a:xfrm>
              <a:off x="2674050" y="1084450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42" y="28"/>
                    <a:pt x="42" y="14"/>
                    <a:pt x="28" y="0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0"/>
            <p:cNvSpPr/>
            <p:nvPr/>
          </p:nvSpPr>
          <p:spPr>
            <a:xfrm>
              <a:off x="2618200" y="1100600"/>
              <a:ext cx="7100" cy="6400"/>
            </a:xfrm>
            <a:custGeom>
              <a:avLst/>
              <a:gdLst/>
              <a:ahLst/>
              <a:cxnLst/>
              <a:rect l="l" t="t" r="r" b="b"/>
              <a:pathLst>
                <a:path w="284" h="256" extrusionOk="0">
                  <a:moveTo>
                    <a:pt x="145" y="1"/>
                  </a:moveTo>
                  <a:cubicBezTo>
                    <a:pt x="73" y="1"/>
                    <a:pt x="1" y="55"/>
                    <a:pt x="17" y="149"/>
                  </a:cubicBezTo>
                  <a:cubicBezTo>
                    <a:pt x="29" y="223"/>
                    <a:pt x="84" y="256"/>
                    <a:pt x="140" y="256"/>
                  </a:cubicBezTo>
                  <a:cubicBezTo>
                    <a:pt x="211" y="256"/>
                    <a:pt x="283" y="202"/>
                    <a:pt x="268" y="108"/>
                  </a:cubicBezTo>
                  <a:cubicBezTo>
                    <a:pt x="255" y="34"/>
                    <a:pt x="200" y="1"/>
                    <a:pt x="14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2674050" y="1072875"/>
              <a:ext cx="7425" cy="6850"/>
            </a:xfrm>
            <a:custGeom>
              <a:avLst/>
              <a:gdLst/>
              <a:ahLst/>
              <a:cxnLst/>
              <a:rect l="l" t="t" r="r" b="b"/>
              <a:pathLst>
                <a:path w="297" h="274" extrusionOk="0">
                  <a:moveTo>
                    <a:pt x="147" y="1"/>
                  </a:moveTo>
                  <a:cubicBezTo>
                    <a:pt x="140" y="1"/>
                    <a:pt x="133" y="2"/>
                    <a:pt x="126" y="3"/>
                  </a:cubicBezTo>
                  <a:cubicBezTo>
                    <a:pt x="56" y="17"/>
                    <a:pt x="0" y="87"/>
                    <a:pt x="14" y="156"/>
                  </a:cubicBezTo>
                  <a:cubicBezTo>
                    <a:pt x="21" y="237"/>
                    <a:pt x="81" y="273"/>
                    <a:pt x="143" y="273"/>
                  </a:cubicBezTo>
                  <a:cubicBezTo>
                    <a:pt x="219" y="273"/>
                    <a:pt x="297" y="216"/>
                    <a:pt x="265" y="115"/>
                  </a:cubicBezTo>
                  <a:cubicBezTo>
                    <a:pt x="253" y="52"/>
                    <a:pt x="207" y="1"/>
                    <a:pt x="14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2676500" y="1074325"/>
              <a:ext cx="2100" cy="2125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28" y="1"/>
                  </a:moveTo>
                  <a:cubicBezTo>
                    <a:pt x="14" y="1"/>
                    <a:pt x="0" y="29"/>
                    <a:pt x="0" y="57"/>
                  </a:cubicBezTo>
                  <a:cubicBezTo>
                    <a:pt x="0" y="71"/>
                    <a:pt x="28" y="84"/>
                    <a:pt x="42" y="84"/>
                  </a:cubicBezTo>
                  <a:cubicBezTo>
                    <a:pt x="70" y="84"/>
                    <a:pt x="84" y="57"/>
                    <a:pt x="84" y="29"/>
                  </a:cubicBezTo>
                  <a:cubicBezTo>
                    <a:pt x="84" y="1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2640025" y="1118775"/>
              <a:ext cx="2675" cy="2400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56" y="1"/>
                  </a:moveTo>
                  <a:cubicBezTo>
                    <a:pt x="28" y="1"/>
                    <a:pt x="1" y="19"/>
                    <a:pt x="8" y="50"/>
                  </a:cubicBezTo>
                  <a:cubicBezTo>
                    <a:pt x="8" y="73"/>
                    <a:pt x="27" y="96"/>
                    <a:pt x="49" y="96"/>
                  </a:cubicBezTo>
                  <a:cubicBezTo>
                    <a:pt x="54" y="96"/>
                    <a:pt x="59" y="94"/>
                    <a:pt x="64" y="92"/>
                  </a:cubicBezTo>
                  <a:cubicBezTo>
                    <a:pt x="78" y="92"/>
                    <a:pt x="106" y="64"/>
                    <a:pt x="106" y="36"/>
                  </a:cubicBezTo>
                  <a:cubicBezTo>
                    <a:pt x="100" y="12"/>
                    <a:pt x="78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2640925" y="1119250"/>
              <a:ext cx="775" cy="650"/>
            </a:xfrm>
            <a:custGeom>
              <a:avLst/>
              <a:gdLst/>
              <a:ahLst/>
              <a:cxnLst/>
              <a:rect l="l" t="t" r="r" b="b"/>
              <a:pathLst>
                <a:path w="31" h="26" extrusionOk="0">
                  <a:moveTo>
                    <a:pt x="21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0" y="3"/>
                    <a:pt x="0" y="3"/>
                    <a:pt x="0" y="17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13" y="2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0"/>
            <p:cNvSpPr/>
            <p:nvPr/>
          </p:nvSpPr>
          <p:spPr>
            <a:xfrm>
              <a:off x="2603100" y="1114000"/>
              <a:ext cx="9250" cy="7775"/>
            </a:xfrm>
            <a:custGeom>
              <a:avLst/>
              <a:gdLst/>
              <a:ahLst/>
              <a:cxnLst/>
              <a:rect l="l" t="t" r="r" b="b"/>
              <a:pathLst>
                <a:path w="370" h="311" extrusionOk="0">
                  <a:moveTo>
                    <a:pt x="167" y="1"/>
                  </a:moveTo>
                  <a:cubicBezTo>
                    <a:pt x="79" y="1"/>
                    <a:pt x="0" y="78"/>
                    <a:pt x="21" y="171"/>
                  </a:cubicBezTo>
                  <a:cubicBezTo>
                    <a:pt x="35" y="255"/>
                    <a:pt x="105" y="311"/>
                    <a:pt x="188" y="311"/>
                  </a:cubicBezTo>
                  <a:cubicBezTo>
                    <a:pt x="328" y="283"/>
                    <a:pt x="370" y="116"/>
                    <a:pt x="258" y="32"/>
                  </a:cubicBezTo>
                  <a:cubicBezTo>
                    <a:pt x="229" y="10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0"/>
            <p:cNvSpPr/>
            <p:nvPr/>
          </p:nvSpPr>
          <p:spPr>
            <a:xfrm>
              <a:off x="2604900" y="1117500"/>
              <a:ext cx="3150" cy="1850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22" y="0"/>
                  </a:moveTo>
                  <a:cubicBezTo>
                    <a:pt x="9" y="0"/>
                    <a:pt x="1" y="9"/>
                    <a:pt x="5" y="31"/>
                  </a:cubicBezTo>
                  <a:cubicBezTo>
                    <a:pt x="5" y="59"/>
                    <a:pt x="33" y="73"/>
                    <a:pt x="74" y="73"/>
                  </a:cubicBezTo>
                  <a:cubicBezTo>
                    <a:pt x="125" y="63"/>
                    <a:pt x="57" y="0"/>
                    <a:pt x="2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2578650" y="1099300"/>
              <a:ext cx="6175" cy="3725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8" y="0"/>
                    <a:pt x="1" y="17"/>
                    <a:pt x="8" y="62"/>
                  </a:cubicBezTo>
                  <a:cubicBezTo>
                    <a:pt x="21" y="110"/>
                    <a:pt x="54" y="148"/>
                    <a:pt x="108" y="148"/>
                  </a:cubicBezTo>
                  <a:cubicBezTo>
                    <a:pt x="116" y="148"/>
                    <a:pt x="125" y="147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2579900" y="1099650"/>
              <a:ext cx="1775" cy="1900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48" y="1"/>
                  </a:moveTo>
                  <a:cubicBezTo>
                    <a:pt x="42" y="1"/>
                    <a:pt x="36" y="2"/>
                    <a:pt x="28" y="6"/>
                  </a:cubicBezTo>
                  <a:cubicBezTo>
                    <a:pt x="14" y="6"/>
                    <a:pt x="0" y="20"/>
                    <a:pt x="0" y="48"/>
                  </a:cubicBezTo>
                  <a:cubicBezTo>
                    <a:pt x="0" y="62"/>
                    <a:pt x="14" y="76"/>
                    <a:pt x="42" y="76"/>
                  </a:cubicBezTo>
                  <a:cubicBezTo>
                    <a:pt x="56" y="62"/>
                    <a:pt x="70" y="48"/>
                    <a:pt x="70" y="34"/>
                  </a:cubicBezTo>
                  <a:cubicBezTo>
                    <a:pt x="70" y="13"/>
                    <a:pt x="63" y="1"/>
                    <a:pt x="4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0"/>
            <p:cNvSpPr/>
            <p:nvPr/>
          </p:nvSpPr>
          <p:spPr>
            <a:xfrm>
              <a:off x="2620850" y="1124400"/>
              <a:ext cx="6175" cy="3725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7" y="0"/>
                    <a:pt x="1" y="17"/>
                    <a:pt x="8" y="62"/>
                  </a:cubicBezTo>
                  <a:cubicBezTo>
                    <a:pt x="20" y="111"/>
                    <a:pt x="54" y="149"/>
                    <a:pt x="108" y="149"/>
                  </a:cubicBezTo>
                  <a:cubicBezTo>
                    <a:pt x="116" y="149"/>
                    <a:pt x="125" y="148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0"/>
            <p:cNvSpPr/>
            <p:nvPr/>
          </p:nvSpPr>
          <p:spPr>
            <a:xfrm>
              <a:off x="2621750" y="1124900"/>
              <a:ext cx="2100" cy="1775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0"/>
                  </a:moveTo>
                  <a:cubicBezTo>
                    <a:pt x="14" y="0"/>
                    <a:pt x="0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0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2690950" y="1095100"/>
              <a:ext cx="6050" cy="3725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42" y="1"/>
                  </a:moveTo>
                  <a:cubicBezTo>
                    <a:pt x="17" y="1"/>
                    <a:pt x="0" y="18"/>
                    <a:pt x="8" y="62"/>
                  </a:cubicBezTo>
                  <a:cubicBezTo>
                    <a:pt x="8" y="111"/>
                    <a:pt x="50" y="149"/>
                    <a:pt x="98" y="149"/>
                  </a:cubicBezTo>
                  <a:cubicBezTo>
                    <a:pt x="105" y="149"/>
                    <a:pt x="112" y="148"/>
                    <a:pt x="119" y="146"/>
                  </a:cubicBezTo>
                  <a:cubicBezTo>
                    <a:pt x="242" y="126"/>
                    <a:pt x="111" y="1"/>
                    <a:pt x="4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2692150" y="1095875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56" y="0"/>
                  </a:moveTo>
                  <a:cubicBezTo>
                    <a:pt x="33" y="0"/>
                    <a:pt x="0" y="59"/>
                    <a:pt x="44" y="59"/>
                  </a:cubicBezTo>
                  <a:cubicBezTo>
                    <a:pt x="58" y="45"/>
                    <a:pt x="71" y="31"/>
                    <a:pt x="71" y="18"/>
                  </a:cubicBezTo>
                  <a:cubicBezTo>
                    <a:pt x="68" y="5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2682600" y="1106475"/>
              <a:ext cx="6450" cy="3800"/>
            </a:xfrm>
            <a:custGeom>
              <a:avLst/>
              <a:gdLst/>
              <a:ahLst/>
              <a:cxnLst/>
              <a:rect l="l" t="t" r="r" b="b"/>
              <a:pathLst>
                <a:path w="258" h="152" extrusionOk="0">
                  <a:moveTo>
                    <a:pt x="39" y="0"/>
                  </a:moveTo>
                  <a:cubicBezTo>
                    <a:pt x="15" y="0"/>
                    <a:pt x="0" y="15"/>
                    <a:pt x="7" y="54"/>
                  </a:cubicBezTo>
                  <a:cubicBezTo>
                    <a:pt x="21" y="110"/>
                    <a:pt x="77" y="151"/>
                    <a:pt x="133" y="151"/>
                  </a:cubicBezTo>
                  <a:cubicBezTo>
                    <a:pt x="258" y="131"/>
                    <a:pt x="110" y="0"/>
                    <a:pt x="3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2683800" y="1106750"/>
              <a:ext cx="2125" cy="177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"/>
                    <a:pt x="1" y="15"/>
                    <a:pt x="1" y="43"/>
                  </a:cubicBezTo>
                  <a:cubicBezTo>
                    <a:pt x="1" y="57"/>
                    <a:pt x="29" y="71"/>
                    <a:pt x="43" y="71"/>
                  </a:cubicBezTo>
                  <a:cubicBezTo>
                    <a:pt x="71" y="71"/>
                    <a:pt x="85" y="43"/>
                    <a:pt x="71" y="29"/>
                  </a:cubicBezTo>
                  <a:cubicBezTo>
                    <a:pt x="71" y="15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0"/>
            <p:cNvSpPr/>
            <p:nvPr/>
          </p:nvSpPr>
          <p:spPr>
            <a:xfrm>
              <a:off x="2625750" y="1084350"/>
              <a:ext cx="6200" cy="3950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39" y="1"/>
                  </a:moveTo>
                  <a:cubicBezTo>
                    <a:pt x="15" y="1"/>
                    <a:pt x="0" y="17"/>
                    <a:pt x="8" y="60"/>
                  </a:cubicBezTo>
                  <a:cubicBezTo>
                    <a:pt x="8" y="116"/>
                    <a:pt x="63" y="158"/>
                    <a:pt x="133" y="158"/>
                  </a:cubicBezTo>
                  <a:cubicBezTo>
                    <a:pt x="247" y="137"/>
                    <a:pt x="107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0"/>
            <p:cNvSpPr/>
            <p:nvPr/>
          </p:nvSpPr>
          <p:spPr>
            <a:xfrm>
              <a:off x="2584250" y="1085350"/>
              <a:ext cx="6150" cy="3725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0"/>
                    <a:pt x="50" y="148"/>
                    <a:pt x="106" y="148"/>
                  </a:cubicBezTo>
                  <a:cubicBezTo>
                    <a:pt x="115" y="148"/>
                    <a:pt x="124" y="147"/>
                    <a:pt x="133" y="146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0"/>
            <p:cNvSpPr/>
            <p:nvPr/>
          </p:nvSpPr>
          <p:spPr>
            <a:xfrm>
              <a:off x="2585475" y="1085500"/>
              <a:ext cx="1775" cy="1900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28" y="0"/>
                  </a:moveTo>
                  <a:cubicBezTo>
                    <a:pt x="14" y="14"/>
                    <a:pt x="0" y="28"/>
                    <a:pt x="0" y="42"/>
                  </a:cubicBezTo>
                  <a:cubicBezTo>
                    <a:pt x="0" y="62"/>
                    <a:pt x="8" y="75"/>
                    <a:pt x="23" y="75"/>
                  </a:cubicBezTo>
                  <a:cubicBezTo>
                    <a:pt x="28" y="75"/>
                    <a:pt x="35" y="74"/>
                    <a:pt x="42" y="70"/>
                  </a:cubicBezTo>
                  <a:cubicBezTo>
                    <a:pt x="56" y="70"/>
                    <a:pt x="70" y="56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0"/>
            <p:cNvSpPr/>
            <p:nvPr/>
          </p:nvSpPr>
          <p:spPr>
            <a:xfrm>
              <a:off x="2593325" y="1123750"/>
              <a:ext cx="6100" cy="3950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38" y="1"/>
                  </a:moveTo>
                  <a:cubicBezTo>
                    <a:pt x="15" y="1"/>
                    <a:pt x="0" y="17"/>
                    <a:pt x="7" y="60"/>
                  </a:cubicBezTo>
                  <a:cubicBezTo>
                    <a:pt x="7" y="116"/>
                    <a:pt x="63" y="158"/>
                    <a:pt x="119" y="158"/>
                  </a:cubicBezTo>
                  <a:cubicBezTo>
                    <a:pt x="243" y="137"/>
                    <a:pt x="106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0"/>
            <p:cNvSpPr/>
            <p:nvPr/>
          </p:nvSpPr>
          <p:spPr>
            <a:xfrm>
              <a:off x="2594550" y="1124200"/>
              <a:ext cx="1750" cy="177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28" y="0"/>
                  </a:moveTo>
                  <a:cubicBezTo>
                    <a:pt x="0" y="0"/>
                    <a:pt x="0" y="14"/>
                    <a:pt x="0" y="42"/>
                  </a:cubicBezTo>
                  <a:cubicBezTo>
                    <a:pt x="0" y="56"/>
                    <a:pt x="14" y="70"/>
                    <a:pt x="42" y="70"/>
                  </a:cubicBezTo>
                  <a:cubicBezTo>
                    <a:pt x="56" y="70"/>
                    <a:pt x="70" y="42"/>
                    <a:pt x="70" y="28"/>
                  </a:cubicBezTo>
                  <a:cubicBezTo>
                    <a:pt x="70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0"/>
            <p:cNvSpPr/>
            <p:nvPr/>
          </p:nvSpPr>
          <p:spPr>
            <a:xfrm>
              <a:off x="2571050" y="1109125"/>
              <a:ext cx="6775" cy="5400"/>
            </a:xfrm>
            <a:custGeom>
              <a:avLst/>
              <a:gdLst/>
              <a:ahLst/>
              <a:cxnLst/>
              <a:rect l="l" t="t" r="r" b="b"/>
              <a:pathLst>
                <a:path w="271" h="216" extrusionOk="0">
                  <a:moveTo>
                    <a:pt x="167" y="1"/>
                  </a:moveTo>
                  <a:cubicBezTo>
                    <a:pt x="160" y="1"/>
                    <a:pt x="152" y="2"/>
                    <a:pt x="145" y="4"/>
                  </a:cubicBezTo>
                  <a:cubicBezTo>
                    <a:pt x="1" y="17"/>
                    <a:pt x="17" y="215"/>
                    <a:pt x="147" y="215"/>
                  </a:cubicBezTo>
                  <a:cubicBezTo>
                    <a:pt x="155" y="215"/>
                    <a:pt x="164" y="215"/>
                    <a:pt x="173" y="213"/>
                  </a:cubicBezTo>
                  <a:cubicBezTo>
                    <a:pt x="229" y="199"/>
                    <a:pt x="271" y="143"/>
                    <a:pt x="257" y="87"/>
                  </a:cubicBezTo>
                  <a:cubicBezTo>
                    <a:pt x="257" y="39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0"/>
            <p:cNvSpPr/>
            <p:nvPr/>
          </p:nvSpPr>
          <p:spPr>
            <a:xfrm>
              <a:off x="2573075" y="1111025"/>
              <a:ext cx="2300" cy="1700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47" y="0"/>
                  </a:moveTo>
                  <a:cubicBezTo>
                    <a:pt x="25" y="0"/>
                    <a:pt x="0" y="15"/>
                    <a:pt x="8" y="39"/>
                  </a:cubicBezTo>
                  <a:cubicBezTo>
                    <a:pt x="22" y="53"/>
                    <a:pt x="36" y="67"/>
                    <a:pt x="50" y="67"/>
                  </a:cubicBezTo>
                  <a:cubicBezTo>
                    <a:pt x="78" y="67"/>
                    <a:pt x="92" y="53"/>
                    <a:pt x="78" y="25"/>
                  </a:cubicBezTo>
                  <a:cubicBezTo>
                    <a:pt x="78" y="8"/>
                    <a:pt x="63" y="0"/>
                    <a:pt x="4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0"/>
            <p:cNvSpPr/>
            <p:nvPr/>
          </p:nvSpPr>
          <p:spPr>
            <a:xfrm>
              <a:off x="2637775" y="1097700"/>
              <a:ext cx="9800" cy="9425"/>
            </a:xfrm>
            <a:custGeom>
              <a:avLst/>
              <a:gdLst/>
              <a:ahLst/>
              <a:cxnLst/>
              <a:rect l="l" t="t" r="r" b="b"/>
              <a:pathLst>
                <a:path w="392" h="377" extrusionOk="0">
                  <a:moveTo>
                    <a:pt x="140" y="0"/>
                  </a:moveTo>
                  <a:cubicBezTo>
                    <a:pt x="57" y="28"/>
                    <a:pt x="1" y="112"/>
                    <a:pt x="29" y="210"/>
                  </a:cubicBezTo>
                  <a:cubicBezTo>
                    <a:pt x="43" y="307"/>
                    <a:pt x="126" y="377"/>
                    <a:pt x="196" y="377"/>
                  </a:cubicBezTo>
                  <a:cubicBezTo>
                    <a:pt x="391" y="293"/>
                    <a:pt x="349" y="14"/>
                    <a:pt x="14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0"/>
            <p:cNvSpPr/>
            <p:nvPr/>
          </p:nvSpPr>
          <p:spPr>
            <a:xfrm>
              <a:off x="2640575" y="1099450"/>
              <a:ext cx="2800" cy="3250"/>
            </a:xfrm>
            <a:custGeom>
              <a:avLst/>
              <a:gdLst/>
              <a:ahLst/>
              <a:cxnLst/>
              <a:rect l="l" t="t" r="r" b="b"/>
              <a:pathLst>
                <a:path w="112" h="130" extrusionOk="0">
                  <a:moveTo>
                    <a:pt x="42" y="0"/>
                  </a:moveTo>
                  <a:cubicBezTo>
                    <a:pt x="14" y="14"/>
                    <a:pt x="0" y="42"/>
                    <a:pt x="0" y="70"/>
                  </a:cubicBezTo>
                  <a:cubicBezTo>
                    <a:pt x="0" y="104"/>
                    <a:pt x="29" y="129"/>
                    <a:pt x="54" y="129"/>
                  </a:cubicBezTo>
                  <a:cubicBezTo>
                    <a:pt x="60" y="129"/>
                    <a:pt x="65" y="128"/>
                    <a:pt x="70" y="126"/>
                  </a:cubicBezTo>
                  <a:cubicBezTo>
                    <a:pt x="98" y="112"/>
                    <a:pt x="112" y="84"/>
                    <a:pt x="112" y="56"/>
                  </a:cubicBezTo>
                  <a:cubicBezTo>
                    <a:pt x="112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0"/>
            <p:cNvSpPr/>
            <p:nvPr/>
          </p:nvSpPr>
          <p:spPr>
            <a:xfrm>
              <a:off x="2652425" y="1111825"/>
              <a:ext cx="4550" cy="3800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87" y="0"/>
                  </a:moveTo>
                  <a:cubicBezTo>
                    <a:pt x="55" y="0"/>
                    <a:pt x="23" y="16"/>
                    <a:pt x="1" y="49"/>
                  </a:cubicBezTo>
                  <a:cubicBezTo>
                    <a:pt x="1" y="91"/>
                    <a:pt x="29" y="133"/>
                    <a:pt x="70" y="147"/>
                  </a:cubicBezTo>
                  <a:cubicBezTo>
                    <a:pt x="81" y="150"/>
                    <a:pt x="92" y="152"/>
                    <a:pt x="103" y="152"/>
                  </a:cubicBezTo>
                  <a:cubicBezTo>
                    <a:pt x="137" y="152"/>
                    <a:pt x="171" y="136"/>
                    <a:pt x="182" y="105"/>
                  </a:cubicBezTo>
                  <a:cubicBezTo>
                    <a:pt x="182" y="37"/>
                    <a:pt x="136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0"/>
            <p:cNvSpPr/>
            <p:nvPr/>
          </p:nvSpPr>
          <p:spPr>
            <a:xfrm>
              <a:off x="2653475" y="1112900"/>
              <a:ext cx="1425" cy="1350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1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34"/>
                    <a:pt x="0" y="48"/>
                    <a:pt x="28" y="48"/>
                  </a:cubicBezTo>
                  <a:cubicBezTo>
                    <a:pt x="32" y="52"/>
                    <a:pt x="37" y="54"/>
                    <a:pt x="40" y="54"/>
                  </a:cubicBezTo>
                  <a:cubicBezTo>
                    <a:pt x="49" y="54"/>
                    <a:pt x="56" y="44"/>
                    <a:pt x="56" y="34"/>
                  </a:cubicBezTo>
                  <a:cubicBezTo>
                    <a:pt x="56" y="20"/>
                    <a:pt x="56" y="6"/>
                    <a:pt x="42" y="6"/>
                  </a:cubicBezTo>
                  <a:cubicBezTo>
                    <a:pt x="34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0"/>
            <p:cNvSpPr/>
            <p:nvPr/>
          </p:nvSpPr>
          <p:spPr>
            <a:xfrm>
              <a:off x="2605975" y="1085675"/>
              <a:ext cx="5325" cy="3800"/>
            </a:xfrm>
            <a:custGeom>
              <a:avLst/>
              <a:gdLst/>
              <a:ahLst/>
              <a:cxnLst/>
              <a:rect l="l" t="t" r="r" b="b"/>
              <a:pathLst>
                <a:path w="213" h="152" extrusionOk="0">
                  <a:moveTo>
                    <a:pt x="102" y="0"/>
                  </a:moveTo>
                  <a:cubicBezTo>
                    <a:pt x="35" y="0"/>
                    <a:pt x="0" y="134"/>
                    <a:pt x="87" y="147"/>
                  </a:cubicBezTo>
                  <a:cubicBezTo>
                    <a:pt x="98" y="150"/>
                    <a:pt x="109" y="152"/>
                    <a:pt x="120" y="152"/>
                  </a:cubicBezTo>
                  <a:cubicBezTo>
                    <a:pt x="154" y="152"/>
                    <a:pt x="188" y="136"/>
                    <a:pt x="199" y="105"/>
                  </a:cubicBezTo>
                  <a:cubicBezTo>
                    <a:pt x="213" y="49"/>
                    <a:pt x="171" y="7"/>
                    <a:pt x="129" y="7"/>
                  </a:cubicBezTo>
                  <a:cubicBezTo>
                    <a:pt x="120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0"/>
            <p:cNvSpPr/>
            <p:nvPr/>
          </p:nvSpPr>
          <p:spPr>
            <a:xfrm>
              <a:off x="2607100" y="1086750"/>
              <a:ext cx="1775" cy="1200"/>
            </a:xfrm>
            <a:custGeom>
              <a:avLst/>
              <a:gdLst/>
              <a:ahLst/>
              <a:cxnLst/>
              <a:rect l="l" t="t" r="r" b="b"/>
              <a:pathLst>
                <a:path w="71" h="48" extrusionOk="0">
                  <a:moveTo>
                    <a:pt x="30" y="0"/>
                  </a:moveTo>
                  <a:cubicBezTo>
                    <a:pt x="21" y="0"/>
                    <a:pt x="14" y="10"/>
                    <a:pt x="14" y="20"/>
                  </a:cubicBezTo>
                  <a:cubicBezTo>
                    <a:pt x="0" y="34"/>
                    <a:pt x="14" y="48"/>
                    <a:pt x="28" y="48"/>
                  </a:cubicBezTo>
                  <a:cubicBezTo>
                    <a:pt x="42" y="48"/>
                    <a:pt x="70" y="48"/>
                    <a:pt x="70" y="34"/>
                  </a:cubicBezTo>
                  <a:cubicBezTo>
                    <a:pt x="70" y="20"/>
                    <a:pt x="70" y="6"/>
                    <a:pt x="42" y="6"/>
                  </a:cubicBezTo>
                  <a:cubicBezTo>
                    <a:pt x="38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0"/>
            <p:cNvSpPr/>
            <p:nvPr/>
          </p:nvSpPr>
          <p:spPr>
            <a:xfrm>
              <a:off x="2600825" y="1105425"/>
              <a:ext cx="4900" cy="3925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2" y="1"/>
                  </a:moveTo>
                  <a:cubicBezTo>
                    <a:pt x="48" y="1"/>
                    <a:pt x="20" y="24"/>
                    <a:pt x="0" y="54"/>
                  </a:cubicBezTo>
                  <a:cubicBezTo>
                    <a:pt x="0" y="96"/>
                    <a:pt x="28" y="138"/>
                    <a:pt x="84" y="152"/>
                  </a:cubicBezTo>
                  <a:cubicBezTo>
                    <a:pt x="94" y="155"/>
                    <a:pt x="105" y="157"/>
                    <a:pt x="115" y="157"/>
                  </a:cubicBezTo>
                  <a:cubicBezTo>
                    <a:pt x="146" y="157"/>
                    <a:pt x="175" y="141"/>
                    <a:pt x="196" y="110"/>
                  </a:cubicBezTo>
                  <a:cubicBezTo>
                    <a:pt x="196" y="54"/>
                    <a:pt x="168" y="12"/>
                    <a:pt x="126" y="12"/>
                  </a:cubicBezTo>
                  <a:cubicBezTo>
                    <a:pt x="110" y="4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0"/>
            <p:cNvSpPr/>
            <p:nvPr/>
          </p:nvSpPr>
          <p:spPr>
            <a:xfrm>
              <a:off x="2517825" y="974950"/>
              <a:ext cx="234700" cy="167425"/>
            </a:xfrm>
            <a:custGeom>
              <a:avLst/>
              <a:gdLst/>
              <a:ahLst/>
              <a:cxnLst/>
              <a:rect l="l" t="t" r="r" b="b"/>
              <a:pathLst>
                <a:path w="9388" h="6697" extrusionOk="0">
                  <a:moveTo>
                    <a:pt x="4520" y="279"/>
                  </a:moveTo>
                  <a:lnTo>
                    <a:pt x="4882" y="2539"/>
                  </a:lnTo>
                  <a:cubicBezTo>
                    <a:pt x="4882" y="2539"/>
                    <a:pt x="9388" y="4227"/>
                    <a:pt x="7017" y="5803"/>
                  </a:cubicBezTo>
                  <a:cubicBezTo>
                    <a:pt x="7017" y="5803"/>
                    <a:pt x="6403" y="6208"/>
                    <a:pt x="4938" y="6459"/>
                  </a:cubicBezTo>
                  <a:cubicBezTo>
                    <a:pt x="4385" y="6548"/>
                    <a:pt x="3937" y="6576"/>
                    <a:pt x="3594" y="6576"/>
                  </a:cubicBezTo>
                  <a:cubicBezTo>
                    <a:pt x="3029" y="6576"/>
                    <a:pt x="2748" y="6500"/>
                    <a:pt x="2748" y="6500"/>
                  </a:cubicBezTo>
                  <a:cubicBezTo>
                    <a:pt x="0" y="5775"/>
                    <a:pt x="3725" y="2734"/>
                    <a:pt x="3725" y="2734"/>
                  </a:cubicBezTo>
                  <a:lnTo>
                    <a:pt x="3362" y="461"/>
                  </a:lnTo>
                  <a:lnTo>
                    <a:pt x="3362" y="461"/>
                  </a:lnTo>
                  <a:cubicBezTo>
                    <a:pt x="3499" y="515"/>
                    <a:pt x="3642" y="541"/>
                    <a:pt x="3783" y="541"/>
                  </a:cubicBezTo>
                  <a:cubicBezTo>
                    <a:pt x="4045" y="541"/>
                    <a:pt x="4303" y="451"/>
                    <a:pt x="4520" y="279"/>
                  </a:cubicBezTo>
                  <a:close/>
                  <a:moveTo>
                    <a:pt x="4617" y="0"/>
                  </a:moveTo>
                  <a:lnTo>
                    <a:pt x="4422" y="154"/>
                  </a:lnTo>
                  <a:cubicBezTo>
                    <a:pt x="4283" y="265"/>
                    <a:pt x="4101" y="335"/>
                    <a:pt x="3934" y="377"/>
                  </a:cubicBezTo>
                  <a:cubicBezTo>
                    <a:pt x="3885" y="385"/>
                    <a:pt x="3838" y="388"/>
                    <a:pt x="3791" y="388"/>
                  </a:cubicBezTo>
                  <a:cubicBezTo>
                    <a:pt x="3663" y="388"/>
                    <a:pt x="3540" y="362"/>
                    <a:pt x="3418" y="321"/>
                  </a:cubicBezTo>
                  <a:lnTo>
                    <a:pt x="3167" y="196"/>
                  </a:lnTo>
                  <a:lnTo>
                    <a:pt x="3669" y="2679"/>
                  </a:lnTo>
                  <a:cubicBezTo>
                    <a:pt x="3278" y="3013"/>
                    <a:pt x="1367" y="4603"/>
                    <a:pt x="1618" y="5733"/>
                  </a:cubicBezTo>
                  <a:cubicBezTo>
                    <a:pt x="1702" y="6180"/>
                    <a:pt x="2079" y="6487"/>
                    <a:pt x="2720" y="6654"/>
                  </a:cubicBezTo>
                  <a:cubicBezTo>
                    <a:pt x="2736" y="6654"/>
                    <a:pt x="2967" y="6697"/>
                    <a:pt x="3422" y="6697"/>
                  </a:cubicBezTo>
                  <a:cubicBezTo>
                    <a:pt x="3787" y="6697"/>
                    <a:pt x="4295" y="6669"/>
                    <a:pt x="4952" y="6570"/>
                  </a:cubicBezTo>
                  <a:cubicBezTo>
                    <a:pt x="6431" y="6305"/>
                    <a:pt x="7072" y="5943"/>
                    <a:pt x="7100" y="5929"/>
                  </a:cubicBezTo>
                  <a:cubicBezTo>
                    <a:pt x="7658" y="5566"/>
                    <a:pt x="7909" y="5161"/>
                    <a:pt x="7854" y="4715"/>
                  </a:cubicBezTo>
                  <a:cubicBezTo>
                    <a:pt x="7728" y="3557"/>
                    <a:pt x="5413" y="2651"/>
                    <a:pt x="4952" y="2455"/>
                  </a:cubicBezTo>
                  <a:lnTo>
                    <a:pt x="4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0"/>
            <p:cNvSpPr/>
            <p:nvPr/>
          </p:nvSpPr>
          <p:spPr>
            <a:xfrm>
              <a:off x="2703350" y="1084100"/>
              <a:ext cx="17800" cy="30700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251" y="0"/>
                  </a:moveTo>
                  <a:cubicBezTo>
                    <a:pt x="600" y="656"/>
                    <a:pt x="0" y="1228"/>
                    <a:pt x="0" y="1228"/>
                  </a:cubicBezTo>
                  <a:cubicBezTo>
                    <a:pt x="711" y="600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0"/>
            <p:cNvSpPr/>
            <p:nvPr/>
          </p:nvSpPr>
          <p:spPr>
            <a:xfrm>
              <a:off x="2650325" y="1041550"/>
              <a:ext cx="45025" cy="26175"/>
            </a:xfrm>
            <a:custGeom>
              <a:avLst/>
              <a:gdLst/>
              <a:ahLst/>
              <a:cxnLst/>
              <a:rect l="l" t="t" r="r" b="b"/>
              <a:pathLst>
                <a:path w="1801" h="1047" extrusionOk="0">
                  <a:moveTo>
                    <a:pt x="1" y="1"/>
                  </a:moveTo>
                  <a:cubicBezTo>
                    <a:pt x="1" y="1"/>
                    <a:pt x="1368" y="586"/>
                    <a:pt x="1800" y="1047"/>
                  </a:cubicBezTo>
                  <a:cubicBezTo>
                    <a:pt x="1800" y="1047"/>
                    <a:pt x="1382" y="489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0"/>
            <p:cNvSpPr/>
            <p:nvPr/>
          </p:nvSpPr>
          <p:spPr>
            <a:xfrm>
              <a:off x="2599775" y="977750"/>
              <a:ext cx="28275" cy="7650"/>
            </a:xfrm>
            <a:custGeom>
              <a:avLst/>
              <a:gdLst/>
              <a:ahLst/>
              <a:cxnLst/>
              <a:rect l="l" t="t" r="r" b="b"/>
              <a:pathLst>
                <a:path w="1131" h="306" extrusionOk="0">
                  <a:moveTo>
                    <a:pt x="1130" y="0"/>
                  </a:moveTo>
                  <a:cubicBezTo>
                    <a:pt x="1130" y="0"/>
                    <a:pt x="887" y="260"/>
                    <a:pt x="440" y="260"/>
                  </a:cubicBezTo>
                  <a:cubicBezTo>
                    <a:pt x="311" y="260"/>
                    <a:pt x="164" y="238"/>
                    <a:pt x="0" y="181"/>
                  </a:cubicBezTo>
                  <a:lnTo>
                    <a:pt x="0" y="181"/>
                  </a:lnTo>
                  <a:cubicBezTo>
                    <a:pt x="0" y="181"/>
                    <a:pt x="231" y="306"/>
                    <a:pt x="508" y="306"/>
                  </a:cubicBezTo>
                  <a:cubicBezTo>
                    <a:pt x="714" y="306"/>
                    <a:pt x="946" y="237"/>
                    <a:pt x="113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0"/>
            <p:cNvSpPr/>
            <p:nvPr/>
          </p:nvSpPr>
          <p:spPr>
            <a:xfrm>
              <a:off x="2595575" y="959700"/>
              <a:ext cx="34200" cy="7600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1004" y="0"/>
                  </a:moveTo>
                  <a:cubicBezTo>
                    <a:pt x="761" y="0"/>
                    <a:pt x="411" y="59"/>
                    <a:pt x="1" y="304"/>
                  </a:cubicBezTo>
                  <a:cubicBezTo>
                    <a:pt x="350" y="129"/>
                    <a:pt x="737" y="42"/>
                    <a:pt x="1131" y="42"/>
                  </a:cubicBezTo>
                  <a:cubicBezTo>
                    <a:pt x="1210" y="42"/>
                    <a:pt x="1289" y="46"/>
                    <a:pt x="1368" y="52"/>
                  </a:cubicBezTo>
                  <a:cubicBezTo>
                    <a:pt x="1368" y="52"/>
                    <a:pt x="1234" y="0"/>
                    <a:pt x="100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0"/>
            <p:cNvSpPr/>
            <p:nvPr/>
          </p:nvSpPr>
          <p:spPr>
            <a:xfrm>
              <a:off x="2583375" y="1060525"/>
              <a:ext cx="93500" cy="16275"/>
            </a:xfrm>
            <a:custGeom>
              <a:avLst/>
              <a:gdLst/>
              <a:ahLst/>
              <a:cxnLst/>
              <a:rect l="l" t="t" r="r" b="b"/>
              <a:pathLst>
                <a:path w="3740" h="651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1117" y="357"/>
                    <a:pt x="1884" y="232"/>
                  </a:cubicBezTo>
                  <a:cubicBezTo>
                    <a:pt x="2651" y="106"/>
                    <a:pt x="3739" y="37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0"/>
            <p:cNvSpPr/>
            <p:nvPr/>
          </p:nvSpPr>
          <p:spPr>
            <a:xfrm>
              <a:off x="2604300" y="1066650"/>
              <a:ext cx="18850" cy="11950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433" y="1"/>
                  </a:moveTo>
                  <a:cubicBezTo>
                    <a:pt x="433" y="1"/>
                    <a:pt x="1" y="154"/>
                    <a:pt x="224" y="336"/>
                  </a:cubicBezTo>
                  <a:cubicBezTo>
                    <a:pt x="358" y="434"/>
                    <a:pt x="514" y="478"/>
                    <a:pt x="682" y="478"/>
                  </a:cubicBezTo>
                  <a:cubicBezTo>
                    <a:pt x="706" y="478"/>
                    <a:pt x="730" y="477"/>
                    <a:pt x="754" y="475"/>
                  </a:cubicBezTo>
                  <a:cubicBezTo>
                    <a:pt x="196" y="405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>
              <a:off x="2583375" y="1061425"/>
              <a:ext cx="93150" cy="20550"/>
            </a:xfrm>
            <a:custGeom>
              <a:avLst/>
              <a:gdLst/>
              <a:ahLst/>
              <a:cxnLst/>
              <a:rect l="l" t="t" r="r" b="b"/>
              <a:pathLst>
                <a:path w="3726" h="822" extrusionOk="0">
                  <a:moveTo>
                    <a:pt x="3725" y="1"/>
                  </a:moveTo>
                  <a:cubicBezTo>
                    <a:pt x="3655" y="56"/>
                    <a:pt x="3167" y="391"/>
                    <a:pt x="1870" y="642"/>
                  </a:cubicBezTo>
                  <a:cubicBezTo>
                    <a:pt x="1435" y="725"/>
                    <a:pt x="1092" y="753"/>
                    <a:pt x="824" y="753"/>
                  </a:cubicBezTo>
                  <a:cubicBezTo>
                    <a:pt x="232" y="753"/>
                    <a:pt x="10" y="614"/>
                    <a:pt x="1" y="614"/>
                  </a:cubicBezTo>
                  <a:lnTo>
                    <a:pt x="1" y="614"/>
                  </a:lnTo>
                  <a:cubicBezTo>
                    <a:pt x="1" y="614"/>
                    <a:pt x="130" y="822"/>
                    <a:pt x="797" y="822"/>
                  </a:cubicBezTo>
                  <a:cubicBezTo>
                    <a:pt x="1061" y="822"/>
                    <a:pt x="1410" y="789"/>
                    <a:pt x="1870" y="698"/>
                  </a:cubicBezTo>
                  <a:cubicBezTo>
                    <a:pt x="3348" y="419"/>
                    <a:pt x="3683" y="70"/>
                    <a:pt x="372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>
              <a:off x="2571175" y="957525"/>
              <a:ext cx="80375" cy="28600"/>
            </a:xfrm>
            <a:custGeom>
              <a:avLst/>
              <a:gdLst/>
              <a:ahLst/>
              <a:cxnLst/>
              <a:rect l="l" t="t" r="r" b="b"/>
              <a:pathLst>
                <a:path w="3215" h="1144" extrusionOk="0">
                  <a:moveTo>
                    <a:pt x="2060" y="211"/>
                  </a:moveTo>
                  <a:cubicBezTo>
                    <a:pt x="2422" y="211"/>
                    <a:pt x="2650" y="331"/>
                    <a:pt x="2316" y="642"/>
                  </a:cubicBezTo>
                  <a:cubicBezTo>
                    <a:pt x="2288" y="670"/>
                    <a:pt x="2260" y="697"/>
                    <a:pt x="2218" y="711"/>
                  </a:cubicBezTo>
                  <a:cubicBezTo>
                    <a:pt x="2107" y="837"/>
                    <a:pt x="1939" y="921"/>
                    <a:pt x="1772" y="948"/>
                  </a:cubicBezTo>
                  <a:cubicBezTo>
                    <a:pt x="1743" y="951"/>
                    <a:pt x="1715" y="952"/>
                    <a:pt x="1686" y="952"/>
                  </a:cubicBezTo>
                  <a:cubicBezTo>
                    <a:pt x="1547" y="952"/>
                    <a:pt x="1409" y="925"/>
                    <a:pt x="1270" y="879"/>
                  </a:cubicBezTo>
                  <a:lnTo>
                    <a:pt x="1186" y="851"/>
                  </a:lnTo>
                  <a:cubicBezTo>
                    <a:pt x="1033" y="781"/>
                    <a:pt x="712" y="628"/>
                    <a:pt x="1158" y="404"/>
                  </a:cubicBezTo>
                  <a:cubicBezTo>
                    <a:pt x="1399" y="287"/>
                    <a:pt x="1772" y="211"/>
                    <a:pt x="2060" y="211"/>
                  </a:cubicBezTo>
                  <a:close/>
                  <a:moveTo>
                    <a:pt x="2267" y="0"/>
                  </a:moveTo>
                  <a:cubicBezTo>
                    <a:pt x="1820" y="0"/>
                    <a:pt x="1236" y="121"/>
                    <a:pt x="865" y="307"/>
                  </a:cubicBezTo>
                  <a:cubicBezTo>
                    <a:pt x="1" y="739"/>
                    <a:pt x="1047" y="1018"/>
                    <a:pt x="1047" y="1018"/>
                  </a:cubicBezTo>
                  <a:cubicBezTo>
                    <a:pt x="1298" y="1102"/>
                    <a:pt x="1549" y="1144"/>
                    <a:pt x="1814" y="1144"/>
                  </a:cubicBezTo>
                  <a:cubicBezTo>
                    <a:pt x="2079" y="1102"/>
                    <a:pt x="2316" y="976"/>
                    <a:pt x="2497" y="781"/>
                  </a:cubicBezTo>
                  <a:cubicBezTo>
                    <a:pt x="3214" y="215"/>
                    <a:pt x="2862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0"/>
            <p:cNvSpPr/>
            <p:nvPr/>
          </p:nvSpPr>
          <p:spPr>
            <a:xfrm>
              <a:off x="2588950" y="962850"/>
              <a:ext cx="48400" cy="15950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1360" y="0"/>
                  </a:moveTo>
                  <a:cubicBezTo>
                    <a:pt x="1070" y="0"/>
                    <a:pt x="691" y="80"/>
                    <a:pt x="447" y="205"/>
                  </a:cubicBezTo>
                  <a:cubicBezTo>
                    <a:pt x="1" y="415"/>
                    <a:pt x="322" y="582"/>
                    <a:pt x="475" y="638"/>
                  </a:cubicBezTo>
                  <a:cubicBezTo>
                    <a:pt x="475" y="638"/>
                    <a:pt x="503" y="345"/>
                    <a:pt x="1075" y="233"/>
                  </a:cubicBezTo>
                  <a:cubicBezTo>
                    <a:pt x="1170" y="215"/>
                    <a:pt x="1247" y="207"/>
                    <a:pt x="1311" y="207"/>
                  </a:cubicBezTo>
                  <a:cubicBezTo>
                    <a:pt x="1634" y="207"/>
                    <a:pt x="1605" y="405"/>
                    <a:pt x="1605" y="429"/>
                  </a:cubicBezTo>
                  <a:cubicBezTo>
                    <a:pt x="1936" y="121"/>
                    <a:pt x="1715" y="0"/>
                    <a:pt x="13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0"/>
            <p:cNvSpPr/>
            <p:nvPr/>
          </p:nvSpPr>
          <p:spPr>
            <a:xfrm>
              <a:off x="2586875" y="958200"/>
              <a:ext cx="55475" cy="27175"/>
            </a:xfrm>
            <a:custGeom>
              <a:avLst/>
              <a:gdLst/>
              <a:ahLst/>
              <a:cxnLst/>
              <a:rect l="l" t="t" r="r" b="b"/>
              <a:pathLst>
                <a:path w="2219" h="1087" extrusionOk="0">
                  <a:moveTo>
                    <a:pt x="1720" y="68"/>
                  </a:moveTo>
                  <a:cubicBezTo>
                    <a:pt x="1790" y="68"/>
                    <a:pt x="1849" y="106"/>
                    <a:pt x="1897" y="154"/>
                  </a:cubicBezTo>
                  <a:cubicBezTo>
                    <a:pt x="2009" y="280"/>
                    <a:pt x="2051" y="503"/>
                    <a:pt x="1409" y="880"/>
                  </a:cubicBezTo>
                  <a:cubicBezTo>
                    <a:pt x="1409" y="880"/>
                    <a:pt x="1238" y="1009"/>
                    <a:pt x="946" y="1009"/>
                  </a:cubicBezTo>
                  <a:cubicBezTo>
                    <a:pt x="760" y="1009"/>
                    <a:pt x="524" y="956"/>
                    <a:pt x="251" y="782"/>
                  </a:cubicBezTo>
                  <a:cubicBezTo>
                    <a:pt x="140" y="712"/>
                    <a:pt x="126" y="573"/>
                    <a:pt x="196" y="475"/>
                  </a:cubicBezTo>
                  <a:cubicBezTo>
                    <a:pt x="321" y="322"/>
                    <a:pt x="670" y="112"/>
                    <a:pt x="1688" y="71"/>
                  </a:cubicBezTo>
                  <a:cubicBezTo>
                    <a:pt x="1699" y="69"/>
                    <a:pt x="1710" y="68"/>
                    <a:pt x="1720" y="68"/>
                  </a:cubicBezTo>
                  <a:close/>
                  <a:moveTo>
                    <a:pt x="1800" y="1"/>
                  </a:moveTo>
                  <a:cubicBezTo>
                    <a:pt x="642" y="57"/>
                    <a:pt x="223" y="294"/>
                    <a:pt x="84" y="489"/>
                  </a:cubicBezTo>
                  <a:cubicBezTo>
                    <a:pt x="0" y="601"/>
                    <a:pt x="28" y="754"/>
                    <a:pt x="140" y="824"/>
                  </a:cubicBezTo>
                  <a:cubicBezTo>
                    <a:pt x="455" y="1025"/>
                    <a:pt x="728" y="1086"/>
                    <a:pt x="943" y="1086"/>
                  </a:cubicBezTo>
                  <a:cubicBezTo>
                    <a:pt x="1281" y="1086"/>
                    <a:pt x="1479" y="935"/>
                    <a:pt x="1479" y="935"/>
                  </a:cubicBezTo>
                  <a:cubicBezTo>
                    <a:pt x="2218" y="517"/>
                    <a:pt x="2176" y="252"/>
                    <a:pt x="2051" y="112"/>
                  </a:cubicBezTo>
                  <a:cubicBezTo>
                    <a:pt x="1981" y="43"/>
                    <a:pt x="1897" y="1"/>
                    <a:pt x="1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>
              <a:off x="2632900" y="958200"/>
              <a:ext cx="19550" cy="17125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0" y="1"/>
                  </a:moveTo>
                  <a:lnTo>
                    <a:pt x="0" y="1"/>
                  </a:lnTo>
                  <a:cubicBezTo>
                    <a:pt x="558" y="154"/>
                    <a:pt x="28" y="684"/>
                    <a:pt x="28" y="684"/>
                  </a:cubicBezTo>
                  <a:cubicBezTo>
                    <a:pt x="782" y="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0"/>
            <p:cNvSpPr/>
            <p:nvPr/>
          </p:nvSpPr>
          <p:spPr>
            <a:xfrm>
              <a:off x="2578850" y="965875"/>
              <a:ext cx="15375" cy="13625"/>
            </a:xfrm>
            <a:custGeom>
              <a:avLst/>
              <a:gdLst/>
              <a:ahLst/>
              <a:cxnLst/>
              <a:rect l="l" t="t" r="r" b="b"/>
              <a:pathLst>
                <a:path w="615" h="545" extrusionOk="0">
                  <a:moveTo>
                    <a:pt x="614" y="1"/>
                  </a:moveTo>
                  <a:cubicBezTo>
                    <a:pt x="614" y="1"/>
                    <a:pt x="1" y="294"/>
                    <a:pt x="503" y="545"/>
                  </a:cubicBezTo>
                  <a:cubicBezTo>
                    <a:pt x="503" y="545"/>
                    <a:pt x="126" y="30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0"/>
            <p:cNvSpPr/>
            <p:nvPr/>
          </p:nvSpPr>
          <p:spPr>
            <a:xfrm>
              <a:off x="2599775" y="977050"/>
              <a:ext cx="31400" cy="9450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256" y="0"/>
                  </a:moveTo>
                  <a:lnTo>
                    <a:pt x="1256" y="0"/>
                  </a:lnTo>
                  <a:cubicBezTo>
                    <a:pt x="1007" y="209"/>
                    <a:pt x="694" y="319"/>
                    <a:pt x="378" y="319"/>
                  </a:cubicBezTo>
                  <a:cubicBezTo>
                    <a:pt x="251" y="319"/>
                    <a:pt x="124" y="301"/>
                    <a:pt x="0" y="265"/>
                  </a:cubicBezTo>
                  <a:lnTo>
                    <a:pt x="0" y="265"/>
                  </a:lnTo>
                  <a:cubicBezTo>
                    <a:pt x="163" y="346"/>
                    <a:pt x="316" y="378"/>
                    <a:pt x="455" y="378"/>
                  </a:cubicBezTo>
                  <a:cubicBezTo>
                    <a:pt x="937" y="378"/>
                    <a:pt x="1256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0"/>
            <p:cNvSpPr/>
            <p:nvPr/>
          </p:nvSpPr>
          <p:spPr>
            <a:xfrm>
              <a:off x="2622125" y="970050"/>
              <a:ext cx="28575" cy="27250"/>
            </a:xfrm>
            <a:custGeom>
              <a:avLst/>
              <a:gdLst/>
              <a:ahLst/>
              <a:cxnLst/>
              <a:rect l="l" t="t" r="r" b="b"/>
              <a:pathLst>
                <a:path w="1143" h="1090" extrusionOk="0">
                  <a:moveTo>
                    <a:pt x="342" y="1"/>
                  </a:moveTo>
                  <a:cubicBezTo>
                    <a:pt x="87" y="1"/>
                    <a:pt x="0" y="253"/>
                    <a:pt x="83" y="406"/>
                  </a:cubicBezTo>
                  <a:cubicBezTo>
                    <a:pt x="149" y="528"/>
                    <a:pt x="214" y="580"/>
                    <a:pt x="327" y="580"/>
                  </a:cubicBezTo>
                  <a:cubicBezTo>
                    <a:pt x="381" y="580"/>
                    <a:pt x="447" y="568"/>
                    <a:pt x="529" y="545"/>
                  </a:cubicBezTo>
                  <a:cubicBezTo>
                    <a:pt x="541" y="543"/>
                    <a:pt x="552" y="541"/>
                    <a:pt x="563" y="541"/>
                  </a:cubicBezTo>
                  <a:cubicBezTo>
                    <a:pt x="801" y="541"/>
                    <a:pt x="878" y="1089"/>
                    <a:pt x="878" y="1089"/>
                  </a:cubicBezTo>
                  <a:lnTo>
                    <a:pt x="1143" y="657"/>
                  </a:lnTo>
                  <a:cubicBezTo>
                    <a:pt x="1073" y="545"/>
                    <a:pt x="975" y="447"/>
                    <a:pt x="878" y="364"/>
                  </a:cubicBezTo>
                  <a:cubicBezTo>
                    <a:pt x="794" y="210"/>
                    <a:pt x="655" y="85"/>
                    <a:pt x="501" y="29"/>
                  </a:cubicBezTo>
                  <a:cubicBezTo>
                    <a:pt x="442" y="9"/>
                    <a:pt x="389" y="1"/>
                    <a:pt x="342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0"/>
            <p:cNvSpPr/>
            <p:nvPr/>
          </p:nvSpPr>
          <p:spPr>
            <a:xfrm>
              <a:off x="2593850" y="993000"/>
              <a:ext cx="29800" cy="14050"/>
            </a:xfrm>
            <a:custGeom>
              <a:avLst/>
              <a:gdLst/>
              <a:ahLst/>
              <a:cxnLst/>
              <a:rect l="l" t="t" r="r" b="b"/>
              <a:pathLst>
                <a:path w="1192" h="562" extrusionOk="0">
                  <a:moveTo>
                    <a:pt x="417" y="0"/>
                  </a:moveTo>
                  <a:cubicBezTo>
                    <a:pt x="359" y="0"/>
                    <a:pt x="300" y="18"/>
                    <a:pt x="293" y="87"/>
                  </a:cubicBezTo>
                  <a:cubicBezTo>
                    <a:pt x="280" y="147"/>
                    <a:pt x="238" y="166"/>
                    <a:pt x="193" y="166"/>
                  </a:cubicBezTo>
                  <a:cubicBezTo>
                    <a:pt x="144" y="166"/>
                    <a:pt x="92" y="144"/>
                    <a:pt x="70" y="129"/>
                  </a:cubicBezTo>
                  <a:cubicBezTo>
                    <a:pt x="70" y="129"/>
                    <a:pt x="69" y="129"/>
                    <a:pt x="69" y="129"/>
                  </a:cubicBezTo>
                  <a:cubicBezTo>
                    <a:pt x="41" y="129"/>
                    <a:pt x="0" y="562"/>
                    <a:pt x="0" y="562"/>
                  </a:cubicBezTo>
                  <a:cubicBezTo>
                    <a:pt x="0" y="562"/>
                    <a:pt x="10" y="562"/>
                    <a:pt x="28" y="562"/>
                  </a:cubicBezTo>
                  <a:cubicBezTo>
                    <a:pt x="208" y="562"/>
                    <a:pt x="1191" y="539"/>
                    <a:pt x="530" y="18"/>
                  </a:cubicBezTo>
                  <a:cubicBezTo>
                    <a:pt x="530" y="18"/>
                    <a:pt x="475" y="0"/>
                    <a:pt x="417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0"/>
            <p:cNvSpPr/>
            <p:nvPr/>
          </p:nvSpPr>
          <p:spPr>
            <a:xfrm>
              <a:off x="2593500" y="1006625"/>
              <a:ext cx="22350" cy="12975"/>
            </a:xfrm>
            <a:custGeom>
              <a:avLst/>
              <a:gdLst/>
              <a:ahLst/>
              <a:cxnLst/>
              <a:rect l="l" t="t" r="r" b="b"/>
              <a:pathLst>
                <a:path w="894" h="519" extrusionOk="0">
                  <a:moveTo>
                    <a:pt x="572" y="0"/>
                  </a:moveTo>
                  <a:cubicBezTo>
                    <a:pt x="463" y="0"/>
                    <a:pt x="363" y="45"/>
                    <a:pt x="363" y="45"/>
                  </a:cubicBezTo>
                  <a:lnTo>
                    <a:pt x="0" y="86"/>
                  </a:lnTo>
                  <a:lnTo>
                    <a:pt x="461" y="519"/>
                  </a:lnTo>
                  <a:cubicBezTo>
                    <a:pt x="461" y="519"/>
                    <a:pt x="893" y="407"/>
                    <a:pt x="809" y="156"/>
                  </a:cubicBezTo>
                  <a:cubicBezTo>
                    <a:pt x="764" y="33"/>
                    <a:pt x="665" y="0"/>
                    <a:pt x="572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0"/>
            <p:cNvSpPr/>
            <p:nvPr/>
          </p:nvSpPr>
          <p:spPr>
            <a:xfrm>
              <a:off x="2599425" y="1019900"/>
              <a:ext cx="17275" cy="12600"/>
            </a:xfrm>
            <a:custGeom>
              <a:avLst/>
              <a:gdLst/>
              <a:ahLst/>
              <a:cxnLst/>
              <a:rect l="l" t="t" r="r" b="b"/>
              <a:pathLst>
                <a:path w="691" h="504" extrusionOk="0">
                  <a:moveTo>
                    <a:pt x="394" y="1"/>
                  </a:moveTo>
                  <a:cubicBezTo>
                    <a:pt x="309" y="1"/>
                    <a:pt x="238" y="16"/>
                    <a:pt x="238" y="16"/>
                  </a:cubicBezTo>
                  <a:lnTo>
                    <a:pt x="0" y="295"/>
                  </a:lnTo>
                  <a:lnTo>
                    <a:pt x="307" y="504"/>
                  </a:lnTo>
                  <a:cubicBezTo>
                    <a:pt x="307" y="504"/>
                    <a:pt x="642" y="323"/>
                    <a:pt x="656" y="225"/>
                  </a:cubicBezTo>
                  <a:cubicBezTo>
                    <a:pt x="690" y="37"/>
                    <a:pt x="526" y="1"/>
                    <a:pt x="394" y="1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0"/>
            <p:cNvSpPr/>
            <p:nvPr/>
          </p:nvSpPr>
          <p:spPr>
            <a:xfrm>
              <a:off x="2606050" y="1032175"/>
              <a:ext cx="20925" cy="11150"/>
            </a:xfrm>
            <a:custGeom>
              <a:avLst/>
              <a:gdLst/>
              <a:ahLst/>
              <a:cxnLst/>
              <a:rect l="l" t="t" r="r" b="b"/>
              <a:pathLst>
                <a:path w="837" h="446" extrusionOk="0">
                  <a:moveTo>
                    <a:pt x="130" y="0"/>
                  </a:moveTo>
                  <a:cubicBezTo>
                    <a:pt x="74" y="0"/>
                    <a:pt x="42" y="13"/>
                    <a:pt x="42" y="13"/>
                  </a:cubicBezTo>
                  <a:lnTo>
                    <a:pt x="0" y="362"/>
                  </a:lnTo>
                  <a:lnTo>
                    <a:pt x="84" y="445"/>
                  </a:lnTo>
                  <a:cubicBezTo>
                    <a:pt x="84" y="445"/>
                    <a:pt x="91" y="445"/>
                    <a:pt x="104" y="445"/>
                  </a:cubicBezTo>
                  <a:cubicBezTo>
                    <a:pt x="223" y="445"/>
                    <a:pt x="836" y="434"/>
                    <a:pt x="558" y="194"/>
                  </a:cubicBezTo>
                  <a:cubicBezTo>
                    <a:pt x="370" y="32"/>
                    <a:pt x="219" y="0"/>
                    <a:pt x="130" y="0"/>
                  </a:cubicBezTo>
                  <a:close/>
                </a:path>
              </a:pathLst>
            </a:custGeom>
            <a:solidFill>
              <a:srgbClr val="FFB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0"/>
            <p:cNvSpPr/>
            <p:nvPr/>
          </p:nvSpPr>
          <p:spPr>
            <a:xfrm>
              <a:off x="2666725" y="953950"/>
              <a:ext cx="65925" cy="114100"/>
            </a:xfrm>
            <a:custGeom>
              <a:avLst/>
              <a:gdLst/>
              <a:ahLst/>
              <a:cxnLst/>
              <a:rect l="l" t="t" r="r" b="b"/>
              <a:pathLst>
                <a:path w="2637" h="4564" extrusionOk="0">
                  <a:moveTo>
                    <a:pt x="1247" y="0"/>
                  </a:moveTo>
                  <a:cubicBezTo>
                    <a:pt x="1208" y="0"/>
                    <a:pt x="1169" y="1"/>
                    <a:pt x="1130" y="4"/>
                  </a:cubicBezTo>
                  <a:cubicBezTo>
                    <a:pt x="768" y="31"/>
                    <a:pt x="433" y="129"/>
                    <a:pt x="112" y="296"/>
                  </a:cubicBezTo>
                  <a:cubicBezTo>
                    <a:pt x="1" y="3142"/>
                    <a:pt x="726" y="4481"/>
                    <a:pt x="726" y="4481"/>
                  </a:cubicBezTo>
                  <a:cubicBezTo>
                    <a:pt x="917" y="4540"/>
                    <a:pt x="1108" y="4563"/>
                    <a:pt x="1288" y="4563"/>
                  </a:cubicBezTo>
                  <a:cubicBezTo>
                    <a:pt x="1867" y="4563"/>
                    <a:pt x="2330" y="4328"/>
                    <a:pt x="2330" y="4328"/>
                  </a:cubicBezTo>
                  <a:cubicBezTo>
                    <a:pt x="2637" y="3463"/>
                    <a:pt x="1939" y="143"/>
                    <a:pt x="1939" y="143"/>
                  </a:cubicBezTo>
                  <a:cubicBezTo>
                    <a:pt x="1911" y="129"/>
                    <a:pt x="1884" y="115"/>
                    <a:pt x="1842" y="101"/>
                  </a:cubicBezTo>
                  <a:cubicBezTo>
                    <a:pt x="1655" y="31"/>
                    <a:pt x="1448" y="0"/>
                    <a:pt x="1247" y="0"/>
                  </a:cubicBezTo>
                  <a:close/>
                </a:path>
              </a:pathLst>
            </a:custGeom>
            <a:solidFill>
              <a:srgbClr val="FE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0"/>
            <p:cNvSpPr/>
            <p:nvPr/>
          </p:nvSpPr>
          <p:spPr>
            <a:xfrm>
              <a:off x="2684850" y="953850"/>
              <a:ext cx="50950" cy="114200"/>
            </a:xfrm>
            <a:custGeom>
              <a:avLst/>
              <a:gdLst/>
              <a:ahLst/>
              <a:cxnLst/>
              <a:rect l="l" t="t" r="r" b="b"/>
              <a:pathLst>
                <a:path w="2038" h="4568" extrusionOk="0">
                  <a:moveTo>
                    <a:pt x="549" y="0"/>
                  </a:moveTo>
                  <a:cubicBezTo>
                    <a:pt x="501" y="0"/>
                    <a:pt x="453" y="3"/>
                    <a:pt x="405" y="8"/>
                  </a:cubicBezTo>
                  <a:cubicBezTo>
                    <a:pt x="405" y="8"/>
                    <a:pt x="2037" y="4025"/>
                    <a:pt x="1" y="4485"/>
                  </a:cubicBezTo>
                  <a:cubicBezTo>
                    <a:pt x="192" y="4544"/>
                    <a:pt x="383" y="4567"/>
                    <a:pt x="563" y="4567"/>
                  </a:cubicBezTo>
                  <a:cubicBezTo>
                    <a:pt x="1142" y="4567"/>
                    <a:pt x="1605" y="4332"/>
                    <a:pt x="1605" y="4332"/>
                  </a:cubicBezTo>
                  <a:cubicBezTo>
                    <a:pt x="1912" y="3467"/>
                    <a:pt x="1214" y="147"/>
                    <a:pt x="1214" y="147"/>
                  </a:cubicBezTo>
                  <a:cubicBezTo>
                    <a:pt x="1006" y="55"/>
                    <a:pt x="779" y="0"/>
                    <a:pt x="549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0"/>
            <p:cNvSpPr/>
            <p:nvPr/>
          </p:nvSpPr>
          <p:spPr>
            <a:xfrm>
              <a:off x="2712750" y="956475"/>
              <a:ext cx="19900" cy="105675"/>
            </a:xfrm>
            <a:custGeom>
              <a:avLst/>
              <a:gdLst/>
              <a:ahLst/>
              <a:cxnLst/>
              <a:rect l="l" t="t" r="r" b="b"/>
              <a:pathLst>
                <a:path w="796" h="4227" extrusionOk="0">
                  <a:moveTo>
                    <a:pt x="1" y="0"/>
                  </a:moveTo>
                  <a:cubicBezTo>
                    <a:pt x="1" y="0"/>
                    <a:pt x="294" y="2357"/>
                    <a:pt x="489" y="4227"/>
                  </a:cubicBezTo>
                  <a:cubicBezTo>
                    <a:pt x="796" y="3362"/>
                    <a:pt x="98" y="42"/>
                    <a:pt x="98" y="42"/>
                  </a:cubicBezTo>
                  <a:cubicBezTo>
                    <a:pt x="70" y="28"/>
                    <a:pt x="43" y="0"/>
                    <a:pt x="1" y="0"/>
                  </a:cubicBez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0"/>
            <p:cNvSpPr/>
            <p:nvPr/>
          </p:nvSpPr>
          <p:spPr>
            <a:xfrm>
              <a:off x="2926175" y="323925"/>
              <a:ext cx="345250" cy="366150"/>
            </a:xfrm>
            <a:custGeom>
              <a:avLst/>
              <a:gdLst/>
              <a:ahLst/>
              <a:cxnLst/>
              <a:rect l="l" t="t" r="r" b="b"/>
              <a:pathLst>
                <a:path w="13810" h="14646" extrusionOk="0">
                  <a:moveTo>
                    <a:pt x="5254" y="0"/>
                  </a:moveTo>
                  <a:cubicBezTo>
                    <a:pt x="4319" y="0"/>
                    <a:pt x="3795" y="1056"/>
                    <a:pt x="3850" y="1868"/>
                  </a:cubicBezTo>
                  <a:cubicBezTo>
                    <a:pt x="3850" y="1868"/>
                    <a:pt x="3840" y="1868"/>
                    <a:pt x="3821" y="1868"/>
                  </a:cubicBezTo>
                  <a:cubicBezTo>
                    <a:pt x="3587" y="1868"/>
                    <a:pt x="2012" y="1892"/>
                    <a:pt x="1367" y="2524"/>
                  </a:cubicBezTo>
                  <a:cubicBezTo>
                    <a:pt x="1297" y="2594"/>
                    <a:pt x="1242" y="2664"/>
                    <a:pt x="1186" y="2747"/>
                  </a:cubicBezTo>
                  <a:cubicBezTo>
                    <a:pt x="1144" y="2845"/>
                    <a:pt x="1102" y="2943"/>
                    <a:pt x="1088" y="3054"/>
                  </a:cubicBezTo>
                  <a:lnTo>
                    <a:pt x="1088" y="3096"/>
                  </a:lnTo>
                  <a:lnTo>
                    <a:pt x="1088" y="3166"/>
                  </a:lnTo>
                  <a:cubicBezTo>
                    <a:pt x="1088" y="3473"/>
                    <a:pt x="1242" y="3849"/>
                    <a:pt x="1618" y="4323"/>
                  </a:cubicBezTo>
                  <a:lnTo>
                    <a:pt x="1590" y="4337"/>
                  </a:lnTo>
                  <a:cubicBezTo>
                    <a:pt x="1381" y="4477"/>
                    <a:pt x="0" y="5425"/>
                    <a:pt x="1618" y="6806"/>
                  </a:cubicBezTo>
                  <a:cubicBezTo>
                    <a:pt x="1563" y="6876"/>
                    <a:pt x="42" y="8801"/>
                    <a:pt x="1395" y="8940"/>
                  </a:cubicBezTo>
                  <a:cubicBezTo>
                    <a:pt x="1172" y="9443"/>
                    <a:pt x="1242" y="10028"/>
                    <a:pt x="1576" y="10475"/>
                  </a:cubicBezTo>
                  <a:cubicBezTo>
                    <a:pt x="1465" y="11158"/>
                    <a:pt x="1339" y="11884"/>
                    <a:pt x="2497" y="12414"/>
                  </a:cubicBezTo>
                  <a:cubicBezTo>
                    <a:pt x="2572" y="13630"/>
                    <a:pt x="3286" y="13830"/>
                    <a:pt x="4072" y="13830"/>
                  </a:cubicBezTo>
                  <a:cubicBezTo>
                    <a:pt x="4169" y="13830"/>
                    <a:pt x="4268" y="13827"/>
                    <a:pt x="4366" y="13822"/>
                  </a:cubicBezTo>
                  <a:cubicBezTo>
                    <a:pt x="4634" y="14316"/>
                    <a:pt x="4981" y="14448"/>
                    <a:pt x="5382" y="14448"/>
                  </a:cubicBezTo>
                  <a:cubicBezTo>
                    <a:pt x="5650" y="14448"/>
                    <a:pt x="5942" y="14389"/>
                    <a:pt x="6249" y="14339"/>
                  </a:cubicBezTo>
                  <a:cubicBezTo>
                    <a:pt x="6258" y="14337"/>
                    <a:pt x="6265" y="14337"/>
                    <a:pt x="6273" y="14337"/>
                  </a:cubicBezTo>
                  <a:cubicBezTo>
                    <a:pt x="6451" y="14337"/>
                    <a:pt x="6370" y="14645"/>
                    <a:pt x="6919" y="14645"/>
                  </a:cubicBezTo>
                  <a:cubicBezTo>
                    <a:pt x="7535" y="14645"/>
                    <a:pt x="7379" y="14337"/>
                    <a:pt x="7563" y="14337"/>
                  </a:cubicBezTo>
                  <a:cubicBezTo>
                    <a:pt x="7571" y="14337"/>
                    <a:pt x="7579" y="14337"/>
                    <a:pt x="7588" y="14339"/>
                  </a:cubicBezTo>
                  <a:cubicBezTo>
                    <a:pt x="7890" y="14389"/>
                    <a:pt x="8179" y="14448"/>
                    <a:pt x="8445" y="14448"/>
                  </a:cubicBezTo>
                  <a:cubicBezTo>
                    <a:pt x="8845" y="14448"/>
                    <a:pt x="9196" y="14316"/>
                    <a:pt x="9471" y="13822"/>
                  </a:cubicBezTo>
                  <a:cubicBezTo>
                    <a:pt x="9570" y="13827"/>
                    <a:pt x="9669" y="13830"/>
                    <a:pt x="9766" y="13830"/>
                  </a:cubicBezTo>
                  <a:cubicBezTo>
                    <a:pt x="10551" y="13830"/>
                    <a:pt x="11266" y="13630"/>
                    <a:pt x="11340" y="12414"/>
                  </a:cubicBezTo>
                  <a:cubicBezTo>
                    <a:pt x="12498" y="11870"/>
                    <a:pt x="12373" y="11172"/>
                    <a:pt x="12247" y="10475"/>
                  </a:cubicBezTo>
                  <a:cubicBezTo>
                    <a:pt x="12582" y="10028"/>
                    <a:pt x="12666" y="9443"/>
                    <a:pt x="12442" y="8940"/>
                  </a:cubicBezTo>
                  <a:cubicBezTo>
                    <a:pt x="13781" y="8801"/>
                    <a:pt x="12261" y="6876"/>
                    <a:pt x="12191" y="6806"/>
                  </a:cubicBezTo>
                  <a:cubicBezTo>
                    <a:pt x="13809" y="5425"/>
                    <a:pt x="12415" y="4463"/>
                    <a:pt x="12219" y="4337"/>
                  </a:cubicBezTo>
                  <a:lnTo>
                    <a:pt x="12191" y="4323"/>
                  </a:lnTo>
                  <a:cubicBezTo>
                    <a:pt x="12568" y="3863"/>
                    <a:pt x="12721" y="3473"/>
                    <a:pt x="12721" y="3166"/>
                  </a:cubicBezTo>
                  <a:lnTo>
                    <a:pt x="12721" y="3110"/>
                  </a:lnTo>
                  <a:lnTo>
                    <a:pt x="12721" y="3054"/>
                  </a:lnTo>
                  <a:cubicBezTo>
                    <a:pt x="12707" y="3026"/>
                    <a:pt x="12707" y="3012"/>
                    <a:pt x="12707" y="2998"/>
                  </a:cubicBezTo>
                  <a:cubicBezTo>
                    <a:pt x="12707" y="2970"/>
                    <a:pt x="12707" y="2956"/>
                    <a:pt x="12693" y="2943"/>
                  </a:cubicBezTo>
                  <a:cubicBezTo>
                    <a:pt x="12680" y="2873"/>
                    <a:pt x="12652" y="2803"/>
                    <a:pt x="12624" y="2747"/>
                  </a:cubicBezTo>
                  <a:cubicBezTo>
                    <a:pt x="12610" y="2733"/>
                    <a:pt x="12596" y="2705"/>
                    <a:pt x="12582" y="2691"/>
                  </a:cubicBezTo>
                  <a:lnTo>
                    <a:pt x="12554" y="2636"/>
                  </a:lnTo>
                  <a:cubicBezTo>
                    <a:pt x="12512" y="2594"/>
                    <a:pt x="12484" y="2566"/>
                    <a:pt x="12442" y="2524"/>
                  </a:cubicBezTo>
                  <a:cubicBezTo>
                    <a:pt x="11798" y="1892"/>
                    <a:pt x="10223" y="1868"/>
                    <a:pt x="9989" y="1868"/>
                  </a:cubicBezTo>
                  <a:cubicBezTo>
                    <a:pt x="9970" y="1868"/>
                    <a:pt x="9960" y="1868"/>
                    <a:pt x="9960" y="1868"/>
                  </a:cubicBezTo>
                  <a:cubicBezTo>
                    <a:pt x="10006" y="1097"/>
                    <a:pt x="9687" y="493"/>
                    <a:pt x="8793" y="493"/>
                  </a:cubicBezTo>
                  <a:cubicBezTo>
                    <a:pt x="8345" y="493"/>
                    <a:pt x="7752" y="645"/>
                    <a:pt x="6989" y="1004"/>
                  </a:cubicBezTo>
                  <a:cubicBezTo>
                    <a:pt x="6318" y="277"/>
                    <a:pt x="5732" y="0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0"/>
            <p:cNvSpPr/>
            <p:nvPr/>
          </p:nvSpPr>
          <p:spPr>
            <a:xfrm>
              <a:off x="2993475" y="447275"/>
              <a:ext cx="211000" cy="66700"/>
            </a:xfrm>
            <a:custGeom>
              <a:avLst/>
              <a:gdLst/>
              <a:ahLst/>
              <a:cxnLst/>
              <a:rect l="l" t="t" r="r" b="b"/>
              <a:pathLst>
                <a:path w="8440" h="2668" extrusionOk="0">
                  <a:moveTo>
                    <a:pt x="2242" y="0"/>
                  </a:moveTo>
                  <a:cubicBezTo>
                    <a:pt x="1854" y="0"/>
                    <a:pt x="1475" y="123"/>
                    <a:pt x="1172" y="463"/>
                  </a:cubicBezTo>
                  <a:cubicBezTo>
                    <a:pt x="1116" y="519"/>
                    <a:pt x="1074" y="575"/>
                    <a:pt x="1033" y="645"/>
                  </a:cubicBezTo>
                  <a:cubicBezTo>
                    <a:pt x="0" y="2179"/>
                    <a:pt x="879" y="2486"/>
                    <a:pt x="1744" y="2639"/>
                  </a:cubicBezTo>
                  <a:cubicBezTo>
                    <a:pt x="1869" y="2659"/>
                    <a:pt x="1980" y="2668"/>
                    <a:pt x="2081" y="2668"/>
                  </a:cubicBezTo>
                  <a:cubicBezTo>
                    <a:pt x="2690" y="2668"/>
                    <a:pt x="2971" y="2360"/>
                    <a:pt x="4227" y="2360"/>
                  </a:cubicBezTo>
                  <a:cubicBezTo>
                    <a:pt x="5482" y="2360"/>
                    <a:pt x="5764" y="2668"/>
                    <a:pt x="6363" y="2668"/>
                  </a:cubicBezTo>
                  <a:cubicBezTo>
                    <a:pt x="6463" y="2668"/>
                    <a:pt x="6572" y="2659"/>
                    <a:pt x="6696" y="2639"/>
                  </a:cubicBezTo>
                  <a:cubicBezTo>
                    <a:pt x="7560" y="2486"/>
                    <a:pt x="8439" y="2179"/>
                    <a:pt x="7407" y="645"/>
                  </a:cubicBezTo>
                  <a:cubicBezTo>
                    <a:pt x="7365" y="575"/>
                    <a:pt x="7309" y="519"/>
                    <a:pt x="7268" y="463"/>
                  </a:cubicBezTo>
                  <a:cubicBezTo>
                    <a:pt x="6955" y="123"/>
                    <a:pt x="6579" y="0"/>
                    <a:pt x="6195" y="0"/>
                  </a:cubicBezTo>
                  <a:cubicBezTo>
                    <a:pt x="6013" y="0"/>
                    <a:pt x="5829" y="28"/>
                    <a:pt x="5650" y="73"/>
                  </a:cubicBezTo>
                  <a:cubicBezTo>
                    <a:pt x="5182" y="191"/>
                    <a:pt x="4701" y="251"/>
                    <a:pt x="4220" y="251"/>
                  </a:cubicBezTo>
                  <a:cubicBezTo>
                    <a:pt x="3739" y="251"/>
                    <a:pt x="3257" y="191"/>
                    <a:pt x="2790" y="73"/>
                  </a:cubicBezTo>
                  <a:cubicBezTo>
                    <a:pt x="2611" y="28"/>
                    <a:pt x="2425" y="0"/>
                    <a:pt x="2242" y="0"/>
                  </a:cubicBezTo>
                  <a:close/>
                </a:path>
              </a:pathLst>
            </a:custGeom>
            <a:solidFill>
              <a:srgbClr val="FBA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0"/>
            <p:cNvSpPr/>
            <p:nvPr/>
          </p:nvSpPr>
          <p:spPr>
            <a:xfrm>
              <a:off x="3022775" y="447175"/>
              <a:ext cx="152400" cy="11700"/>
            </a:xfrm>
            <a:custGeom>
              <a:avLst/>
              <a:gdLst/>
              <a:ahLst/>
              <a:cxnLst/>
              <a:rect l="l" t="t" r="r" b="b"/>
              <a:pathLst>
                <a:path w="6096" h="468" extrusionOk="0">
                  <a:moveTo>
                    <a:pt x="5046" y="1"/>
                  </a:moveTo>
                  <a:cubicBezTo>
                    <a:pt x="4856" y="1"/>
                    <a:pt x="4664" y="30"/>
                    <a:pt x="4478" y="77"/>
                  </a:cubicBezTo>
                  <a:cubicBezTo>
                    <a:pt x="4010" y="195"/>
                    <a:pt x="3533" y="255"/>
                    <a:pt x="3053" y="255"/>
                  </a:cubicBezTo>
                  <a:cubicBezTo>
                    <a:pt x="2574" y="255"/>
                    <a:pt x="2092" y="195"/>
                    <a:pt x="1618" y="77"/>
                  </a:cubicBezTo>
                  <a:cubicBezTo>
                    <a:pt x="1434" y="31"/>
                    <a:pt x="1243" y="1"/>
                    <a:pt x="1055" y="1"/>
                  </a:cubicBezTo>
                  <a:cubicBezTo>
                    <a:pt x="673" y="1"/>
                    <a:pt x="299" y="122"/>
                    <a:pt x="0" y="467"/>
                  </a:cubicBezTo>
                  <a:cubicBezTo>
                    <a:pt x="276" y="300"/>
                    <a:pt x="593" y="224"/>
                    <a:pt x="916" y="224"/>
                  </a:cubicBezTo>
                  <a:cubicBezTo>
                    <a:pt x="969" y="224"/>
                    <a:pt x="1021" y="226"/>
                    <a:pt x="1074" y="230"/>
                  </a:cubicBezTo>
                  <a:cubicBezTo>
                    <a:pt x="1744" y="300"/>
                    <a:pt x="1981" y="467"/>
                    <a:pt x="3055" y="467"/>
                  </a:cubicBezTo>
                  <a:cubicBezTo>
                    <a:pt x="4129" y="467"/>
                    <a:pt x="4366" y="300"/>
                    <a:pt x="5035" y="230"/>
                  </a:cubicBezTo>
                  <a:cubicBezTo>
                    <a:pt x="5087" y="226"/>
                    <a:pt x="5138" y="224"/>
                    <a:pt x="5190" y="224"/>
                  </a:cubicBezTo>
                  <a:cubicBezTo>
                    <a:pt x="5504" y="224"/>
                    <a:pt x="5820" y="298"/>
                    <a:pt x="6096" y="454"/>
                  </a:cubicBezTo>
                  <a:cubicBezTo>
                    <a:pt x="5798" y="119"/>
                    <a:pt x="5426" y="1"/>
                    <a:pt x="5046" y="1"/>
                  </a:cubicBez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0"/>
            <p:cNvSpPr/>
            <p:nvPr/>
          </p:nvSpPr>
          <p:spPr>
            <a:xfrm>
              <a:off x="3109600" y="469950"/>
              <a:ext cx="54775" cy="27175"/>
            </a:xfrm>
            <a:custGeom>
              <a:avLst/>
              <a:gdLst/>
              <a:ahLst/>
              <a:cxnLst/>
              <a:rect l="l" t="t" r="r" b="b"/>
              <a:pathLst>
                <a:path w="2191" h="1087" extrusionOk="0">
                  <a:moveTo>
                    <a:pt x="1535" y="0"/>
                  </a:moveTo>
                  <a:cubicBezTo>
                    <a:pt x="1474" y="0"/>
                    <a:pt x="1413" y="6"/>
                    <a:pt x="1353" y="17"/>
                  </a:cubicBezTo>
                  <a:lnTo>
                    <a:pt x="1325" y="17"/>
                  </a:lnTo>
                  <a:cubicBezTo>
                    <a:pt x="1325" y="17"/>
                    <a:pt x="0" y="17"/>
                    <a:pt x="851" y="826"/>
                  </a:cubicBezTo>
                  <a:lnTo>
                    <a:pt x="879" y="854"/>
                  </a:lnTo>
                  <a:cubicBezTo>
                    <a:pt x="939" y="906"/>
                    <a:pt x="1186" y="1086"/>
                    <a:pt x="1461" y="1086"/>
                  </a:cubicBezTo>
                  <a:cubicBezTo>
                    <a:pt x="1700" y="1086"/>
                    <a:pt x="1959" y="950"/>
                    <a:pt x="2134" y="477"/>
                  </a:cubicBezTo>
                  <a:cubicBezTo>
                    <a:pt x="2190" y="338"/>
                    <a:pt x="2134" y="184"/>
                    <a:pt x="2009" y="100"/>
                  </a:cubicBezTo>
                  <a:cubicBezTo>
                    <a:pt x="1866" y="39"/>
                    <a:pt x="1700" y="0"/>
                    <a:pt x="1535" y="0"/>
                  </a:cubicBezTo>
                  <a:close/>
                </a:path>
              </a:pathLst>
            </a:custGeom>
            <a:solidFill>
              <a:srgbClr val="DD8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3116925" y="471950"/>
              <a:ext cx="44925" cy="22100"/>
            </a:xfrm>
            <a:custGeom>
              <a:avLst/>
              <a:gdLst/>
              <a:ahLst/>
              <a:cxnLst/>
              <a:rect l="l" t="t" r="r" b="b"/>
              <a:pathLst>
                <a:path w="1797" h="884" extrusionOk="0">
                  <a:moveTo>
                    <a:pt x="1186" y="1"/>
                  </a:moveTo>
                  <a:cubicBezTo>
                    <a:pt x="1146" y="1"/>
                    <a:pt x="1105" y="3"/>
                    <a:pt x="1060" y="7"/>
                  </a:cubicBezTo>
                  <a:cubicBezTo>
                    <a:pt x="1060" y="7"/>
                    <a:pt x="0" y="34"/>
                    <a:pt x="516" y="606"/>
                  </a:cubicBezTo>
                  <a:cubicBezTo>
                    <a:pt x="701" y="811"/>
                    <a:pt x="905" y="883"/>
                    <a:pt x="1093" y="883"/>
                  </a:cubicBezTo>
                  <a:cubicBezTo>
                    <a:pt x="1432" y="883"/>
                    <a:pt x="1722" y="648"/>
                    <a:pt x="1758" y="523"/>
                  </a:cubicBezTo>
                  <a:cubicBezTo>
                    <a:pt x="1797" y="341"/>
                    <a:pt x="1727" y="1"/>
                    <a:pt x="1186" y="1"/>
                  </a:cubicBezTo>
                  <a:close/>
                </a:path>
              </a:pathLst>
            </a:custGeom>
            <a:solidFill>
              <a:srgbClr val="D1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0"/>
            <p:cNvSpPr/>
            <p:nvPr/>
          </p:nvSpPr>
          <p:spPr>
            <a:xfrm>
              <a:off x="3131900" y="476450"/>
              <a:ext cx="24450" cy="12325"/>
            </a:xfrm>
            <a:custGeom>
              <a:avLst/>
              <a:gdLst/>
              <a:ahLst/>
              <a:cxnLst/>
              <a:rect l="l" t="t" r="r" b="b"/>
              <a:pathLst>
                <a:path w="978" h="493" extrusionOk="0">
                  <a:moveTo>
                    <a:pt x="496" y="1"/>
                  </a:moveTo>
                  <a:cubicBezTo>
                    <a:pt x="367" y="1"/>
                    <a:pt x="238" y="22"/>
                    <a:pt x="113" y="64"/>
                  </a:cubicBezTo>
                  <a:cubicBezTo>
                    <a:pt x="43" y="92"/>
                    <a:pt x="1" y="161"/>
                    <a:pt x="29" y="231"/>
                  </a:cubicBezTo>
                  <a:cubicBezTo>
                    <a:pt x="133" y="405"/>
                    <a:pt x="311" y="493"/>
                    <a:pt x="489" y="493"/>
                  </a:cubicBezTo>
                  <a:cubicBezTo>
                    <a:pt x="667" y="493"/>
                    <a:pt x="845" y="405"/>
                    <a:pt x="949" y="231"/>
                  </a:cubicBezTo>
                  <a:cubicBezTo>
                    <a:pt x="977" y="161"/>
                    <a:pt x="949" y="92"/>
                    <a:pt x="880" y="64"/>
                  </a:cubicBezTo>
                  <a:cubicBezTo>
                    <a:pt x="754" y="22"/>
                    <a:pt x="625" y="1"/>
                    <a:pt x="496" y="1"/>
                  </a:cubicBezTo>
                  <a:close/>
                </a:path>
              </a:pathLst>
            </a:custGeom>
            <a:solidFill>
              <a:srgbClr val="362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0"/>
            <p:cNvSpPr/>
            <p:nvPr/>
          </p:nvSpPr>
          <p:spPr>
            <a:xfrm>
              <a:off x="3140975" y="480475"/>
              <a:ext cx="3175" cy="3150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0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FE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0"/>
            <p:cNvSpPr/>
            <p:nvPr/>
          </p:nvSpPr>
          <p:spPr>
            <a:xfrm>
              <a:off x="3125275" y="463025"/>
              <a:ext cx="36300" cy="10150"/>
            </a:xfrm>
            <a:custGeom>
              <a:avLst/>
              <a:gdLst/>
              <a:ahLst/>
              <a:cxnLst/>
              <a:rect l="l" t="t" r="r" b="b"/>
              <a:pathLst>
                <a:path w="1452" h="406" extrusionOk="0">
                  <a:moveTo>
                    <a:pt x="740" y="1"/>
                  </a:moveTo>
                  <a:lnTo>
                    <a:pt x="57" y="294"/>
                  </a:lnTo>
                  <a:lnTo>
                    <a:pt x="1" y="350"/>
                  </a:lnTo>
                  <a:lnTo>
                    <a:pt x="43" y="405"/>
                  </a:lnTo>
                  <a:cubicBezTo>
                    <a:pt x="43" y="405"/>
                    <a:pt x="433" y="210"/>
                    <a:pt x="891" y="210"/>
                  </a:cubicBezTo>
                  <a:cubicBezTo>
                    <a:pt x="1070" y="210"/>
                    <a:pt x="1258" y="240"/>
                    <a:pt x="1438" y="322"/>
                  </a:cubicBezTo>
                  <a:lnTo>
                    <a:pt x="1452" y="280"/>
                  </a:lnTo>
                  <a:lnTo>
                    <a:pt x="1396" y="21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0"/>
            <p:cNvSpPr/>
            <p:nvPr/>
          </p:nvSpPr>
          <p:spPr>
            <a:xfrm>
              <a:off x="3119350" y="459650"/>
              <a:ext cx="42925" cy="12125"/>
            </a:xfrm>
            <a:custGeom>
              <a:avLst/>
              <a:gdLst/>
              <a:ahLst/>
              <a:cxnLst/>
              <a:rect l="l" t="t" r="r" b="b"/>
              <a:pathLst>
                <a:path w="1717" h="485" extrusionOk="0">
                  <a:moveTo>
                    <a:pt x="1090" y="1"/>
                  </a:moveTo>
                  <a:cubicBezTo>
                    <a:pt x="819" y="1"/>
                    <a:pt x="458" y="39"/>
                    <a:pt x="1" y="164"/>
                  </a:cubicBezTo>
                  <a:cubicBezTo>
                    <a:pt x="71" y="192"/>
                    <a:pt x="126" y="233"/>
                    <a:pt x="168" y="303"/>
                  </a:cubicBezTo>
                  <a:cubicBezTo>
                    <a:pt x="210" y="359"/>
                    <a:pt x="238" y="415"/>
                    <a:pt x="238" y="485"/>
                  </a:cubicBezTo>
                  <a:cubicBezTo>
                    <a:pt x="238" y="485"/>
                    <a:pt x="696" y="294"/>
                    <a:pt x="1156" y="294"/>
                  </a:cubicBezTo>
                  <a:cubicBezTo>
                    <a:pt x="1343" y="294"/>
                    <a:pt x="1531" y="326"/>
                    <a:pt x="1689" y="415"/>
                  </a:cubicBezTo>
                  <a:cubicBezTo>
                    <a:pt x="1647" y="359"/>
                    <a:pt x="1647" y="275"/>
                    <a:pt x="1661" y="206"/>
                  </a:cubicBezTo>
                  <a:cubicBezTo>
                    <a:pt x="1675" y="164"/>
                    <a:pt x="1689" y="122"/>
                    <a:pt x="1716" y="94"/>
                  </a:cubicBezTo>
                  <a:cubicBezTo>
                    <a:pt x="1716" y="94"/>
                    <a:pt x="1514" y="1"/>
                    <a:pt x="1090" y="1"/>
                  </a:cubicBezTo>
                  <a:close/>
                </a:path>
              </a:pathLst>
            </a:custGeom>
            <a:solidFill>
              <a:srgbClr val="E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0"/>
            <p:cNvSpPr/>
            <p:nvPr/>
          </p:nvSpPr>
          <p:spPr>
            <a:xfrm>
              <a:off x="3123550" y="463400"/>
              <a:ext cx="38025" cy="8375"/>
            </a:xfrm>
            <a:custGeom>
              <a:avLst/>
              <a:gdLst/>
              <a:ahLst/>
              <a:cxnLst/>
              <a:rect l="l" t="t" r="r" b="b"/>
              <a:pathLst>
                <a:path w="1521" h="335" extrusionOk="0">
                  <a:moveTo>
                    <a:pt x="1061" y="0"/>
                  </a:moveTo>
                  <a:cubicBezTo>
                    <a:pt x="564" y="0"/>
                    <a:pt x="0" y="153"/>
                    <a:pt x="0" y="153"/>
                  </a:cubicBezTo>
                  <a:cubicBezTo>
                    <a:pt x="42" y="209"/>
                    <a:pt x="70" y="265"/>
                    <a:pt x="70" y="335"/>
                  </a:cubicBezTo>
                  <a:cubicBezTo>
                    <a:pt x="70" y="335"/>
                    <a:pt x="528" y="144"/>
                    <a:pt x="988" y="144"/>
                  </a:cubicBezTo>
                  <a:cubicBezTo>
                    <a:pt x="1175" y="144"/>
                    <a:pt x="1363" y="176"/>
                    <a:pt x="1521" y="265"/>
                  </a:cubicBezTo>
                  <a:cubicBezTo>
                    <a:pt x="1479" y="209"/>
                    <a:pt x="1479" y="125"/>
                    <a:pt x="1493" y="56"/>
                  </a:cubicBezTo>
                  <a:cubicBezTo>
                    <a:pt x="1369" y="15"/>
                    <a:pt x="1218" y="0"/>
                    <a:pt x="1061" y="0"/>
                  </a:cubicBezTo>
                  <a:close/>
                </a:path>
              </a:pathLst>
            </a:custGeom>
            <a:solidFill>
              <a:srgbClr val="EA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3033575" y="469950"/>
              <a:ext cx="55125" cy="27175"/>
            </a:xfrm>
            <a:custGeom>
              <a:avLst/>
              <a:gdLst/>
              <a:ahLst/>
              <a:cxnLst/>
              <a:rect l="l" t="t" r="r" b="b"/>
              <a:pathLst>
                <a:path w="2205" h="1087" extrusionOk="0">
                  <a:moveTo>
                    <a:pt x="658" y="0"/>
                  </a:moveTo>
                  <a:cubicBezTo>
                    <a:pt x="496" y="0"/>
                    <a:pt x="335" y="39"/>
                    <a:pt x="182" y="100"/>
                  </a:cubicBezTo>
                  <a:cubicBezTo>
                    <a:pt x="56" y="184"/>
                    <a:pt x="0" y="338"/>
                    <a:pt x="56" y="477"/>
                  </a:cubicBezTo>
                  <a:cubicBezTo>
                    <a:pt x="231" y="950"/>
                    <a:pt x="491" y="1086"/>
                    <a:pt x="731" y="1086"/>
                  </a:cubicBezTo>
                  <a:cubicBezTo>
                    <a:pt x="1007" y="1086"/>
                    <a:pt x="1258" y="906"/>
                    <a:pt x="1326" y="854"/>
                  </a:cubicBezTo>
                  <a:lnTo>
                    <a:pt x="1353" y="826"/>
                  </a:lnTo>
                  <a:cubicBezTo>
                    <a:pt x="2204" y="17"/>
                    <a:pt x="879" y="17"/>
                    <a:pt x="879" y="17"/>
                  </a:cubicBezTo>
                  <a:lnTo>
                    <a:pt x="837" y="17"/>
                  </a:lnTo>
                  <a:cubicBezTo>
                    <a:pt x="778" y="6"/>
                    <a:pt x="718" y="0"/>
                    <a:pt x="658" y="0"/>
                  </a:cubicBezTo>
                  <a:close/>
                </a:path>
              </a:pathLst>
            </a:custGeom>
            <a:solidFill>
              <a:srgbClr val="DD8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3036425" y="471950"/>
              <a:ext cx="44950" cy="22100"/>
            </a:xfrm>
            <a:custGeom>
              <a:avLst/>
              <a:gdLst/>
              <a:ahLst/>
              <a:cxnLst/>
              <a:rect l="l" t="t" r="r" b="b"/>
              <a:pathLst>
                <a:path w="1798" h="884" extrusionOk="0">
                  <a:moveTo>
                    <a:pt x="598" y="1"/>
                  </a:moveTo>
                  <a:cubicBezTo>
                    <a:pt x="59" y="1"/>
                    <a:pt x="1" y="341"/>
                    <a:pt x="40" y="523"/>
                  </a:cubicBezTo>
                  <a:cubicBezTo>
                    <a:pt x="67" y="648"/>
                    <a:pt x="353" y="883"/>
                    <a:pt x="695" y="883"/>
                  </a:cubicBezTo>
                  <a:cubicBezTo>
                    <a:pt x="885" y="883"/>
                    <a:pt x="1092" y="811"/>
                    <a:pt x="1281" y="606"/>
                  </a:cubicBezTo>
                  <a:cubicBezTo>
                    <a:pt x="1797" y="34"/>
                    <a:pt x="723" y="7"/>
                    <a:pt x="723" y="7"/>
                  </a:cubicBezTo>
                  <a:cubicBezTo>
                    <a:pt x="679" y="3"/>
                    <a:pt x="637" y="1"/>
                    <a:pt x="598" y="1"/>
                  </a:cubicBezTo>
                  <a:close/>
                </a:path>
              </a:pathLst>
            </a:custGeom>
            <a:solidFill>
              <a:srgbClr val="D184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>
              <a:off x="3041600" y="476450"/>
              <a:ext cx="24425" cy="12325"/>
            </a:xfrm>
            <a:custGeom>
              <a:avLst/>
              <a:gdLst/>
              <a:ahLst/>
              <a:cxnLst/>
              <a:rect l="l" t="t" r="r" b="b"/>
              <a:pathLst>
                <a:path w="977" h="493" extrusionOk="0">
                  <a:moveTo>
                    <a:pt x="488" y="1"/>
                  </a:moveTo>
                  <a:cubicBezTo>
                    <a:pt x="356" y="1"/>
                    <a:pt x="223" y="22"/>
                    <a:pt x="98" y="64"/>
                  </a:cubicBezTo>
                  <a:cubicBezTo>
                    <a:pt x="42" y="92"/>
                    <a:pt x="0" y="161"/>
                    <a:pt x="28" y="231"/>
                  </a:cubicBezTo>
                  <a:cubicBezTo>
                    <a:pt x="133" y="405"/>
                    <a:pt x="311" y="493"/>
                    <a:pt x="488" y="493"/>
                  </a:cubicBezTo>
                  <a:cubicBezTo>
                    <a:pt x="666" y="493"/>
                    <a:pt x="844" y="405"/>
                    <a:pt x="949" y="231"/>
                  </a:cubicBezTo>
                  <a:cubicBezTo>
                    <a:pt x="977" y="161"/>
                    <a:pt x="949" y="92"/>
                    <a:pt x="879" y="64"/>
                  </a:cubicBezTo>
                  <a:cubicBezTo>
                    <a:pt x="753" y="22"/>
                    <a:pt x="621" y="1"/>
                    <a:pt x="488" y="1"/>
                  </a:cubicBezTo>
                  <a:close/>
                </a:path>
              </a:pathLst>
            </a:custGeom>
            <a:solidFill>
              <a:srgbClr val="362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3053800" y="480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FEE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3036375" y="463025"/>
              <a:ext cx="36275" cy="10150"/>
            </a:xfrm>
            <a:custGeom>
              <a:avLst/>
              <a:gdLst/>
              <a:ahLst/>
              <a:cxnLst/>
              <a:rect l="l" t="t" r="r" b="b"/>
              <a:pathLst>
                <a:path w="1451" h="406" extrusionOk="0">
                  <a:moveTo>
                    <a:pt x="711" y="1"/>
                  </a:moveTo>
                  <a:lnTo>
                    <a:pt x="56" y="210"/>
                  </a:lnTo>
                  <a:lnTo>
                    <a:pt x="0" y="280"/>
                  </a:lnTo>
                  <a:lnTo>
                    <a:pt x="28" y="322"/>
                  </a:lnTo>
                  <a:cubicBezTo>
                    <a:pt x="208" y="240"/>
                    <a:pt x="396" y="210"/>
                    <a:pt x="574" y="210"/>
                  </a:cubicBezTo>
                  <a:cubicBezTo>
                    <a:pt x="1032" y="210"/>
                    <a:pt x="1423" y="405"/>
                    <a:pt x="1423" y="405"/>
                  </a:cubicBezTo>
                  <a:lnTo>
                    <a:pt x="1451" y="350"/>
                  </a:lnTo>
                  <a:lnTo>
                    <a:pt x="1395" y="29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3036025" y="459650"/>
              <a:ext cx="42900" cy="12125"/>
            </a:xfrm>
            <a:custGeom>
              <a:avLst/>
              <a:gdLst/>
              <a:ahLst/>
              <a:cxnLst/>
              <a:rect l="l" t="t" r="r" b="b"/>
              <a:pathLst>
                <a:path w="1716" h="485" extrusionOk="0">
                  <a:moveTo>
                    <a:pt x="621" y="1"/>
                  </a:moveTo>
                  <a:cubicBezTo>
                    <a:pt x="197" y="1"/>
                    <a:pt x="0" y="94"/>
                    <a:pt x="0" y="94"/>
                  </a:cubicBezTo>
                  <a:cubicBezTo>
                    <a:pt x="14" y="136"/>
                    <a:pt x="42" y="164"/>
                    <a:pt x="42" y="206"/>
                  </a:cubicBezTo>
                  <a:cubicBezTo>
                    <a:pt x="70" y="275"/>
                    <a:pt x="56" y="359"/>
                    <a:pt x="28" y="415"/>
                  </a:cubicBezTo>
                  <a:cubicBezTo>
                    <a:pt x="185" y="326"/>
                    <a:pt x="372" y="294"/>
                    <a:pt x="558" y="294"/>
                  </a:cubicBezTo>
                  <a:cubicBezTo>
                    <a:pt x="1014" y="294"/>
                    <a:pt x="1465" y="485"/>
                    <a:pt x="1465" y="485"/>
                  </a:cubicBezTo>
                  <a:cubicBezTo>
                    <a:pt x="1479" y="415"/>
                    <a:pt x="1493" y="359"/>
                    <a:pt x="1534" y="303"/>
                  </a:cubicBezTo>
                  <a:cubicBezTo>
                    <a:pt x="1576" y="233"/>
                    <a:pt x="1646" y="192"/>
                    <a:pt x="1716" y="164"/>
                  </a:cubicBezTo>
                  <a:cubicBezTo>
                    <a:pt x="1254" y="39"/>
                    <a:pt x="891" y="1"/>
                    <a:pt x="621" y="1"/>
                  </a:cubicBezTo>
                  <a:close/>
                </a:path>
              </a:pathLst>
            </a:custGeom>
            <a:solidFill>
              <a:srgbClr val="E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3036700" y="463400"/>
              <a:ext cx="37700" cy="8375"/>
            </a:xfrm>
            <a:custGeom>
              <a:avLst/>
              <a:gdLst/>
              <a:ahLst/>
              <a:cxnLst/>
              <a:rect l="l" t="t" r="r" b="b"/>
              <a:pathLst>
                <a:path w="1508" h="335" extrusionOk="0">
                  <a:moveTo>
                    <a:pt x="452" y="0"/>
                  </a:moveTo>
                  <a:cubicBezTo>
                    <a:pt x="294" y="0"/>
                    <a:pt x="142" y="15"/>
                    <a:pt x="15" y="56"/>
                  </a:cubicBezTo>
                  <a:cubicBezTo>
                    <a:pt x="43" y="125"/>
                    <a:pt x="29" y="209"/>
                    <a:pt x="1" y="265"/>
                  </a:cubicBezTo>
                  <a:cubicBezTo>
                    <a:pt x="158" y="176"/>
                    <a:pt x="345" y="144"/>
                    <a:pt x="531" y="144"/>
                  </a:cubicBezTo>
                  <a:cubicBezTo>
                    <a:pt x="987" y="144"/>
                    <a:pt x="1438" y="335"/>
                    <a:pt x="1438" y="335"/>
                  </a:cubicBezTo>
                  <a:cubicBezTo>
                    <a:pt x="1452" y="265"/>
                    <a:pt x="1466" y="209"/>
                    <a:pt x="1507" y="153"/>
                  </a:cubicBezTo>
                  <a:cubicBezTo>
                    <a:pt x="1507" y="153"/>
                    <a:pt x="952" y="0"/>
                    <a:pt x="452" y="0"/>
                  </a:cubicBezTo>
                  <a:close/>
                </a:path>
              </a:pathLst>
            </a:custGeom>
            <a:solidFill>
              <a:srgbClr val="EA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2927225" y="494075"/>
              <a:ext cx="343500" cy="196000"/>
            </a:xfrm>
            <a:custGeom>
              <a:avLst/>
              <a:gdLst/>
              <a:ahLst/>
              <a:cxnLst/>
              <a:rect l="l" t="t" r="r" b="b"/>
              <a:pathLst>
                <a:path w="13740" h="7840" extrusionOk="0">
                  <a:moveTo>
                    <a:pt x="1576" y="0"/>
                  </a:moveTo>
                  <a:cubicBezTo>
                    <a:pt x="1521" y="70"/>
                    <a:pt x="0" y="1995"/>
                    <a:pt x="1353" y="2134"/>
                  </a:cubicBezTo>
                  <a:cubicBezTo>
                    <a:pt x="1130" y="2637"/>
                    <a:pt x="1200" y="3222"/>
                    <a:pt x="1534" y="3669"/>
                  </a:cubicBezTo>
                  <a:cubicBezTo>
                    <a:pt x="1423" y="4352"/>
                    <a:pt x="1297" y="5078"/>
                    <a:pt x="2455" y="5608"/>
                  </a:cubicBezTo>
                  <a:cubicBezTo>
                    <a:pt x="2530" y="6824"/>
                    <a:pt x="3244" y="7024"/>
                    <a:pt x="4030" y="7024"/>
                  </a:cubicBezTo>
                  <a:cubicBezTo>
                    <a:pt x="4127" y="7024"/>
                    <a:pt x="4226" y="7021"/>
                    <a:pt x="4324" y="7016"/>
                  </a:cubicBezTo>
                  <a:cubicBezTo>
                    <a:pt x="4592" y="7510"/>
                    <a:pt x="4939" y="7642"/>
                    <a:pt x="5340" y="7642"/>
                  </a:cubicBezTo>
                  <a:cubicBezTo>
                    <a:pt x="5608" y="7642"/>
                    <a:pt x="5900" y="7583"/>
                    <a:pt x="6207" y="7533"/>
                  </a:cubicBezTo>
                  <a:cubicBezTo>
                    <a:pt x="6216" y="7531"/>
                    <a:pt x="6223" y="7531"/>
                    <a:pt x="6231" y="7531"/>
                  </a:cubicBezTo>
                  <a:cubicBezTo>
                    <a:pt x="6409" y="7531"/>
                    <a:pt x="6328" y="7839"/>
                    <a:pt x="6877" y="7839"/>
                  </a:cubicBezTo>
                  <a:cubicBezTo>
                    <a:pt x="7493" y="7839"/>
                    <a:pt x="7337" y="7531"/>
                    <a:pt x="7521" y="7531"/>
                  </a:cubicBezTo>
                  <a:cubicBezTo>
                    <a:pt x="7529" y="7531"/>
                    <a:pt x="7537" y="7531"/>
                    <a:pt x="7546" y="7533"/>
                  </a:cubicBezTo>
                  <a:cubicBezTo>
                    <a:pt x="7848" y="7583"/>
                    <a:pt x="8137" y="7642"/>
                    <a:pt x="8403" y="7642"/>
                  </a:cubicBezTo>
                  <a:cubicBezTo>
                    <a:pt x="8803" y="7642"/>
                    <a:pt x="9154" y="7510"/>
                    <a:pt x="9429" y="7016"/>
                  </a:cubicBezTo>
                  <a:cubicBezTo>
                    <a:pt x="9528" y="7021"/>
                    <a:pt x="9627" y="7024"/>
                    <a:pt x="9724" y="7024"/>
                  </a:cubicBezTo>
                  <a:cubicBezTo>
                    <a:pt x="10509" y="7024"/>
                    <a:pt x="11224" y="6824"/>
                    <a:pt x="11298" y="5608"/>
                  </a:cubicBezTo>
                  <a:cubicBezTo>
                    <a:pt x="12456" y="5064"/>
                    <a:pt x="12331" y="4366"/>
                    <a:pt x="12205" y="3669"/>
                  </a:cubicBezTo>
                  <a:cubicBezTo>
                    <a:pt x="12540" y="3222"/>
                    <a:pt x="12624" y="2637"/>
                    <a:pt x="12400" y="2134"/>
                  </a:cubicBezTo>
                  <a:cubicBezTo>
                    <a:pt x="13739" y="1995"/>
                    <a:pt x="12219" y="70"/>
                    <a:pt x="12177" y="0"/>
                  </a:cubicBezTo>
                  <a:lnTo>
                    <a:pt x="12177" y="0"/>
                  </a:lnTo>
                  <a:cubicBezTo>
                    <a:pt x="12177" y="1"/>
                    <a:pt x="12456" y="1242"/>
                    <a:pt x="12261" y="1688"/>
                  </a:cubicBezTo>
                  <a:cubicBezTo>
                    <a:pt x="12261" y="1688"/>
                    <a:pt x="11801" y="1688"/>
                    <a:pt x="11731" y="1465"/>
                  </a:cubicBezTo>
                  <a:lnTo>
                    <a:pt x="11731" y="1465"/>
                  </a:lnTo>
                  <a:cubicBezTo>
                    <a:pt x="11745" y="1521"/>
                    <a:pt x="11912" y="2120"/>
                    <a:pt x="11731" y="2204"/>
                  </a:cubicBezTo>
                  <a:cubicBezTo>
                    <a:pt x="11564" y="2288"/>
                    <a:pt x="11215" y="2748"/>
                    <a:pt x="11354" y="3111"/>
                  </a:cubicBezTo>
                  <a:cubicBezTo>
                    <a:pt x="11467" y="3403"/>
                    <a:pt x="10862" y="3678"/>
                    <a:pt x="10397" y="3678"/>
                  </a:cubicBezTo>
                  <a:cubicBezTo>
                    <a:pt x="10286" y="3678"/>
                    <a:pt x="10183" y="3662"/>
                    <a:pt x="10099" y="3627"/>
                  </a:cubicBezTo>
                  <a:lnTo>
                    <a:pt x="10099" y="3627"/>
                  </a:lnTo>
                  <a:cubicBezTo>
                    <a:pt x="10099" y="3627"/>
                    <a:pt x="10224" y="4757"/>
                    <a:pt x="9918" y="4813"/>
                  </a:cubicBezTo>
                  <a:cubicBezTo>
                    <a:pt x="9899" y="4816"/>
                    <a:pt x="9877" y="4818"/>
                    <a:pt x="9853" y="4818"/>
                  </a:cubicBezTo>
                  <a:cubicBezTo>
                    <a:pt x="9481" y="4818"/>
                    <a:pt x="8513" y="4434"/>
                    <a:pt x="8369" y="4185"/>
                  </a:cubicBezTo>
                  <a:cubicBezTo>
                    <a:pt x="8369" y="4185"/>
                    <a:pt x="7997" y="4616"/>
                    <a:pt x="7688" y="4616"/>
                  </a:cubicBezTo>
                  <a:cubicBezTo>
                    <a:pt x="7658" y="4616"/>
                    <a:pt x="7630" y="4612"/>
                    <a:pt x="7602" y="4603"/>
                  </a:cubicBezTo>
                  <a:cubicBezTo>
                    <a:pt x="7602" y="4603"/>
                    <a:pt x="6933" y="4464"/>
                    <a:pt x="6877" y="4129"/>
                  </a:cubicBezTo>
                  <a:cubicBezTo>
                    <a:pt x="6821" y="4464"/>
                    <a:pt x="6151" y="4603"/>
                    <a:pt x="6151" y="4603"/>
                  </a:cubicBezTo>
                  <a:cubicBezTo>
                    <a:pt x="6124" y="4612"/>
                    <a:pt x="6095" y="4616"/>
                    <a:pt x="6066" y="4616"/>
                  </a:cubicBezTo>
                  <a:cubicBezTo>
                    <a:pt x="5757" y="4616"/>
                    <a:pt x="5384" y="4185"/>
                    <a:pt x="5384" y="4185"/>
                  </a:cubicBezTo>
                  <a:cubicBezTo>
                    <a:pt x="5241" y="4446"/>
                    <a:pt x="4277" y="4818"/>
                    <a:pt x="3903" y="4818"/>
                  </a:cubicBezTo>
                  <a:cubicBezTo>
                    <a:pt x="3878" y="4818"/>
                    <a:pt x="3855" y="4816"/>
                    <a:pt x="3836" y="4813"/>
                  </a:cubicBezTo>
                  <a:cubicBezTo>
                    <a:pt x="3529" y="4757"/>
                    <a:pt x="3655" y="3627"/>
                    <a:pt x="3655" y="3627"/>
                  </a:cubicBezTo>
                  <a:lnTo>
                    <a:pt x="3655" y="3627"/>
                  </a:lnTo>
                  <a:cubicBezTo>
                    <a:pt x="3571" y="3662"/>
                    <a:pt x="3468" y="3678"/>
                    <a:pt x="3357" y="3678"/>
                  </a:cubicBezTo>
                  <a:cubicBezTo>
                    <a:pt x="2896" y="3678"/>
                    <a:pt x="2298" y="3403"/>
                    <a:pt x="2399" y="3111"/>
                  </a:cubicBezTo>
                  <a:cubicBezTo>
                    <a:pt x="2525" y="2748"/>
                    <a:pt x="2190" y="2288"/>
                    <a:pt x="2023" y="2204"/>
                  </a:cubicBezTo>
                  <a:cubicBezTo>
                    <a:pt x="1841" y="2120"/>
                    <a:pt x="2009" y="1521"/>
                    <a:pt x="2023" y="1465"/>
                  </a:cubicBezTo>
                  <a:lnTo>
                    <a:pt x="2023" y="1465"/>
                  </a:lnTo>
                  <a:cubicBezTo>
                    <a:pt x="1953" y="1688"/>
                    <a:pt x="1493" y="1688"/>
                    <a:pt x="1493" y="1688"/>
                  </a:cubicBezTo>
                  <a:cubicBezTo>
                    <a:pt x="1297" y="1242"/>
                    <a:pt x="1576" y="0"/>
                    <a:pt x="157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2988600" y="633900"/>
              <a:ext cx="221100" cy="56175"/>
            </a:xfrm>
            <a:custGeom>
              <a:avLst/>
              <a:gdLst/>
              <a:ahLst/>
              <a:cxnLst/>
              <a:rect l="l" t="t" r="r" b="b"/>
              <a:pathLst>
                <a:path w="8844" h="2247" extrusionOk="0">
                  <a:moveTo>
                    <a:pt x="0" y="1"/>
                  </a:moveTo>
                  <a:cubicBezTo>
                    <a:pt x="76" y="1256"/>
                    <a:pt x="820" y="1428"/>
                    <a:pt x="1626" y="1428"/>
                  </a:cubicBezTo>
                  <a:cubicBezTo>
                    <a:pt x="1706" y="1428"/>
                    <a:pt x="1788" y="1426"/>
                    <a:pt x="1869" y="1423"/>
                  </a:cubicBezTo>
                  <a:cubicBezTo>
                    <a:pt x="2137" y="1917"/>
                    <a:pt x="2484" y="2049"/>
                    <a:pt x="2885" y="2049"/>
                  </a:cubicBezTo>
                  <a:cubicBezTo>
                    <a:pt x="3153" y="2049"/>
                    <a:pt x="3445" y="1990"/>
                    <a:pt x="3752" y="1940"/>
                  </a:cubicBezTo>
                  <a:cubicBezTo>
                    <a:pt x="3761" y="1938"/>
                    <a:pt x="3768" y="1938"/>
                    <a:pt x="3776" y="1938"/>
                  </a:cubicBezTo>
                  <a:cubicBezTo>
                    <a:pt x="3954" y="1938"/>
                    <a:pt x="3873" y="2246"/>
                    <a:pt x="4422" y="2246"/>
                  </a:cubicBezTo>
                  <a:cubicBezTo>
                    <a:pt x="5038" y="2246"/>
                    <a:pt x="4882" y="1938"/>
                    <a:pt x="5066" y="1938"/>
                  </a:cubicBezTo>
                  <a:cubicBezTo>
                    <a:pt x="5074" y="1938"/>
                    <a:pt x="5082" y="1938"/>
                    <a:pt x="5091" y="1940"/>
                  </a:cubicBezTo>
                  <a:cubicBezTo>
                    <a:pt x="5393" y="1990"/>
                    <a:pt x="5682" y="2049"/>
                    <a:pt x="5948" y="2049"/>
                  </a:cubicBezTo>
                  <a:cubicBezTo>
                    <a:pt x="6348" y="2049"/>
                    <a:pt x="6699" y="1917"/>
                    <a:pt x="6974" y="1423"/>
                  </a:cubicBezTo>
                  <a:cubicBezTo>
                    <a:pt x="7056" y="1426"/>
                    <a:pt x="7137" y="1428"/>
                    <a:pt x="7218" y="1428"/>
                  </a:cubicBezTo>
                  <a:cubicBezTo>
                    <a:pt x="8023" y="1428"/>
                    <a:pt x="8767" y="1256"/>
                    <a:pt x="8843" y="1"/>
                  </a:cubicBezTo>
                  <a:lnTo>
                    <a:pt x="8843" y="1"/>
                  </a:lnTo>
                  <a:cubicBezTo>
                    <a:pt x="8760" y="377"/>
                    <a:pt x="8160" y="740"/>
                    <a:pt x="8160" y="740"/>
                  </a:cubicBezTo>
                  <a:cubicBezTo>
                    <a:pt x="8230" y="614"/>
                    <a:pt x="8118" y="280"/>
                    <a:pt x="8118" y="280"/>
                  </a:cubicBezTo>
                  <a:cubicBezTo>
                    <a:pt x="7923" y="712"/>
                    <a:pt x="6737" y="1312"/>
                    <a:pt x="6737" y="1312"/>
                  </a:cubicBezTo>
                  <a:cubicBezTo>
                    <a:pt x="6779" y="1200"/>
                    <a:pt x="6793" y="1089"/>
                    <a:pt x="6779" y="977"/>
                  </a:cubicBezTo>
                  <a:lnTo>
                    <a:pt x="6779" y="977"/>
                  </a:lnTo>
                  <a:cubicBezTo>
                    <a:pt x="6472" y="1228"/>
                    <a:pt x="5161" y="1479"/>
                    <a:pt x="5161" y="1479"/>
                  </a:cubicBezTo>
                  <a:cubicBezTo>
                    <a:pt x="5245" y="1409"/>
                    <a:pt x="5217" y="1228"/>
                    <a:pt x="5217" y="1228"/>
                  </a:cubicBezTo>
                  <a:cubicBezTo>
                    <a:pt x="4743" y="1075"/>
                    <a:pt x="3320" y="1061"/>
                    <a:pt x="3320" y="1061"/>
                  </a:cubicBezTo>
                  <a:lnTo>
                    <a:pt x="3320" y="1061"/>
                  </a:lnTo>
                  <a:cubicBezTo>
                    <a:pt x="3515" y="1214"/>
                    <a:pt x="3320" y="1409"/>
                    <a:pt x="3320" y="1409"/>
                  </a:cubicBezTo>
                  <a:cubicBezTo>
                    <a:pt x="3223" y="1450"/>
                    <a:pt x="3108" y="1467"/>
                    <a:pt x="2983" y="1467"/>
                  </a:cubicBezTo>
                  <a:cubicBezTo>
                    <a:pt x="2421" y="1467"/>
                    <a:pt x="1674" y="1131"/>
                    <a:pt x="1674" y="1131"/>
                  </a:cubicBezTo>
                  <a:cubicBezTo>
                    <a:pt x="1772" y="1089"/>
                    <a:pt x="1855" y="977"/>
                    <a:pt x="1869" y="865"/>
                  </a:cubicBezTo>
                  <a:cubicBezTo>
                    <a:pt x="837" y="82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3011950" y="546025"/>
              <a:ext cx="87200" cy="16875"/>
            </a:xfrm>
            <a:custGeom>
              <a:avLst/>
              <a:gdLst/>
              <a:ahLst/>
              <a:cxnLst/>
              <a:rect l="l" t="t" r="r" b="b"/>
              <a:pathLst>
                <a:path w="3488" h="675" extrusionOk="0">
                  <a:moveTo>
                    <a:pt x="3487" y="0"/>
                  </a:moveTo>
                  <a:cubicBezTo>
                    <a:pt x="3486" y="0"/>
                    <a:pt x="3485" y="1"/>
                    <a:pt x="3482" y="3"/>
                  </a:cubicBezTo>
                  <a:lnTo>
                    <a:pt x="3482" y="3"/>
                  </a:lnTo>
                  <a:cubicBezTo>
                    <a:pt x="3484" y="2"/>
                    <a:pt x="3486" y="1"/>
                    <a:pt x="3488" y="1"/>
                  </a:cubicBezTo>
                  <a:cubicBezTo>
                    <a:pt x="3488" y="1"/>
                    <a:pt x="3488" y="0"/>
                    <a:pt x="3487" y="0"/>
                  </a:cubicBezTo>
                  <a:close/>
                  <a:moveTo>
                    <a:pt x="3482" y="3"/>
                  </a:moveTo>
                  <a:cubicBezTo>
                    <a:pt x="2232" y="516"/>
                    <a:pt x="889" y="579"/>
                    <a:pt x="303" y="579"/>
                  </a:cubicBezTo>
                  <a:cubicBezTo>
                    <a:pt x="111" y="579"/>
                    <a:pt x="1" y="573"/>
                    <a:pt x="1" y="573"/>
                  </a:cubicBezTo>
                  <a:lnTo>
                    <a:pt x="1" y="573"/>
                  </a:lnTo>
                  <a:cubicBezTo>
                    <a:pt x="405" y="645"/>
                    <a:pt x="773" y="675"/>
                    <a:pt x="1106" y="675"/>
                  </a:cubicBezTo>
                  <a:cubicBezTo>
                    <a:pt x="2629" y="675"/>
                    <a:pt x="3405" y="49"/>
                    <a:pt x="3482" y="3"/>
                  </a:cubicBezTo>
                  <a:close/>
                </a:path>
              </a:pathLst>
            </a:custGeom>
            <a:solidFill>
              <a:srgbClr val="DE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3011600" y="545675"/>
              <a:ext cx="87200" cy="18600"/>
            </a:xfrm>
            <a:custGeom>
              <a:avLst/>
              <a:gdLst/>
              <a:ahLst/>
              <a:cxnLst/>
              <a:rect l="l" t="t" r="r" b="b"/>
              <a:pathLst>
                <a:path w="3488" h="744" extrusionOk="0">
                  <a:moveTo>
                    <a:pt x="3488" y="1"/>
                  </a:moveTo>
                  <a:lnTo>
                    <a:pt x="3488" y="1"/>
                  </a:lnTo>
                  <a:cubicBezTo>
                    <a:pt x="2687" y="433"/>
                    <a:pt x="1790" y="658"/>
                    <a:pt x="883" y="658"/>
                  </a:cubicBezTo>
                  <a:cubicBezTo>
                    <a:pt x="589" y="658"/>
                    <a:pt x="294" y="634"/>
                    <a:pt x="1" y="587"/>
                  </a:cubicBezTo>
                  <a:lnTo>
                    <a:pt x="1" y="587"/>
                  </a:lnTo>
                  <a:cubicBezTo>
                    <a:pt x="1" y="587"/>
                    <a:pt x="504" y="744"/>
                    <a:pt x="1198" y="744"/>
                  </a:cubicBezTo>
                  <a:cubicBezTo>
                    <a:pt x="1876" y="744"/>
                    <a:pt x="2736" y="594"/>
                    <a:pt x="3488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3098775" y="546025"/>
              <a:ext cx="87200" cy="16875"/>
            </a:xfrm>
            <a:custGeom>
              <a:avLst/>
              <a:gdLst/>
              <a:ahLst/>
              <a:cxnLst/>
              <a:rect l="l" t="t" r="r" b="b"/>
              <a:pathLst>
                <a:path w="3488" h="675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lnTo>
                    <a:pt x="3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3" y="2"/>
                  </a:moveTo>
                  <a:lnTo>
                    <a:pt x="3" y="2"/>
                  </a:lnTo>
                  <a:cubicBezTo>
                    <a:pt x="52" y="32"/>
                    <a:pt x="835" y="675"/>
                    <a:pt x="2381" y="675"/>
                  </a:cubicBezTo>
                  <a:cubicBezTo>
                    <a:pt x="2715" y="675"/>
                    <a:pt x="3083" y="645"/>
                    <a:pt x="3488" y="573"/>
                  </a:cubicBezTo>
                  <a:lnTo>
                    <a:pt x="3488" y="573"/>
                  </a:lnTo>
                  <a:cubicBezTo>
                    <a:pt x="3488" y="573"/>
                    <a:pt x="3377" y="579"/>
                    <a:pt x="3186" y="579"/>
                  </a:cubicBezTo>
                  <a:cubicBezTo>
                    <a:pt x="2599" y="579"/>
                    <a:pt x="1254" y="516"/>
                    <a:pt x="3" y="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3098775" y="545675"/>
              <a:ext cx="87200" cy="18600"/>
            </a:xfrm>
            <a:custGeom>
              <a:avLst/>
              <a:gdLst/>
              <a:ahLst/>
              <a:cxnLst/>
              <a:rect l="l" t="t" r="r" b="b"/>
              <a:pathLst>
                <a:path w="3488" h="744" extrusionOk="0">
                  <a:moveTo>
                    <a:pt x="1" y="1"/>
                  </a:moveTo>
                  <a:lnTo>
                    <a:pt x="1" y="1"/>
                  </a:lnTo>
                  <a:cubicBezTo>
                    <a:pt x="759" y="594"/>
                    <a:pt x="1620" y="744"/>
                    <a:pt x="2296" y="744"/>
                  </a:cubicBezTo>
                  <a:cubicBezTo>
                    <a:pt x="2988" y="744"/>
                    <a:pt x="3488" y="587"/>
                    <a:pt x="3488" y="587"/>
                  </a:cubicBezTo>
                  <a:lnTo>
                    <a:pt x="3488" y="587"/>
                  </a:lnTo>
                  <a:cubicBezTo>
                    <a:pt x="3198" y="634"/>
                    <a:pt x="2906" y="658"/>
                    <a:pt x="2614" y="658"/>
                  </a:cubicBezTo>
                  <a:cubicBezTo>
                    <a:pt x="1711" y="658"/>
                    <a:pt x="812" y="433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3001150" y="517425"/>
              <a:ext cx="97650" cy="42575"/>
            </a:xfrm>
            <a:custGeom>
              <a:avLst/>
              <a:gdLst/>
              <a:ahLst/>
              <a:cxnLst/>
              <a:rect l="l" t="t" r="r" b="b"/>
              <a:pathLst>
                <a:path w="3906" h="1703" extrusionOk="0">
                  <a:moveTo>
                    <a:pt x="3906" y="1"/>
                  </a:moveTo>
                  <a:cubicBezTo>
                    <a:pt x="3906" y="1"/>
                    <a:pt x="2204" y="126"/>
                    <a:pt x="1242" y="1145"/>
                  </a:cubicBezTo>
                  <a:cubicBezTo>
                    <a:pt x="1242" y="1145"/>
                    <a:pt x="907" y="1521"/>
                    <a:pt x="0" y="1703"/>
                  </a:cubicBezTo>
                  <a:cubicBezTo>
                    <a:pt x="502" y="1689"/>
                    <a:pt x="991" y="1507"/>
                    <a:pt x="1395" y="1200"/>
                  </a:cubicBezTo>
                  <a:cubicBezTo>
                    <a:pt x="2106" y="656"/>
                    <a:pt x="2358" y="461"/>
                    <a:pt x="3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3098775" y="517425"/>
              <a:ext cx="98025" cy="42575"/>
            </a:xfrm>
            <a:custGeom>
              <a:avLst/>
              <a:gdLst/>
              <a:ahLst/>
              <a:cxnLst/>
              <a:rect l="l" t="t" r="r" b="b"/>
              <a:pathLst>
                <a:path w="3921" h="1703" extrusionOk="0">
                  <a:moveTo>
                    <a:pt x="1" y="1"/>
                  </a:moveTo>
                  <a:lnTo>
                    <a:pt x="1" y="1"/>
                  </a:lnTo>
                  <a:cubicBezTo>
                    <a:pt x="1563" y="461"/>
                    <a:pt x="1814" y="656"/>
                    <a:pt x="2526" y="1200"/>
                  </a:cubicBezTo>
                  <a:cubicBezTo>
                    <a:pt x="2916" y="1507"/>
                    <a:pt x="3404" y="1689"/>
                    <a:pt x="3920" y="1703"/>
                  </a:cubicBezTo>
                  <a:cubicBezTo>
                    <a:pt x="3014" y="1521"/>
                    <a:pt x="2679" y="1145"/>
                    <a:pt x="2679" y="1145"/>
                  </a:cubicBezTo>
                  <a:cubicBezTo>
                    <a:pt x="1717" y="1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3083450" y="570450"/>
              <a:ext cx="30700" cy="3150"/>
            </a:xfrm>
            <a:custGeom>
              <a:avLst/>
              <a:gdLst/>
              <a:ahLst/>
              <a:cxnLst/>
              <a:rect l="l" t="t" r="r" b="b"/>
              <a:pathLst>
                <a:path w="1228" h="126" extrusionOk="0">
                  <a:moveTo>
                    <a:pt x="614" y="0"/>
                  </a:moveTo>
                  <a:cubicBezTo>
                    <a:pt x="42" y="0"/>
                    <a:pt x="0" y="126"/>
                    <a:pt x="0" y="126"/>
                  </a:cubicBezTo>
                  <a:lnTo>
                    <a:pt x="1228" y="126"/>
                  </a:lnTo>
                  <a:cubicBezTo>
                    <a:pt x="1228" y="126"/>
                    <a:pt x="1172" y="0"/>
                    <a:pt x="61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3083450" y="571800"/>
              <a:ext cx="30700" cy="9125"/>
            </a:xfrm>
            <a:custGeom>
              <a:avLst/>
              <a:gdLst/>
              <a:ahLst/>
              <a:cxnLst/>
              <a:rect l="l" t="t" r="r" b="b"/>
              <a:pathLst>
                <a:path w="1228" h="365" extrusionOk="0">
                  <a:moveTo>
                    <a:pt x="504" y="1"/>
                  </a:moveTo>
                  <a:cubicBezTo>
                    <a:pt x="348" y="1"/>
                    <a:pt x="84" y="9"/>
                    <a:pt x="0" y="72"/>
                  </a:cubicBezTo>
                  <a:cubicBezTo>
                    <a:pt x="154" y="239"/>
                    <a:pt x="377" y="337"/>
                    <a:pt x="600" y="364"/>
                  </a:cubicBezTo>
                  <a:lnTo>
                    <a:pt x="614" y="364"/>
                  </a:lnTo>
                  <a:cubicBezTo>
                    <a:pt x="851" y="337"/>
                    <a:pt x="1060" y="239"/>
                    <a:pt x="1228" y="72"/>
                  </a:cubicBezTo>
                  <a:cubicBezTo>
                    <a:pt x="1133" y="9"/>
                    <a:pt x="867" y="1"/>
                    <a:pt x="716" y="1"/>
                  </a:cubicBezTo>
                  <a:cubicBezTo>
                    <a:pt x="665" y="1"/>
                    <a:pt x="628" y="2"/>
                    <a:pt x="614" y="2"/>
                  </a:cubicBezTo>
                  <a:cubicBezTo>
                    <a:pt x="596" y="2"/>
                    <a:pt x="556" y="1"/>
                    <a:pt x="50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3133300" y="483600"/>
              <a:ext cx="21650" cy="6350"/>
            </a:xfrm>
            <a:custGeom>
              <a:avLst/>
              <a:gdLst/>
              <a:ahLst/>
              <a:cxnLst/>
              <a:rect l="l" t="t" r="r" b="b"/>
              <a:pathLst>
                <a:path w="866" h="254" extrusionOk="0">
                  <a:moveTo>
                    <a:pt x="866" y="1"/>
                  </a:moveTo>
                  <a:cubicBezTo>
                    <a:pt x="731" y="145"/>
                    <a:pt x="590" y="193"/>
                    <a:pt x="462" y="193"/>
                  </a:cubicBezTo>
                  <a:cubicBezTo>
                    <a:pt x="205" y="193"/>
                    <a:pt x="1" y="1"/>
                    <a:pt x="1" y="1"/>
                  </a:cubicBezTo>
                  <a:lnTo>
                    <a:pt x="1" y="1"/>
                  </a:lnTo>
                  <a:cubicBezTo>
                    <a:pt x="98" y="140"/>
                    <a:pt x="252" y="238"/>
                    <a:pt x="433" y="252"/>
                  </a:cubicBezTo>
                  <a:cubicBezTo>
                    <a:pt x="445" y="253"/>
                    <a:pt x="456" y="253"/>
                    <a:pt x="467" y="253"/>
                  </a:cubicBezTo>
                  <a:cubicBezTo>
                    <a:pt x="635" y="253"/>
                    <a:pt x="787" y="158"/>
                    <a:pt x="866" y="1"/>
                  </a:cubicBez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3043325" y="483600"/>
              <a:ext cx="21300" cy="6350"/>
            </a:xfrm>
            <a:custGeom>
              <a:avLst/>
              <a:gdLst/>
              <a:ahLst/>
              <a:cxnLst/>
              <a:rect l="l" t="t" r="r" b="b"/>
              <a:pathLst>
                <a:path w="852" h="254" extrusionOk="0">
                  <a:moveTo>
                    <a:pt x="1" y="1"/>
                  </a:moveTo>
                  <a:cubicBezTo>
                    <a:pt x="66" y="158"/>
                    <a:pt x="217" y="253"/>
                    <a:pt x="385" y="253"/>
                  </a:cubicBezTo>
                  <a:cubicBezTo>
                    <a:pt x="397" y="253"/>
                    <a:pt x="408" y="253"/>
                    <a:pt x="419" y="252"/>
                  </a:cubicBezTo>
                  <a:cubicBezTo>
                    <a:pt x="601" y="238"/>
                    <a:pt x="754" y="140"/>
                    <a:pt x="852" y="1"/>
                  </a:cubicBezTo>
                  <a:lnTo>
                    <a:pt x="852" y="1"/>
                  </a:lnTo>
                  <a:cubicBezTo>
                    <a:pt x="852" y="1"/>
                    <a:pt x="647" y="193"/>
                    <a:pt x="395" y="193"/>
                  </a:cubicBezTo>
                  <a:cubicBezTo>
                    <a:pt x="269" y="193"/>
                    <a:pt x="131" y="145"/>
                    <a:pt x="1" y="1"/>
                  </a:cubicBezTo>
                  <a:close/>
                </a:path>
              </a:pathLst>
            </a:custGeom>
            <a:solidFill>
              <a:srgbClr val="D18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049625" y="531725"/>
              <a:ext cx="39425" cy="21300"/>
            </a:xfrm>
            <a:custGeom>
              <a:avLst/>
              <a:gdLst/>
              <a:ahLst/>
              <a:cxnLst/>
              <a:rect l="l" t="t" r="r" b="b"/>
              <a:pathLst>
                <a:path w="1577" h="852" extrusionOk="0">
                  <a:moveTo>
                    <a:pt x="1576" y="1"/>
                  </a:moveTo>
                  <a:cubicBezTo>
                    <a:pt x="1576" y="1"/>
                    <a:pt x="628" y="224"/>
                    <a:pt x="432" y="461"/>
                  </a:cubicBezTo>
                  <a:cubicBezTo>
                    <a:pt x="293" y="559"/>
                    <a:pt x="154" y="656"/>
                    <a:pt x="0" y="740"/>
                  </a:cubicBezTo>
                  <a:cubicBezTo>
                    <a:pt x="112" y="712"/>
                    <a:pt x="223" y="684"/>
                    <a:pt x="335" y="628"/>
                  </a:cubicBezTo>
                  <a:lnTo>
                    <a:pt x="335" y="628"/>
                  </a:lnTo>
                  <a:cubicBezTo>
                    <a:pt x="251" y="712"/>
                    <a:pt x="167" y="782"/>
                    <a:pt x="70" y="838"/>
                  </a:cubicBezTo>
                  <a:cubicBezTo>
                    <a:pt x="181" y="796"/>
                    <a:pt x="293" y="754"/>
                    <a:pt x="391" y="684"/>
                  </a:cubicBezTo>
                  <a:lnTo>
                    <a:pt x="391" y="684"/>
                  </a:lnTo>
                  <a:cubicBezTo>
                    <a:pt x="391" y="684"/>
                    <a:pt x="282" y="803"/>
                    <a:pt x="199" y="841"/>
                  </a:cubicBezTo>
                  <a:lnTo>
                    <a:pt x="199" y="841"/>
                  </a:lnTo>
                  <a:cubicBezTo>
                    <a:pt x="368" y="785"/>
                    <a:pt x="1166" y="498"/>
                    <a:pt x="1576" y="1"/>
                  </a:cubicBezTo>
                  <a:close/>
                  <a:moveTo>
                    <a:pt x="199" y="841"/>
                  </a:moveTo>
                  <a:cubicBezTo>
                    <a:pt x="179" y="848"/>
                    <a:pt x="167" y="852"/>
                    <a:pt x="167" y="852"/>
                  </a:cubicBezTo>
                  <a:cubicBezTo>
                    <a:pt x="177" y="850"/>
                    <a:pt x="188" y="846"/>
                    <a:pt x="199" y="84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3108200" y="533125"/>
              <a:ext cx="39775" cy="21300"/>
            </a:xfrm>
            <a:custGeom>
              <a:avLst/>
              <a:gdLst/>
              <a:ahLst/>
              <a:cxnLst/>
              <a:rect l="l" t="t" r="r" b="b"/>
              <a:pathLst>
                <a:path w="1591" h="852" extrusionOk="0">
                  <a:moveTo>
                    <a:pt x="0" y="1"/>
                  </a:moveTo>
                  <a:cubicBezTo>
                    <a:pt x="411" y="471"/>
                    <a:pt x="1177" y="765"/>
                    <a:pt x="1375" y="835"/>
                  </a:cubicBezTo>
                  <a:lnTo>
                    <a:pt x="1375" y="835"/>
                  </a:lnTo>
                  <a:cubicBezTo>
                    <a:pt x="1286" y="789"/>
                    <a:pt x="1186" y="670"/>
                    <a:pt x="1186" y="670"/>
                  </a:cubicBezTo>
                  <a:lnTo>
                    <a:pt x="1186" y="670"/>
                  </a:lnTo>
                  <a:cubicBezTo>
                    <a:pt x="1284" y="740"/>
                    <a:pt x="1395" y="796"/>
                    <a:pt x="1521" y="823"/>
                  </a:cubicBezTo>
                  <a:cubicBezTo>
                    <a:pt x="1409" y="768"/>
                    <a:pt x="1326" y="698"/>
                    <a:pt x="1256" y="614"/>
                  </a:cubicBezTo>
                  <a:lnTo>
                    <a:pt x="1256" y="614"/>
                  </a:lnTo>
                  <a:cubicBezTo>
                    <a:pt x="1353" y="670"/>
                    <a:pt x="1465" y="712"/>
                    <a:pt x="1591" y="740"/>
                  </a:cubicBezTo>
                  <a:cubicBezTo>
                    <a:pt x="1437" y="656"/>
                    <a:pt x="1284" y="558"/>
                    <a:pt x="1144" y="447"/>
                  </a:cubicBezTo>
                  <a:cubicBezTo>
                    <a:pt x="963" y="210"/>
                    <a:pt x="1" y="1"/>
                    <a:pt x="0" y="1"/>
                  </a:cubicBezTo>
                  <a:close/>
                  <a:moveTo>
                    <a:pt x="1375" y="835"/>
                  </a:moveTo>
                  <a:cubicBezTo>
                    <a:pt x="1392" y="843"/>
                    <a:pt x="1408" y="849"/>
                    <a:pt x="1423" y="851"/>
                  </a:cubicBezTo>
                  <a:cubicBezTo>
                    <a:pt x="1423" y="851"/>
                    <a:pt x="1406" y="846"/>
                    <a:pt x="1375" y="835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>
              <a:off x="2983350" y="438275"/>
              <a:ext cx="31425" cy="42225"/>
            </a:xfrm>
            <a:custGeom>
              <a:avLst/>
              <a:gdLst/>
              <a:ahLst/>
              <a:cxnLst/>
              <a:rect l="l" t="t" r="r" b="b"/>
              <a:pathLst>
                <a:path w="1257" h="1689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56" y="1"/>
                    <a:pt x="1" y="796"/>
                    <a:pt x="43" y="1688"/>
                  </a:cubicBezTo>
                  <a:cubicBezTo>
                    <a:pt x="56" y="1488"/>
                    <a:pt x="223" y="1339"/>
                    <a:pt x="421" y="1339"/>
                  </a:cubicBezTo>
                  <a:cubicBezTo>
                    <a:pt x="430" y="1339"/>
                    <a:pt x="438" y="1339"/>
                    <a:pt x="447" y="1340"/>
                  </a:cubicBezTo>
                  <a:cubicBezTo>
                    <a:pt x="447" y="1340"/>
                    <a:pt x="530" y="868"/>
                    <a:pt x="711" y="699"/>
                  </a:cubicBezTo>
                  <a:lnTo>
                    <a:pt x="711" y="699"/>
                  </a:lnTo>
                  <a:cubicBezTo>
                    <a:pt x="711" y="699"/>
                    <a:pt x="711" y="699"/>
                    <a:pt x="711" y="699"/>
                  </a:cubicBezTo>
                  <a:cubicBezTo>
                    <a:pt x="712" y="699"/>
                    <a:pt x="712" y="699"/>
                    <a:pt x="712" y="698"/>
                  </a:cubicBezTo>
                  <a:lnTo>
                    <a:pt x="712" y="698"/>
                  </a:lnTo>
                  <a:cubicBezTo>
                    <a:pt x="712" y="698"/>
                    <a:pt x="711" y="699"/>
                    <a:pt x="711" y="699"/>
                  </a:cubicBezTo>
                  <a:lnTo>
                    <a:pt x="711" y="699"/>
                  </a:lnTo>
                  <a:cubicBezTo>
                    <a:pt x="699" y="698"/>
                    <a:pt x="632" y="585"/>
                    <a:pt x="125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3188400" y="444550"/>
              <a:ext cx="31400" cy="42225"/>
            </a:xfrm>
            <a:custGeom>
              <a:avLst/>
              <a:gdLst/>
              <a:ahLst/>
              <a:cxnLst/>
              <a:rect l="l" t="t" r="r" b="b"/>
              <a:pathLst>
                <a:path w="1256" h="1689" extrusionOk="0">
                  <a:moveTo>
                    <a:pt x="1" y="1"/>
                  </a:moveTo>
                  <a:lnTo>
                    <a:pt x="1" y="1"/>
                  </a:lnTo>
                  <a:cubicBezTo>
                    <a:pt x="684" y="628"/>
                    <a:pt x="545" y="712"/>
                    <a:pt x="545" y="712"/>
                  </a:cubicBezTo>
                  <a:cubicBezTo>
                    <a:pt x="726" y="879"/>
                    <a:pt x="810" y="1340"/>
                    <a:pt x="810" y="1340"/>
                  </a:cubicBezTo>
                  <a:cubicBezTo>
                    <a:pt x="1019" y="1340"/>
                    <a:pt x="1200" y="1493"/>
                    <a:pt x="1228" y="1688"/>
                  </a:cubicBezTo>
                  <a:cubicBezTo>
                    <a:pt x="1256" y="79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3066700" y="413525"/>
              <a:ext cx="17125" cy="19200"/>
            </a:xfrm>
            <a:custGeom>
              <a:avLst/>
              <a:gdLst/>
              <a:ahLst/>
              <a:cxnLst/>
              <a:rect l="l" t="t" r="r" b="b"/>
              <a:pathLst>
                <a:path w="685" h="768" extrusionOk="0">
                  <a:moveTo>
                    <a:pt x="307" y="0"/>
                  </a:moveTo>
                  <a:cubicBezTo>
                    <a:pt x="307" y="0"/>
                    <a:pt x="1" y="544"/>
                    <a:pt x="210" y="767"/>
                  </a:cubicBezTo>
                  <a:cubicBezTo>
                    <a:pt x="210" y="767"/>
                    <a:pt x="253" y="656"/>
                    <a:pt x="352" y="656"/>
                  </a:cubicBezTo>
                  <a:cubicBezTo>
                    <a:pt x="402" y="656"/>
                    <a:pt x="466" y="684"/>
                    <a:pt x="545" y="767"/>
                  </a:cubicBezTo>
                  <a:cubicBezTo>
                    <a:pt x="545" y="767"/>
                    <a:pt x="684" y="614"/>
                    <a:pt x="30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3111675" y="414550"/>
              <a:ext cx="17125" cy="19225"/>
            </a:xfrm>
            <a:custGeom>
              <a:avLst/>
              <a:gdLst/>
              <a:ahLst/>
              <a:cxnLst/>
              <a:rect l="l" t="t" r="r" b="b"/>
              <a:pathLst>
                <a:path w="685" h="769" extrusionOk="0">
                  <a:moveTo>
                    <a:pt x="378" y="1"/>
                  </a:moveTo>
                  <a:cubicBezTo>
                    <a:pt x="1" y="601"/>
                    <a:pt x="140" y="754"/>
                    <a:pt x="140" y="768"/>
                  </a:cubicBezTo>
                  <a:cubicBezTo>
                    <a:pt x="219" y="684"/>
                    <a:pt x="283" y="657"/>
                    <a:pt x="333" y="657"/>
                  </a:cubicBezTo>
                  <a:cubicBezTo>
                    <a:pt x="432" y="657"/>
                    <a:pt x="475" y="768"/>
                    <a:pt x="475" y="768"/>
                  </a:cubicBezTo>
                  <a:cubicBezTo>
                    <a:pt x="684" y="531"/>
                    <a:pt x="378" y="1"/>
                    <a:pt x="378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3082400" y="508025"/>
              <a:ext cx="33425" cy="17475"/>
            </a:xfrm>
            <a:custGeom>
              <a:avLst/>
              <a:gdLst/>
              <a:ahLst/>
              <a:cxnLst/>
              <a:rect l="l" t="t" r="r" b="b"/>
              <a:pathLst>
                <a:path w="1337" h="699" extrusionOk="0">
                  <a:moveTo>
                    <a:pt x="56" y="0"/>
                  </a:moveTo>
                  <a:cubicBezTo>
                    <a:pt x="56" y="0"/>
                    <a:pt x="0" y="684"/>
                    <a:pt x="670" y="698"/>
                  </a:cubicBezTo>
                  <a:cubicBezTo>
                    <a:pt x="682" y="698"/>
                    <a:pt x="695" y="698"/>
                    <a:pt x="707" y="698"/>
                  </a:cubicBezTo>
                  <a:cubicBezTo>
                    <a:pt x="1337" y="698"/>
                    <a:pt x="1270" y="0"/>
                    <a:pt x="1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3082400" y="501575"/>
              <a:ext cx="32800" cy="16000"/>
            </a:xfrm>
            <a:custGeom>
              <a:avLst/>
              <a:gdLst/>
              <a:ahLst/>
              <a:cxnLst/>
              <a:rect l="l" t="t" r="r" b="b"/>
              <a:pathLst>
                <a:path w="1312" h="640" extrusionOk="0">
                  <a:moveTo>
                    <a:pt x="656" y="0"/>
                  </a:moveTo>
                  <a:cubicBezTo>
                    <a:pt x="537" y="0"/>
                    <a:pt x="419" y="21"/>
                    <a:pt x="307" y="63"/>
                  </a:cubicBezTo>
                  <a:cubicBezTo>
                    <a:pt x="237" y="77"/>
                    <a:pt x="182" y="105"/>
                    <a:pt x="126" y="133"/>
                  </a:cubicBezTo>
                  <a:cubicBezTo>
                    <a:pt x="28" y="202"/>
                    <a:pt x="0" y="300"/>
                    <a:pt x="168" y="426"/>
                  </a:cubicBezTo>
                  <a:cubicBezTo>
                    <a:pt x="393" y="612"/>
                    <a:pt x="543" y="640"/>
                    <a:pt x="612" y="640"/>
                  </a:cubicBezTo>
                  <a:cubicBezTo>
                    <a:pt x="641" y="640"/>
                    <a:pt x="656" y="635"/>
                    <a:pt x="656" y="635"/>
                  </a:cubicBezTo>
                  <a:cubicBezTo>
                    <a:pt x="656" y="635"/>
                    <a:pt x="672" y="640"/>
                    <a:pt x="702" y="640"/>
                  </a:cubicBezTo>
                  <a:cubicBezTo>
                    <a:pt x="776" y="640"/>
                    <a:pt x="932" y="612"/>
                    <a:pt x="1158" y="426"/>
                  </a:cubicBezTo>
                  <a:cubicBezTo>
                    <a:pt x="1311" y="300"/>
                    <a:pt x="1284" y="216"/>
                    <a:pt x="1186" y="147"/>
                  </a:cubicBezTo>
                  <a:cubicBezTo>
                    <a:pt x="1130" y="105"/>
                    <a:pt x="1074" y="77"/>
                    <a:pt x="1005" y="63"/>
                  </a:cubicBezTo>
                  <a:cubicBezTo>
                    <a:pt x="893" y="21"/>
                    <a:pt x="774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3083450" y="504875"/>
              <a:ext cx="31050" cy="12650"/>
            </a:xfrm>
            <a:custGeom>
              <a:avLst/>
              <a:gdLst/>
              <a:ahLst/>
              <a:cxnLst/>
              <a:rect l="l" t="t" r="r" b="b"/>
              <a:pathLst>
                <a:path w="1242" h="506" extrusionOk="0">
                  <a:moveTo>
                    <a:pt x="98" y="1"/>
                  </a:moveTo>
                  <a:cubicBezTo>
                    <a:pt x="28" y="56"/>
                    <a:pt x="0" y="112"/>
                    <a:pt x="28" y="182"/>
                  </a:cubicBezTo>
                  <a:cubicBezTo>
                    <a:pt x="42" y="224"/>
                    <a:pt x="84" y="266"/>
                    <a:pt x="126" y="294"/>
                  </a:cubicBezTo>
                  <a:cubicBezTo>
                    <a:pt x="366" y="482"/>
                    <a:pt x="528" y="505"/>
                    <a:pt x="594" y="505"/>
                  </a:cubicBezTo>
                  <a:cubicBezTo>
                    <a:pt x="616" y="505"/>
                    <a:pt x="628" y="503"/>
                    <a:pt x="628" y="503"/>
                  </a:cubicBezTo>
                  <a:cubicBezTo>
                    <a:pt x="628" y="503"/>
                    <a:pt x="638" y="505"/>
                    <a:pt x="659" y="505"/>
                  </a:cubicBezTo>
                  <a:cubicBezTo>
                    <a:pt x="721" y="505"/>
                    <a:pt x="875" y="482"/>
                    <a:pt x="1116" y="294"/>
                  </a:cubicBezTo>
                  <a:cubicBezTo>
                    <a:pt x="1158" y="266"/>
                    <a:pt x="1200" y="224"/>
                    <a:pt x="1228" y="168"/>
                  </a:cubicBezTo>
                  <a:cubicBezTo>
                    <a:pt x="1242" y="112"/>
                    <a:pt x="1214" y="56"/>
                    <a:pt x="1144" y="1"/>
                  </a:cubicBezTo>
                  <a:cubicBezTo>
                    <a:pt x="1039" y="185"/>
                    <a:pt x="859" y="295"/>
                    <a:pt x="651" y="295"/>
                  </a:cubicBezTo>
                  <a:cubicBezTo>
                    <a:pt x="639" y="295"/>
                    <a:pt x="626" y="294"/>
                    <a:pt x="614" y="294"/>
                  </a:cubicBezTo>
                  <a:cubicBezTo>
                    <a:pt x="602" y="294"/>
                    <a:pt x="590" y="295"/>
                    <a:pt x="579" y="295"/>
                  </a:cubicBezTo>
                  <a:cubicBezTo>
                    <a:pt x="381" y="295"/>
                    <a:pt x="190" y="185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3083800" y="509075"/>
              <a:ext cx="30000" cy="8500"/>
            </a:xfrm>
            <a:custGeom>
              <a:avLst/>
              <a:gdLst/>
              <a:ahLst/>
              <a:cxnLst/>
              <a:rect l="l" t="t" r="r" b="b"/>
              <a:pathLst>
                <a:path w="1200" h="340" extrusionOk="0">
                  <a:moveTo>
                    <a:pt x="1200" y="0"/>
                  </a:moveTo>
                  <a:lnTo>
                    <a:pt x="1200" y="0"/>
                  </a:lnTo>
                  <a:cubicBezTo>
                    <a:pt x="1186" y="28"/>
                    <a:pt x="781" y="279"/>
                    <a:pt x="600" y="279"/>
                  </a:cubicBezTo>
                  <a:cubicBezTo>
                    <a:pt x="432" y="279"/>
                    <a:pt x="70" y="56"/>
                    <a:pt x="0" y="14"/>
                  </a:cubicBezTo>
                  <a:lnTo>
                    <a:pt x="0" y="14"/>
                  </a:lnTo>
                  <a:cubicBezTo>
                    <a:pt x="28" y="56"/>
                    <a:pt x="70" y="98"/>
                    <a:pt x="112" y="126"/>
                  </a:cubicBezTo>
                  <a:cubicBezTo>
                    <a:pt x="337" y="312"/>
                    <a:pt x="487" y="340"/>
                    <a:pt x="556" y="340"/>
                  </a:cubicBezTo>
                  <a:cubicBezTo>
                    <a:pt x="585" y="340"/>
                    <a:pt x="600" y="335"/>
                    <a:pt x="600" y="335"/>
                  </a:cubicBezTo>
                  <a:cubicBezTo>
                    <a:pt x="600" y="335"/>
                    <a:pt x="616" y="340"/>
                    <a:pt x="646" y="340"/>
                  </a:cubicBezTo>
                  <a:cubicBezTo>
                    <a:pt x="720" y="340"/>
                    <a:pt x="876" y="312"/>
                    <a:pt x="1102" y="126"/>
                  </a:cubicBezTo>
                  <a:cubicBezTo>
                    <a:pt x="1144" y="98"/>
                    <a:pt x="1186" y="56"/>
                    <a:pt x="1200" y="0"/>
                  </a:cubicBezTo>
                  <a:close/>
                </a:path>
              </a:pathLst>
            </a:custGeom>
            <a:solidFill>
              <a:srgbClr val="C24A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3096350" y="505225"/>
              <a:ext cx="6650" cy="2125"/>
            </a:xfrm>
            <a:custGeom>
              <a:avLst/>
              <a:gdLst/>
              <a:ahLst/>
              <a:cxnLst/>
              <a:rect l="l" t="t" r="r" b="b"/>
              <a:pathLst>
                <a:path w="266" h="85" extrusionOk="0">
                  <a:moveTo>
                    <a:pt x="140" y="1"/>
                  </a:moveTo>
                  <a:cubicBezTo>
                    <a:pt x="56" y="1"/>
                    <a:pt x="0" y="15"/>
                    <a:pt x="0" y="42"/>
                  </a:cubicBezTo>
                  <a:cubicBezTo>
                    <a:pt x="0" y="70"/>
                    <a:pt x="56" y="84"/>
                    <a:pt x="140" y="84"/>
                  </a:cubicBezTo>
                  <a:cubicBezTo>
                    <a:pt x="209" y="84"/>
                    <a:pt x="265" y="70"/>
                    <a:pt x="265" y="42"/>
                  </a:cubicBezTo>
                  <a:cubicBezTo>
                    <a:pt x="265" y="15"/>
                    <a:pt x="209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3016825" y="445950"/>
              <a:ext cx="171600" cy="71025"/>
            </a:xfrm>
            <a:custGeom>
              <a:avLst/>
              <a:gdLst/>
              <a:ahLst/>
              <a:cxnLst/>
              <a:rect l="l" t="t" r="r" b="b"/>
              <a:pathLst>
                <a:path w="6864" h="2841" extrusionOk="0">
                  <a:moveTo>
                    <a:pt x="1561" y="269"/>
                  </a:moveTo>
                  <a:cubicBezTo>
                    <a:pt x="2166" y="269"/>
                    <a:pt x="2749" y="738"/>
                    <a:pt x="2749" y="1437"/>
                  </a:cubicBezTo>
                  <a:cubicBezTo>
                    <a:pt x="2749" y="2093"/>
                    <a:pt x="2219" y="2609"/>
                    <a:pt x="1577" y="2609"/>
                  </a:cubicBezTo>
                  <a:cubicBezTo>
                    <a:pt x="531" y="2609"/>
                    <a:pt x="1" y="1353"/>
                    <a:pt x="740" y="614"/>
                  </a:cubicBezTo>
                  <a:cubicBezTo>
                    <a:pt x="979" y="376"/>
                    <a:pt x="1272" y="269"/>
                    <a:pt x="1561" y="269"/>
                  </a:cubicBezTo>
                  <a:close/>
                  <a:moveTo>
                    <a:pt x="4989" y="269"/>
                  </a:moveTo>
                  <a:cubicBezTo>
                    <a:pt x="5592" y="269"/>
                    <a:pt x="6171" y="738"/>
                    <a:pt x="6180" y="1437"/>
                  </a:cubicBezTo>
                  <a:cubicBezTo>
                    <a:pt x="6180" y="2084"/>
                    <a:pt x="5664" y="2609"/>
                    <a:pt x="5020" y="2609"/>
                  </a:cubicBezTo>
                  <a:cubicBezTo>
                    <a:pt x="5011" y="2609"/>
                    <a:pt x="5003" y="2609"/>
                    <a:pt x="4995" y="2609"/>
                  </a:cubicBezTo>
                  <a:lnTo>
                    <a:pt x="5008" y="2609"/>
                  </a:lnTo>
                  <a:cubicBezTo>
                    <a:pt x="3962" y="2609"/>
                    <a:pt x="3432" y="1353"/>
                    <a:pt x="4172" y="614"/>
                  </a:cubicBezTo>
                  <a:cubicBezTo>
                    <a:pt x="4410" y="376"/>
                    <a:pt x="4702" y="269"/>
                    <a:pt x="4989" y="269"/>
                  </a:cubicBezTo>
                  <a:close/>
                  <a:moveTo>
                    <a:pt x="1589" y="0"/>
                  </a:moveTo>
                  <a:cubicBezTo>
                    <a:pt x="1580" y="0"/>
                    <a:pt x="1572" y="0"/>
                    <a:pt x="1563" y="0"/>
                  </a:cubicBezTo>
                  <a:cubicBezTo>
                    <a:pt x="810" y="28"/>
                    <a:pt x="210" y="628"/>
                    <a:pt x="210" y="1381"/>
                  </a:cubicBezTo>
                  <a:cubicBezTo>
                    <a:pt x="210" y="2135"/>
                    <a:pt x="810" y="2748"/>
                    <a:pt x="1563" y="2762"/>
                  </a:cubicBezTo>
                  <a:cubicBezTo>
                    <a:pt x="1572" y="2762"/>
                    <a:pt x="1580" y="2762"/>
                    <a:pt x="1589" y="2762"/>
                  </a:cubicBezTo>
                  <a:cubicBezTo>
                    <a:pt x="2317" y="2762"/>
                    <a:pt x="2930" y="2182"/>
                    <a:pt x="2958" y="1437"/>
                  </a:cubicBezTo>
                  <a:lnTo>
                    <a:pt x="2958" y="1409"/>
                  </a:lnTo>
                  <a:cubicBezTo>
                    <a:pt x="3028" y="1298"/>
                    <a:pt x="3153" y="1242"/>
                    <a:pt x="3279" y="1242"/>
                  </a:cubicBezTo>
                  <a:cubicBezTo>
                    <a:pt x="3418" y="1242"/>
                    <a:pt x="3544" y="1312"/>
                    <a:pt x="3600" y="1437"/>
                  </a:cubicBezTo>
                  <a:cubicBezTo>
                    <a:pt x="3600" y="2285"/>
                    <a:pt x="4287" y="2840"/>
                    <a:pt x="5004" y="2840"/>
                  </a:cubicBezTo>
                  <a:cubicBezTo>
                    <a:pt x="5349" y="2840"/>
                    <a:pt x="5700" y="2712"/>
                    <a:pt x="5985" y="2427"/>
                  </a:cubicBezTo>
                  <a:cubicBezTo>
                    <a:pt x="6864" y="1549"/>
                    <a:pt x="6236" y="42"/>
                    <a:pt x="4995" y="42"/>
                  </a:cubicBezTo>
                  <a:cubicBezTo>
                    <a:pt x="4269" y="42"/>
                    <a:pt x="3655" y="614"/>
                    <a:pt x="3600" y="1339"/>
                  </a:cubicBezTo>
                  <a:cubicBezTo>
                    <a:pt x="3558" y="1200"/>
                    <a:pt x="3432" y="1116"/>
                    <a:pt x="3279" y="1116"/>
                  </a:cubicBezTo>
                  <a:cubicBezTo>
                    <a:pt x="3139" y="1116"/>
                    <a:pt x="3014" y="1200"/>
                    <a:pt x="2958" y="1325"/>
                  </a:cubicBezTo>
                  <a:cubicBezTo>
                    <a:pt x="2930" y="581"/>
                    <a:pt x="2317" y="0"/>
                    <a:pt x="1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3538525" y="836950"/>
              <a:ext cx="128350" cy="136100"/>
            </a:xfrm>
            <a:custGeom>
              <a:avLst/>
              <a:gdLst/>
              <a:ahLst/>
              <a:cxnLst/>
              <a:rect l="l" t="t" r="r" b="b"/>
              <a:pathLst>
                <a:path w="5134" h="5444" extrusionOk="0">
                  <a:moveTo>
                    <a:pt x="2038" y="1"/>
                  </a:moveTo>
                  <a:cubicBezTo>
                    <a:pt x="1729" y="1"/>
                    <a:pt x="1417" y="91"/>
                    <a:pt x="1144" y="276"/>
                  </a:cubicBezTo>
                  <a:cubicBezTo>
                    <a:pt x="1074" y="332"/>
                    <a:pt x="1004" y="387"/>
                    <a:pt x="935" y="457"/>
                  </a:cubicBezTo>
                  <a:cubicBezTo>
                    <a:pt x="795" y="471"/>
                    <a:pt x="656" y="513"/>
                    <a:pt x="544" y="597"/>
                  </a:cubicBezTo>
                  <a:cubicBezTo>
                    <a:pt x="209" y="820"/>
                    <a:pt x="14" y="1196"/>
                    <a:pt x="14" y="1601"/>
                  </a:cubicBezTo>
                  <a:cubicBezTo>
                    <a:pt x="0" y="2131"/>
                    <a:pt x="335" y="2605"/>
                    <a:pt x="851" y="2745"/>
                  </a:cubicBezTo>
                  <a:cubicBezTo>
                    <a:pt x="837" y="2828"/>
                    <a:pt x="823" y="2912"/>
                    <a:pt x="823" y="2996"/>
                  </a:cubicBezTo>
                  <a:cubicBezTo>
                    <a:pt x="823" y="3526"/>
                    <a:pt x="1186" y="3986"/>
                    <a:pt x="1716" y="4084"/>
                  </a:cubicBezTo>
                  <a:cubicBezTo>
                    <a:pt x="1632" y="4195"/>
                    <a:pt x="1590" y="4307"/>
                    <a:pt x="1590" y="4432"/>
                  </a:cubicBezTo>
                  <a:cubicBezTo>
                    <a:pt x="1590" y="4656"/>
                    <a:pt x="1716" y="4851"/>
                    <a:pt x="1911" y="4949"/>
                  </a:cubicBezTo>
                  <a:cubicBezTo>
                    <a:pt x="1897" y="4990"/>
                    <a:pt x="1897" y="5018"/>
                    <a:pt x="1897" y="5060"/>
                  </a:cubicBezTo>
                  <a:cubicBezTo>
                    <a:pt x="1888" y="5295"/>
                    <a:pt x="2081" y="5443"/>
                    <a:pt x="2278" y="5443"/>
                  </a:cubicBezTo>
                  <a:cubicBezTo>
                    <a:pt x="2396" y="5443"/>
                    <a:pt x="2516" y="5390"/>
                    <a:pt x="2594" y="5269"/>
                  </a:cubicBezTo>
                  <a:cubicBezTo>
                    <a:pt x="2818" y="5214"/>
                    <a:pt x="2999" y="5018"/>
                    <a:pt x="2999" y="4767"/>
                  </a:cubicBezTo>
                  <a:cubicBezTo>
                    <a:pt x="3180" y="4725"/>
                    <a:pt x="3348" y="4628"/>
                    <a:pt x="3473" y="4502"/>
                  </a:cubicBezTo>
                  <a:cubicBezTo>
                    <a:pt x="3641" y="4349"/>
                    <a:pt x="3738" y="4140"/>
                    <a:pt x="3780" y="3902"/>
                  </a:cubicBezTo>
                  <a:cubicBezTo>
                    <a:pt x="3934" y="3861"/>
                    <a:pt x="4073" y="3791"/>
                    <a:pt x="4199" y="3679"/>
                  </a:cubicBezTo>
                  <a:cubicBezTo>
                    <a:pt x="4575" y="3386"/>
                    <a:pt x="4743" y="2898"/>
                    <a:pt x="4645" y="2438"/>
                  </a:cubicBezTo>
                  <a:cubicBezTo>
                    <a:pt x="4924" y="2256"/>
                    <a:pt x="5119" y="1950"/>
                    <a:pt x="5133" y="1601"/>
                  </a:cubicBezTo>
                  <a:cubicBezTo>
                    <a:pt x="5133" y="959"/>
                    <a:pt x="4408" y="443"/>
                    <a:pt x="3529" y="443"/>
                  </a:cubicBezTo>
                  <a:cubicBezTo>
                    <a:pt x="3417" y="457"/>
                    <a:pt x="3306" y="457"/>
                    <a:pt x="3180" y="485"/>
                  </a:cubicBezTo>
                  <a:cubicBezTo>
                    <a:pt x="2868" y="165"/>
                    <a:pt x="2455" y="1"/>
                    <a:pt x="2038" y="1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3532925" y="851850"/>
              <a:ext cx="92450" cy="121200"/>
            </a:xfrm>
            <a:custGeom>
              <a:avLst/>
              <a:gdLst/>
              <a:ahLst/>
              <a:cxnLst/>
              <a:rect l="l" t="t" r="r" b="b"/>
              <a:pathLst>
                <a:path w="3698" h="4848" extrusionOk="0">
                  <a:moveTo>
                    <a:pt x="754" y="1"/>
                  </a:moveTo>
                  <a:cubicBezTo>
                    <a:pt x="419" y="224"/>
                    <a:pt x="224" y="600"/>
                    <a:pt x="238" y="1005"/>
                  </a:cubicBezTo>
                  <a:cubicBezTo>
                    <a:pt x="210" y="1535"/>
                    <a:pt x="559" y="2009"/>
                    <a:pt x="1075" y="2149"/>
                  </a:cubicBezTo>
                  <a:cubicBezTo>
                    <a:pt x="1061" y="2232"/>
                    <a:pt x="1047" y="2316"/>
                    <a:pt x="1047" y="2400"/>
                  </a:cubicBezTo>
                  <a:cubicBezTo>
                    <a:pt x="1047" y="2930"/>
                    <a:pt x="1410" y="3390"/>
                    <a:pt x="1940" y="3488"/>
                  </a:cubicBezTo>
                  <a:cubicBezTo>
                    <a:pt x="1856" y="3599"/>
                    <a:pt x="1814" y="3711"/>
                    <a:pt x="1814" y="3836"/>
                  </a:cubicBezTo>
                  <a:cubicBezTo>
                    <a:pt x="1814" y="4060"/>
                    <a:pt x="1940" y="4255"/>
                    <a:pt x="2135" y="4353"/>
                  </a:cubicBezTo>
                  <a:cubicBezTo>
                    <a:pt x="2121" y="4394"/>
                    <a:pt x="2121" y="4422"/>
                    <a:pt x="2121" y="4464"/>
                  </a:cubicBezTo>
                  <a:cubicBezTo>
                    <a:pt x="2112" y="4699"/>
                    <a:pt x="2305" y="4847"/>
                    <a:pt x="2502" y="4847"/>
                  </a:cubicBezTo>
                  <a:cubicBezTo>
                    <a:pt x="2620" y="4847"/>
                    <a:pt x="2740" y="4794"/>
                    <a:pt x="2818" y="4673"/>
                  </a:cubicBezTo>
                  <a:cubicBezTo>
                    <a:pt x="3042" y="4618"/>
                    <a:pt x="3223" y="4422"/>
                    <a:pt x="3223" y="4171"/>
                  </a:cubicBezTo>
                  <a:cubicBezTo>
                    <a:pt x="3404" y="4129"/>
                    <a:pt x="3572" y="4032"/>
                    <a:pt x="3697" y="3906"/>
                  </a:cubicBezTo>
                  <a:lnTo>
                    <a:pt x="3697" y="3906"/>
                  </a:lnTo>
                  <a:cubicBezTo>
                    <a:pt x="3689" y="3906"/>
                    <a:pt x="3605" y="3924"/>
                    <a:pt x="3485" y="3924"/>
                  </a:cubicBezTo>
                  <a:cubicBezTo>
                    <a:pt x="3217" y="3924"/>
                    <a:pt x="2765" y="3837"/>
                    <a:pt x="2553" y="3278"/>
                  </a:cubicBezTo>
                  <a:cubicBezTo>
                    <a:pt x="2553" y="3278"/>
                    <a:pt x="2441" y="3317"/>
                    <a:pt x="2297" y="3317"/>
                  </a:cubicBezTo>
                  <a:cubicBezTo>
                    <a:pt x="2166" y="3317"/>
                    <a:pt x="2009" y="3286"/>
                    <a:pt x="1884" y="3167"/>
                  </a:cubicBezTo>
                  <a:cubicBezTo>
                    <a:pt x="1884" y="3167"/>
                    <a:pt x="1703" y="2707"/>
                    <a:pt x="2247" y="2567"/>
                  </a:cubicBezTo>
                  <a:lnTo>
                    <a:pt x="2247" y="2567"/>
                  </a:lnTo>
                  <a:cubicBezTo>
                    <a:pt x="2247" y="2567"/>
                    <a:pt x="2245" y="2567"/>
                    <a:pt x="2241" y="2567"/>
                  </a:cubicBezTo>
                  <a:cubicBezTo>
                    <a:pt x="2161" y="2567"/>
                    <a:pt x="1223" y="2554"/>
                    <a:pt x="1410" y="1953"/>
                  </a:cubicBezTo>
                  <a:cubicBezTo>
                    <a:pt x="1410" y="1953"/>
                    <a:pt x="1" y="1925"/>
                    <a:pt x="754" y="1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3567100" y="836925"/>
              <a:ext cx="99425" cy="92025"/>
            </a:xfrm>
            <a:custGeom>
              <a:avLst/>
              <a:gdLst/>
              <a:ahLst/>
              <a:cxnLst/>
              <a:rect l="l" t="t" r="r" b="b"/>
              <a:pathLst>
                <a:path w="3977" h="3681" extrusionOk="0">
                  <a:moveTo>
                    <a:pt x="901" y="1"/>
                  </a:moveTo>
                  <a:cubicBezTo>
                    <a:pt x="590" y="1"/>
                    <a:pt x="276" y="91"/>
                    <a:pt x="1" y="277"/>
                  </a:cubicBezTo>
                  <a:cubicBezTo>
                    <a:pt x="249" y="178"/>
                    <a:pt x="481" y="139"/>
                    <a:pt x="695" y="139"/>
                  </a:cubicBezTo>
                  <a:cubicBezTo>
                    <a:pt x="1571" y="139"/>
                    <a:pt x="2121" y="807"/>
                    <a:pt x="2121" y="807"/>
                  </a:cubicBezTo>
                  <a:cubicBezTo>
                    <a:pt x="2291" y="771"/>
                    <a:pt x="2439" y="757"/>
                    <a:pt x="2567" y="757"/>
                  </a:cubicBezTo>
                  <a:cubicBezTo>
                    <a:pt x="2985" y="757"/>
                    <a:pt x="3181" y="904"/>
                    <a:pt x="3181" y="904"/>
                  </a:cubicBezTo>
                  <a:cubicBezTo>
                    <a:pt x="3976" y="1476"/>
                    <a:pt x="3195" y="2425"/>
                    <a:pt x="3195" y="2425"/>
                  </a:cubicBezTo>
                  <a:cubicBezTo>
                    <a:pt x="3376" y="2927"/>
                    <a:pt x="3069" y="3638"/>
                    <a:pt x="3056" y="3680"/>
                  </a:cubicBezTo>
                  <a:cubicBezTo>
                    <a:pt x="3432" y="3373"/>
                    <a:pt x="3600" y="2899"/>
                    <a:pt x="3488" y="2425"/>
                  </a:cubicBezTo>
                  <a:cubicBezTo>
                    <a:pt x="3781" y="2243"/>
                    <a:pt x="3962" y="1937"/>
                    <a:pt x="3976" y="1602"/>
                  </a:cubicBezTo>
                  <a:cubicBezTo>
                    <a:pt x="3976" y="960"/>
                    <a:pt x="3265" y="444"/>
                    <a:pt x="2386" y="444"/>
                  </a:cubicBezTo>
                  <a:cubicBezTo>
                    <a:pt x="2274" y="444"/>
                    <a:pt x="2149" y="458"/>
                    <a:pt x="2037" y="472"/>
                  </a:cubicBezTo>
                  <a:cubicBezTo>
                    <a:pt x="1727" y="161"/>
                    <a:pt x="1316" y="1"/>
                    <a:pt x="901" y="1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3605475" y="893350"/>
              <a:ext cx="28250" cy="19200"/>
            </a:xfrm>
            <a:custGeom>
              <a:avLst/>
              <a:gdLst/>
              <a:ahLst/>
              <a:cxnLst/>
              <a:rect l="l" t="t" r="r" b="b"/>
              <a:pathLst>
                <a:path w="1130" h="768" extrusionOk="0">
                  <a:moveTo>
                    <a:pt x="530" y="0"/>
                  </a:moveTo>
                  <a:cubicBezTo>
                    <a:pt x="474" y="0"/>
                    <a:pt x="419" y="14"/>
                    <a:pt x="363" y="28"/>
                  </a:cubicBezTo>
                  <a:cubicBezTo>
                    <a:pt x="335" y="28"/>
                    <a:pt x="307" y="56"/>
                    <a:pt x="293" y="56"/>
                  </a:cubicBezTo>
                  <a:cubicBezTo>
                    <a:pt x="265" y="70"/>
                    <a:pt x="237" y="84"/>
                    <a:pt x="223" y="98"/>
                  </a:cubicBezTo>
                  <a:lnTo>
                    <a:pt x="168" y="140"/>
                  </a:lnTo>
                  <a:cubicBezTo>
                    <a:pt x="140" y="168"/>
                    <a:pt x="126" y="182"/>
                    <a:pt x="112" y="196"/>
                  </a:cubicBezTo>
                  <a:cubicBezTo>
                    <a:pt x="98" y="210"/>
                    <a:pt x="84" y="224"/>
                    <a:pt x="84" y="252"/>
                  </a:cubicBezTo>
                  <a:lnTo>
                    <a:pt x="56" y="293"/>
                  </a:lnTo>
                  <a:lnTo>
                    <a:pt x="28" y="335"/>
                  </a:lnTo>
                  <a:lnTo>
                    <a:pt x="14" y="377"/>
                  </a:lnTo>
                  <a:cubicBezTo>
                    <a:pt x="0" y="433"/>
                    <a:pt x="0" y="447"/>
                    <a:pt x="0" y="447"/>
                  </a:cubicBezTo>
                  <a:cubicBezTo>
                    <a:pt x="0" y="447"/>
                    <a:pt x="14" y="433"/>
                    <a:pt x="42" y="391"/>
                  </a:cubicBezTo>
                  <a:lnTo>
                    <a:pt x="56" y="349"/>
                  </a:lnTo>
                  <a:lnTo>
                    <a:pt x="84" y="321"/>
                  </a:lnTo>
                  <a:cubicBezTo>
                    <a:pt x="112" y="293"/>
                    <a:pt x="140" y="265"/>
                    <a:pt x="168" y="238"/>
                  </a:cubicBezTo>
                  <a:cubicBezTo>
                    <a:pt x="181" y="224"/>
                    <a:pt x="195" y="224"/>
                    <a:pt x="209" y="210"/>
                  </a:cubicBezTo>
                  <a:lnTo>
                    <a:pt x="265" y="168"/>
                  </a:lnTo>
                  <a:cubicBezTo>
                    <a:pt x="279" y="168"/>
                    <a:pt x="307" y="154"/>
                    <a:pt x="321" y="140"/>
                  </a:cubicBezTo>
                  <a:cubicBezTo>
                    <a:pt x="349" y="140"/>
                    <a:pt x="363" y="126"/>
                    <a:pt x="391" y="126"/>
                  </a:cubicBezTo>
                  <a:cubicBezTo>
                    <a:pt x="433" y="112"/>
                    <a:pt x="488" y="112"/>
                    <a:pt x="530" y="112"/>
                  </a:cubicBezTo>
                  <a:cubicBezTo>
                    <a:pt x="586" y="112"/>
                    <a:pt x="628" y="112"/>
                    <a:pt x="684" y="126"/>
                  </a:cubicBezTo>
                  <a:cubicBezTo>
                    <a:pt x="725" y="140"/>
                    <a:pt x="767" y="168"/>
                    <a:pt x="809" y="196"/>
                  </a:cubicBezTo>
                  <a:cubicBezTo>
                    <a:pt x="851" y="224"/>
                    <a:pt x="893" y="252"/>
                    <a:pt x="921" y="279"/>
                  </a:cubicBezTo>
                  <a:cubicBezTo>
                    <a:pt x="935" y="293"/>
                    <a:pt x="949" y="321"/>
                    <a:pt x="963" y="335"/>
                  </a:cubicBezTo>
                  <a:cubicBezTo>
                    <a:pt x="977" y="349"/>
                    <a:pt x="991" y="377"/>
                    <a:pt x="1004" y="391"/>
                  </a:cubicBezTo>
                  <a:lnTo>
                    <a:pt x="1032" y="447"/>
                  </a:lnTo>
                  <a:cubicBezTo>
                    <a:pt x="1032" y="461"/>
                    <a:pt x="1046" y="489"/>
                    <a:pt x="1046" y="503"/>
                  </a:cubicBezTo>
                  <a:cubicBezTo>
                    <a:pt x="1060" y="544"/>
                    <a:pt x="1060" y="572"/>
                    <a:pt x="1074" y="614"/>
                  </a:cubicBezTo>
                  <a:lnTo>
                    <a:pt x="1074" y="656"/>
                  </a:lnTo>
                  <a:lnTo>
                    <a:pt x="1074" y="698"/>
                  </a:lnTo>
                  <a:cubicBezTo>
                    <a:pt x="1088" y="740"/>
                    <a:pt x="1088" y="768"/>
                    <a:pt x="1088" y="768"/>
                  </a:cubicBezTo>
                  <a:cubicBezTo>
                    <a:pt x="1088" y="768"/>
                    <a:pt x="1102" y="740"/>
                    <a:pt x="1116" y="698"/>
                  </a:cubicBezTo>
                  <a:lnTo>
                    <a:pt x="1130" y="656"/>
                  </a:lnTo>
                  <a:lnTo>
                    <a:pt x="1130" y="614"/>
                  </a:lnTo>
                  <a:lnTo>
                    <a:pt x="1130" y="558"/>
                  </a:lnTo>
                  <a:lnTo>
                    <a:pt x="1130" y="489"/>
                  </a:lnTo>
                  <a:cubicBezTo>
                    <a:pt x="1116" y="475"/>
                    <a:pt x="1116" y="447"/>
                    <a:pt x="1116" y="419"/>
                  </a:cubicBezTo>
                  <a:lnTo>
                    <a:pt x="1088" y="363"/>
                  </a:lnTo>
                  <a:cubicBezTo>
                    <a:pt x="1088" y="335"/>
                    <a:pt x="1074" y="307"/>
                    <a:pt x="1060" y="293"/>
                  </a:cubicBezTo>
                  <a:cubicBezTo>
                    <a:pt x="1046" y="265"/>
                    <a:pt x="1032" y="238"/>
                    <a:pt x="1018" y="224"/>
                  </a:cubicBezTo>
                  <a:cubicBezTo>
                    <a:pt x="977" y="168"/>
                    <a:pt x="935" y="140"/>
                    <a:pt x="879" y="98"/>
                  </a:cubicBezTo>
                  <a:cubicBezTo>
                    <a:pt x="837" y="70"/>
                    <a:pt x="767" y="42"/>
                    <a:pt x="712" y="28"/>
                  </a:cubicBezTo>
                  <a:cubicBezTo>
                    <a:pt x="656" y="0"/>
                    <a:pt x="600" y="0"/>
                    <a:pt x="530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3572675" y="861275"/>
              <a:ext cx="27925" cy="19200"/>
            </a:xfrm>
            <a:custGeom>
              <a:avLst/>
              <a:gdLst/>
              <a:ahLst/>
              <a:cxnLst/>
              <a:rect l="l" t="t" r="r" b="b"/>
              <a:pathLst>
                <a:path w="1117" h="768" extrusionOk="0">
                  <a:moveTo>
                    <a:pt x="531" y="0"/>
                  </a:moveTo>
                  <a:cubicBezTo>
                    <a:pt x="475" y="0"/>
                    <a:pt x="419" y="14"/>
                    <a:pt x="364" y="28"/>
                  </a:cubicBezTo>
                  <a:cubicBezTo>
                    <a:pt x="336" y="28"/>
                    <a:pt x="308" y="56"/>
                    <a:pt x="294" y="70"/>
                  </a:cubicBezTo>
                  <a:cubicBezTo>
                    <a:pt x="266" y="70"/>
                    <a:pt x="238" y="84"/>
                    <a:pt x="224" y="98"/>
                  </a:cubicBezTo>
                  <a:lnTo>
                    <a:pt x="168" y="154"/>
                  </a:lnTo>
                  <a:cubicBezTo>
                    <a:pt x="140" y="168"/>
                    <a:pt x="127" y="182"/>
                    <a:pt x="113" y="195"/>
                  </a:cubicBezTo>
                  <a:cubicBezTo>
                    <a:pt x="99" y="209"/>
                    <a:pt x="85" y="223"/>
                    <a:pt x="85" y="251"/>
                  </a:cubicBezTo>
                  <a:lnTo>
                    <a:pt x="57" y="293"/>
                  </a:lnTo>
                  <a:lnTo>
                    <a:pt x="29" y="335"/>
                  </a:lnTo>
                  <a:cubicBezTo>
                    <a:pt x="29" y="349"/>
                    <a:pt x="29" y="363"/>
                    <a:pt x="15" y="377"/>
                  </a:cubicBezTo>
                  <a:cubicBezTo>
                    <a:pt x="1" y="433"/>
                    <a:pt x="1" y="460"/>
                    <a:pt x="1" y="460"/>
                  </a:cubicBezTo>
                  <a:cubicBezTo>
                    <a:pt x="1" y="460"/>
                    <a:pt x="15" y="433"/>
                    <a:pt x="43" y="391"/>
                  </a:cubicBezTo>
                  <a:lnTo>
                    <a:pt x="57" y="349"/>
                  </a:lnTo>
                  <a:lnTo>
                    <a:pt x="85" y="321"/>
                  </a:lnTo>
                  <a:cubicBezTo>
                    <a:pt x="113" y="293"/>
                    <a:pt x="127" y="265"/>
                    <a:pt x="168" y="251"/>
                  </a:cubicBezTo>
                  <a:cubicBezTo>
                    <a:pt x="182" y="237"/>
                    <a:pt x="196" y="223"/>
                    <a:pt x="210" y="209"/>
                  </a:cubicBezTo>
                  <a:lnTo>
                    <a:pt x="266" y="168"/>
                  </a:lnTo>
                  <a:cubicBezTo>
                    <a:pt x="280" y="168"/>
                    <a:pt x="308" y="154"/>
                    <a:pt x="322" y="154"/>
                  </a:cubicBezTo>
                  <a:cubicBezTo>
                    <a:pt x="350" y="140"/>
                    <a:pt x="364" y="126"/>
                    <a:pt x="392" y="126"/>
                  </a:cubicBezTo>
                  <a:cubicBezTo>
                    <a:pt x="433" y="112"/>
                    <a:pt x="489" y="112"/>
                    <a:pt x="531" y="112"/>
                  </a:cubicBezTo>
                  <a:cubicBezTo>
                    <a:pt x="587" y="112"/>
                    <a:pt x="629" y="112"/>
                    <a:pt x="684" y="126"/>
                  </a:cubicBezTo>
                  <a:cubicBezTo>
                    <a:pt x="726" y="154"/>
                    <a:pt x="768" y="168"/>
                    <a:pt x="810" y="195"/>
                  </a:cubicBezTo>
                  <a:cubicBezTo>
                    <a:pt x="852" y="223"/>
                    <a:pt x="894" y="251"/>
                    <a:pt x="922" y="279"/>
                  </a:cubicBezTo>
                  <a:cubicBezTo>
                    <a:pt x="936" y="293"/>
                    <a:pt x="949" y="321"/>
                    <a:pt x="963" y="335"/>
                  </a:cubicBezTo>
                  <a:cubicBezTo>
                    <a:pt x="977" y="349"/>
                    <a:pt x="991" y="377"/>
                    <a:pt x="1005" y="391"/>
                  </a:cubicBezTo>
                  <a:lnTo>
                    <a:pt x="1033" y="447"/>
                  </a:lnTo>
                  <a:cubicBezTo>
                    <a:pt x="1033" y="460"/>
                    <a:pt x="1047" y="488"/>
                    <a:pt x="1047" y="502"/>
                  </a:cubicBezTo>
                  <a:cubicBezTo>
                    <a:pt x="1061" y="544"/>
                    <a:pt x="1061" y="572"/>
                    <a:pt x="1075" y="614"/>
                  </a:cubicBezTo>
                  <a:lnTo>
                    <a:pt x="1075" y="656"/>
                  </a:lnTo>
                  <a:lnTo>
                    <a:pt x="1075" y="698"/>
                  </a:lnTo>
                  <a:cubicBezTo>
                    <a:pt x="1089" y="739"/>
                    <a:pt x="1089" y="767"/>
                    <a:pt x="1089" y="767"/>
                  </a:cubicBezTo>
                  <a:lnTo>
                    <a:pt x="1103" y="698"/>
                  </a:lnTo>
                  <a:lnTo>
                    <a:pt x="1117" y="656"/>
                  </a:lnTo>
                  <a:lnTo>
                    <a:pt x="1117" y="614"/>
                  </a:lnTo>
                  <a:lnTo>
                    <a:pt x="1117" y="558"/>
                  </a:lnTo>
                  <a:cubicBezTo>
                    <a:pt x="1117" y="530"/>
                    <a:pt x="1117" y="516"/>
                    <a:pt x="1117" y="488"/>
                  </a:cubicBezTo>
                  <a:cubicBezTo>
                    <a:pt x="1117" y="474"/>
                    <a:pt x="1117" y="447"/>
                    <a:pt x="1117" y="433"/>
                  </a:cubicBezTo>
                  <a:lnTo>
                    <a:pt x="1089" y="363"/>
                  </a:lnTo>
                  <a:cubicBezTo>
                    <a:pt x="1075" y="335"/>
                    <a:pt x="1061" y="307"/>
                    <a:pt x="1047" y="293"/>
                  </a:cubicBezTo>
                  <a:cubicBezTo>
                    <a:pt x="1005" y="209"/>
                    <a:pt x="949" y="154"/>
                    <a:pt x="880" y="98"/>
                  </a:cubicBezTo>
                  <a:cubicBezTo>
                    <a:pt x="824" y="70"/>
                    <a:pt x="768" y="42"/>
                    <a:pt x="712" y="28"/>
                  </a:cubicBezTo>
                  <a:cubicBezTo>
                    <a:pt x="657" y="14"/>
                    <a:pt x="601" y="0"/>
                    <a:pt x="531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2440400" y="512475"/>
              <a:ext cx="290525" cy="461150"/>
            </a:xfrm>
            <a:custGeom>
              <a:avLst/>
              <a:gdLst/>
              <a:ahLst/>
              <a:cxnLst/>
              <a:rect l="l" t="t" r="r" b="b"/>
              <a:pathLst>
                <a:path w="11621" h="18446" extrusionOk="0">
                  <a:moveTo>
                    <a:pt x="7685" y="1"/>
                  </a:moveTo>
                  <a:cubicBezTo>
                    <a:pt x="6677" y="1"/>
                    <a:pt x="5673" y="452"/>
                    <a:pt x="5008" y="1343"/>
                  </a:cubicBezTo>
                  <a:cubicBezTo>
                    <a:pt x="4483" y="871"/>
                    <a:pt x="3828" y="637"/>
                    <a:pt x="3176" y="637"/>
                  </a:cubicBezTo>
                  <a:cubicBezTo>
                    <a:pt x="2478" y="637"/>
                    <a:pt x="1783" y="906"/>
                    <a:pt x="1256" y="1440"/>
                  </a:cubicBezTo>
                  <a:cubicBezTo>
                    <a:pt x="224" y="2459"/>
                    <a:pt x="182" y="4118"/>
                    <a:pt x="1159" y="5192"/>
                  </a:cubicBezTo>
                  <a:cubicBezTo>
                    <a:pt x="224" y="5471"/>
                    <a:pt x="1" y="6713"/>
                    <a:pt x="782" y="7299"/>
                  </a:cubicBezTo>
                  <a:cubicBezTo>
                    <a:pt x="336" y="7675"/>
                    <a:pt x="85" y="8219"/>
                    <a:pt x="85" y="8805"/>
                  </a:cubicBezTo>
                  <a:cubicBezTo>
                    <a:pt x="85" y="9140"/>
                    <a:pt x="182" y="9475"/>
                    <a:pt x="350" y="9768"/>
                  </a:cubicBezTo>
                  <a:cubicBezTo>
                    <a:pt x="531" y="10088"/>
                    <a:pt x="796" y="10339"/>
                    <a:pt x="1117" y="10521"/>
                  </a:cubicBezTo>
                  <a:cubicBezTo>
                    <a:pt x="1131" y="10702"/>
                    <a:pt x="1200" y="10870"/>
                    <a:pt x="1312" y="11009"/>
                  </a:cubicBezTo>
                  <a:cubicBezTo>
                    <a:pt x="1298" y="11079"/>
                    <a:pt x="1284" y="11135"/>
                    <a:pt x="1284" y="11204"/>
                  </a:cubicBezTo>
                  <a:cubicBezTo>
                    <a:pt x="1284" y="11469"/>
                    <a:pt x="1424" y="11706"/>
                    <a:pt x="1661" y="11846"/>
                  </a:cubicBezTo>
                  <a:cubicBezTo>
                    <a:pt x="1214" y="12460"/>
                    <a:pt x="1605" y="13324"/>
                    <a:pt x="2358" y="13408"/>
                  </a:cubicBezTo>
                  <a:cubicBezTo>
                    <a:pt x="2288" y="13520"/>
                    <a:pt x="2233" y="13645"/>
                    <a:pt x="2191" y="13757"/>
                  </a:cubicBezTo>
                  <a:cubicBezTo>
                    <a:pt x="1968" y="14524"/>
                    <a:pt x="2512" y="15305"/>
                    <a:pt x="3307" y="15361"/>
                  </a:cubicBezTo>
                  <a:cubicBezTo>
                    <a:pt x="3446" y="15710"/>
                    <a:pt x="3767" y="15919"/>
                    <a:pt x="4130" y="15919"/>
                  </a:cubicBezTo>
                  <a:cubicBezTo>
                    <a:pt x="4146" y="15920"/>
                    <a:pt x="4162" y="15920"/>
                    <a:pt x="4178" y="15920"/>
                  </a:cubicBezTo>
                  <a:cubicBezTo>
                    <a:pt x="4383" y="15920"/>
                    <a:pt x="4574" y="15838"/>
                    <a:pt x="4729" y="15696"/>
                  </a:cubicBezTo>
                  <a:lnTo>
                    <a:pt x="4729" y="15696"/>
                  </a:lnTo>
                  <a:cubicBezTo>
                    <a:pt x="4702" y="15793"/>
                    <a:pt x="4674" y="15891"/>
                    <a:pt x="4688" y="15989"/>
                  </a:cubicBezTo>
                  <a:cubicBezTo>
                    <a:pt x="4688" y="16505"/>
                    <a:pt x="5106" y="16937"/>
                    <a:pt x="5636" y="16937"/>
                  </a:cubicBezTo>
                  <a:cubicBezTo>
                    <a:pt x="5776" y="16937"/>
                    <a:pt x="5915" y="16909"/>
                    <a:pt x="6041" y="16853"/>
                  </a:cubicBezTo>
                  <a:lnTo>
                    <a:pt x="6041" y="16853"/>
                  </a:lnTo>
                  <a:cubicBezTo>
                    <a:pt x="6027" y="16867"/>
                    <a:pt x="6027" y="16895"/>
                    <a:pt x="6041" y="16909"/>
                  </a:cubicBezTo>
                  <a:cubicBezTo>
                    <a:pt x="6041" y="17188"/>
                    <a:pt x="6236" y="17425"/>
                    <a:pt x="6515" y="17467"/>
                  </a:cubicBezTo>
                  <a:lnTo>
                    <a:pt x="6529" y="17467"/>
                  </a:lnTo>
                  <a:cubicBezTo>
                    <a:pt x="6096" y="17732"/>
                    <a:pt x="6236" y="18402"/>
                    <a:pt x="6752" y="18444"/>
                  </a:cubicBezTo>
                  <a:cubicBezTo>
                    <a:pt x="6768" y="18445"/>
                    <a:pt x="6784" y="18446"/>
                    <a:pt x="6799" y="18446"/>
                  </a:cubicBezTo>
                  <a:cubicBezTo>
                    <a:pt x="7270" y="18446"/>
                    <a:pt x="7507" y="17847"/>
                    <a:pt x="7129" y="17523"/>
                  </a:cubicBezTo>
                  <a:cubicBezTo>
                    <a:pt x="7700" y="17342"/>
                    <a:pt x="7854" y="16616"/>
                    <a:pt x="7408" y="16212"/>
                  </a:cubicBezTo>
                  <a:cubicBezTo>
                    <a:pt x="7659" y="16031"/>
                    <a:pt x="7798" y="15752"/>
                    <a:pt x="7798" y="15445"/>
                  </a:cubicBezTo>
                  <a:cubicBezTo>
                    <a:pt x="7798" y="15403"/>
                    <a:pt x="7798" y="15361"/>
                    <a:pt x="7798" y="15333"/>
                  </a:cubicBezTo>
                  <a:cubicBezTo>
                    <a:pt x="8300" y="14998"/>
                    <a:pt x="8412" y="14301"/>
                    <a:pt x="8035" y="13841"/>
                  </a:cubicBezTo>
                  <a:cubicBezTo>
                    <a:pt x="8956" y="13297"/>
                    <a:pt x="9207" y="12069"/>
                    <a:pt x="8551" y="11204"/>
                  </a:cubicBezTo>
                  <a:cubicBezTo>
                    <a:pt x="8705" y="11065"/>
                    <a:pt x="8802" y="10856"/>
                    <a:pt x="8802" y="10646"/>
                  </a:cubicBezTo>
                  <a:cubicBezTo>
                    <a:pt x="8788" y="10437"/>
                    <a:pt x="8705" y="10242"/>
                    <a:pt x="8565" y="10088"/>
                  </a:cubicBezTo>
                  <a:cubicBezTo>
                    <a:pt x="8984" y="10061"/>
                    <a:pt x="9221" y="9614"/>
                    <a:pt x="9026" y="9238"/>
                  </a:cubicBezTo>
                  <a:cubicBezTo>
                    <a:pt x="9918" y="8512"/>
                    <a:pt x="10100" y="7215"/>
                    <a:pt x="9416" y="6280"/>
                  </a:cubicBezTo>
                  <a:lnTo>
                    <a:pt x="9402" y="6266"/>
                  </a:lnTo>
                  <a:cubicBezTo>
                    <a:pt x="11229" y="5192"/>
                    <a:pt x="11620" y="2710"/>
                    <a:pt x="10197" y="1133"/>
                  </a:cubicBezTo>
                  <a:cubicBezTo>
                    <a:pt x="9526" y="375"/>
                    <a:pt x="8604" y="1"/>
                    <a:pt x="7685" y="1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2440750" y="512600"/>
              <a:ext cx="256000" cy="417125"/>
            </a:xfrm>
            <a:custGeom>
              <a:avLst/>
              <a:gdLst/>
              <a:ahLst/>
              <a:cxnLst/>
              <a:rect l="l" t="t" r="r" b="b"/>
              <a:pathLst>
                <a:path w="10240" h="16685" extrusionOk="0">
                  <a:moveTo>
                    <a:pt x="7689" y="0"/>
                  </a:moveTo>
                  <a:cubicBezTo>
                    <a:pt x="7028" y="0"/>
                    <a:pt x="6369" y="196"/>
                    <a:pt x="5803" y="584"/>
                  </a:cubicBezTo>
                  <a:cubicBezTo>
                    <a:pt x="5497" y="780"/>
                    <a:pt x="5232" y="1045"/>
                    <a:pt x="5008" y="1338"/>
                  </a:cubicBezTo>
                  <a:cubicBezTo>
                    <a:pt x="4483" y="866"/>
                    <a:pt x="3828" y="632"/>
                    <a:pt x="3176" y="632"/>
                  </a:cubicBezTo>
                  <a:cubicBezTo>
                    <a:pt x="2478" y="632"/>
                    <a:pt x="1783" y="901"/>
                    <a:pt x="1256" y="1435"/>
                  </a:cubicBezTo>
                  <a:cubicBezTo>
                    <a:pt x="224" y="2454"/>
                    <a:pt x="182" y="4113"/>
                    <a:pt x="1159" y="5187"/>
                  </a:cubicBezTo>
                  <a:cubicBezTo>
                    <a:pt x="210" y="5466"/>
                    <a:pt x="1" y="6708"/>
                    <a:pt x="782" y="7294"/>
                  </a:cubicBezTo>
                  <a:cubicBezTo>
                    <a:pt x="336" y="7670"/>
                    <a:pt x="85" y="8214"/>
                    <a:pt x="85" y="8800"/>
                  </a:cubicBezTo>
                  <a:cubicBezTo>
                    <a:pt x="85" y="8926"/>
                    <a:pt x="98" y="9065"/>
                    <a:pt x="126" y="9191"/>
                  </a:cubicBezTo>
                  <a:lnTo>
                    <a:pt x="154" y="9219"/>
                  </a:lnTo>
                  <a:cubicBezTo>
                    <a:pt x="182" y="9386"/>
                    <a:pt x="252" y="9553"/>
                    <a:pt x="363" y="9679"/>
                  </a:cubicBezTo>
                  <a:cubicBezTo>
                    <a:pt x="350" y="9707"/>
                    <a:pt x="350" y="9735"/>
                    <a:pt x="350" y="9763"/>
                  </a:cubicBezTo>
                  <a:cubicBezTo>
                    <a:pt x="531" y="10083"/>
                    <a:pt x="796" y="10334"/>
                    <a:pt x="1117" y="10516"/>
                  </a:cubicBezTo>
                  <a:cubicBezTo>
                    <a:pt x="1131" y="10697"/>
                    <a:pt x="1200" y="10865"/>
                    <a:pt x="1312" y="11004"/>
                  </a:cubicBezTo>
                  <a:cubicBezTo>
                    <a:pt x="1298" y="11074"/>
                    <a:pt x="1284" y="11130"/>
                    <a:pt x="1284" y="11199"/>
                  </a:cubicBezTo>
                  <a:cubicBezTo>
                    <a:pt x="1284" y="11464"/>
                    <a:pt x="1424" y="11701"/>
                    <a:pt x="1661" y="11841"/>
                  </a:cubicBezTo>
                  <a:cubicBezTo>
                    <a:pt x="1214" y="12455"/>
                    <a:pt x="1605" y="13319"/>
                    <a:pt x="2358" y="13403"/>
                  </a:cubicBezTo>
                  <a:cubicBezTo>
                    <a:pt x="2288" y="13515"/>
                    <a:pt x="2233" y="13626"/>
                    <a:pt x="2191" y="13752"/>
                  </a:cubicBezTo>
                  <a:cubicBezTo>
                    <a:pt x="2260" y="13766"/>
                    <a:pt x="2316" y="13780"/>
                    <a:pt x="2386" y="13780"/>
                  </a:cubicBezTo>
                  <a:cubicBezTo>
                    <a:pt x="2526" y="14101"/>
                    <a:pt x="2860" y="14310"/>
                    <a:pt x="3223" y="14310"/>
                  </a:cubicBezTo>
                  <a:cubicBezTo>
                    <a:pt x="3432" y="14310"/>
                    <a:pt x="3655" y="14226"/>
                    <a:pt x="3823" y="14087"/>
                  </a:cubicBezTo>
                  <a:lnTo>
                    <a:pt x="3823" y="14087"/>
                  </a:lnTo>
                  <a:cubicBezTo>
                    <a:pt x="3795" y="14170"/>
                    <a:pt x="3781" y="14268"/>
                    <a:pt x="3781" y="14366"/>
                  </a:cubicBezTo>
                  <a:cubicBezTo>
                    <a:pt x="3795" y="14859"/>
                    <a:pt x="4213" y="15259"/>
                    <a:pt x="4717" y="15259"/>
                  </a:cubicBezTo>
                  <a:cubicBezTo>
                    <a:pt x="4726" y="15259"/>
                    <a:pt x="4735" y="15259"/>
                    <a:pt x="4743" y="15258"/>
                  </a:cubicBezTo>
                  <a:cubicBezTo>
                    <a:pt x="4883" y="15258"/>
                    <a:pt x="5022" y="15230"/>
                    <a:pt x="5148" y="15175"/>
                  </a:cubicBezTo>
                  <a:lnTo>
                    <a:pt x="5148" y="15230"/>
                  </a:lnTo>
                  <a:cubicBezTo>
                    <a:pt x="5148" y="15509"/>
                    <a:pt x="5357" y="15733"/>
                    <a:pt x="5636" y="15760"/>
                  </a:cubicBezTo>
                  <a:lnTo>
                    <a:pt x="5650" y="15774"/>
                  </a:lnTo>
                  <a:cubicBezTo>
                    <a:pt x="5483" y="15844"/>
                    <a:pt x="5385" y="16012"/>
                    <a:pt x="5385" y="16193"/>
                  </a:cubicBezTo>
                  <a:cubicBezTo>
                    <a:pt x="5413" y="16521"/>
                    <a:pt x="5667" y="16685"/>
                    <a:pt x="5922" y="16685"/>
                  </a:cubicBezTo>
                  <a:cubicBezTo>
                    <a:pt x="6177" y="16685"/>
                    <a:pt x="6431" y="16521"/>
                    <a:pt x="6459" y="16193"/>
                  </a:cubicBezTo>
                  <a:cubicBezTo>
                    <a:pt x="6445" y="16053"/>
                    <a:pt x="6375" y="15900"/>
                    <a:pt x="6264" y="15816"/>
                  </a:cubicBezTo>
                  <a:cubicBezTo>
                    <a:pt x="6571" y="15733"/>
                    <a:pt x="6794" y="15440"/>
                    <a:pt x="6808" y="15119"/>
                  </a:cubicBezTo>
                  <a:cubicBezTo>
                    <a:pt x="6794" y="14910"/>
                    <a:pt x="6696" y="14714"/>
                    <a:pt x="6543" y="14575"/>
                  </a:cubicBezTo>
                  <a:cubicBezTo>
                    <a:pt x="6780" y="14421"/>
                    <a:pt x="6933" y="14142"/>
                    <a:pt x="6933" y="13850"/>
                  </a:cubicBezTo>
                  <a:cubicBezTo>
                    <a:pt x="6933" y="13808"/>
                    <a:pt x="6933" y="13780"/>
                    <a:pt x="6933" y="13738"/>
                  </a:cubicBezTo>
                  <a:cubicBezTo>
                    <a:pt x="7226" y="13571"/>
                    <a:pt x="7394" y="13264"/>
                    <a:pt x="7394" y="12943"/>
                  </a:cubicBezTo>
                  <a:cubicBezTo>
                    <a:pt x="7394" y="12720"/>
                    <a:pt x="7310" y="12497"/>
                    <a:pt x="7170" y="12329"/>
                  </a:cubicBezTo>
                  <a:cubicBezTo>
                    <a:pt x="7714" y="12050"/>
                    <a:pt x="8063" y="11492"/>
                    <a:pt x="8077" y="10878"/>
                  </a:cubicBezTo>
                  <a:cubicBezTo>
                    <a:pt x="8077" y="10502"/>
                    <a:pt x="7938" y="10139"/>
                    <a:pt x="7700" y="9860"/>
                  </a:cubicBezTo>
                  <a:cubicBezTo>
                    <a:pt x="8021" y="9581"/>
                    <a:pt x="8021" y="9093"/>
                    <a:pt x="7700" y="8814"/>
                  </a:cubicBezTo>
                  <a:cubicBezTo>
                    <a:pt x="7993" y="8800"/>
                    <a:pt x="8217" y="8563"/>
                    <a:pt x="8230" y="8270"/>
                  </a:cubicBezTo>
                  <a:cubicBezTo>
                    <a:pt x="8230" y="8186"/>
                    <a:pt x="8203" y="8103"/>
                    <a:pt x="8161" y="8019"/>
                  </a:cubicBezTo>
                  <a:cubicBezTo>
                    <a:pt x="8677" y="7656"/>
                    <a:pt x="8984" y="7057"/>
                    <a:pt x="8984" y="6429"/>
                  </a:cubicBezTo>
                  <a:cubicBezTo>
                    <a:pt x="8984" y="5983"/>
                    <a:pt x="8830" y="5564"/>
                    <a:pt x="8565" y="5215"/>
                  </a:cubicBezTo>
                  <a:cubicBezTo>
                    <a:pt x="9584" y="4685"/>
                    <a:pt x="10225" y="3625"/>
                    <a:pt x="10239" y="2467"/>
                  </a:cubicBezTo>
                  <a:cubicBezTo>
                    <a:pt x="10225" y="1770"/>
                    <a:pt x="9988" y="1100"/>
                    <a:pt x="9542" y="557"/>
                  </a:cubicBezTo>
                  <a:cubicBezTo>
                    <a:pt x="8978" y="185"/>
                    <a:pt x="8332" y="0"/>
                    <a:pt x="7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2440750" y="527200"/>
              <a:ext cx="145100" cy="248300"/>
            </a:xfrm>
            <a:custGeom>
              <a:avLst/>
              <a:gdLst/>
              <a:ahLst/>
              <a:cxnLst/>
              <a:rect l="l" t="t" r="r" b="b"/>
              <a:pathLst>
                <a:path w="5804" h="9932" extrusionOk="0">
                  <a:moveTo>
                    <a:pt x="5803" y="0"/>
                  </a:moveTo>
                  <a:lnTo>
                    <a:pt x="5803" y="0"/>
                  </a:lnTo>
                  <a:cubicBezTo>
                    <a:pt x="5497" y="210"/>
                    <a:pt x="5232" y="461"/>
                    <a:pt x="5008" y="754"/>
                  </a:cubicBezTo>
                  <a:cubicBezTo>
                    <a:pt x="4490" y="289"/>
                    <a:pt x="3836" y="59"/>
                    <a:pt x="3183" y="59"/>
                  </a:cubicBezTo>
                  <a:cubicBezTo>
                    <a:pt x="2482" y="59"/>
                    <a:pt x="1783" y="324"/>
                    <a:pt x="1256" y="851"/>
                  </a:cubicBezTo>
                  <a:cubicBezTo>
                    <a:pt x="238" y="1883"/>
                    <a:pt x="196" y="3529"/>
                    <a:pt x="1159" y="4617"/>
                  </a:cubicBezTo>
                  <a:cubicBezTo>
                    <a:pt x="224" y="4896"/>
                    <a:pt x="1" y="6138"/>
                    <a:pt x="796" y="6724"/>
                  </a:cubicBezTo>
                  <a:cubicBezTo>
                    <a:pt x="350" y="7100"/>
                    <a:pt x="85" y="7644"/>
                    <a:pt x="98" y="8230"/>
                  </a:cubicBezTo>
                  <a:cubicBezTo>
                    <a:pt x="85" y="8356"/>
                    <a:pt x="98" y="8495"/>
                    <a:pt x="140" y="8621"/>
                  </a:cubicBezTo>
                  <a:lnTo>
                    <a:pt x="168" y="8635"/>
                  </a:lnTo>
                  <a:cubicBezTo>
                    <a:pt x="182" y="8816"/>
                    <a:pt x="252" y="8969"/>
                    <a:pt x="363" y="9109"/>
                  </a:cubicBezTo>
                  <a:cubicBezTo>
                    <a:pt x="363" y="9137"/>
                    <a:pt x="350" y="9165"/>
                    <a:pt x="350" y="9193"/>
                  </a:cubicBezTo>
                  <a:cubicBezTo>
                    <a:pt x="531" y="9499"/>
                    <a:pt x="796" y="9764"/>
                    <a:pt x="1117" y="9932"/>
                  </a:cubicBezTo>
                  <a:cubicBezTo>
                    <a:pt x="935" y="7853"/>
                    <a:pt x="1898" y="7184"/>
                    <a:pt x="1898" y="7184"/>
                  </a:cubicBezTo>
                  <a:cubicBezTo>
                    <a:pt x="1898" y="7184"/>
                    <a:pt x="642" y="6849"/>
                    <a:pt x="852" y="5803"/>
                  </a:cubicBezTo>
                  <a:cubicBezTo>
                    <a:pt x="949" y="5203"/>
                    <a:pt x="1410" y="4729"/>
                    <a:pt x="2009" y="4603"/>
                  </a:cubicBezTo>
                  <a:cubicBezTo>
                    <a:pt x="2009" y="4603"/>
                    <a:pt x="698" y="2525"/>
                    <a:pt x="2177" y="1451"/>
                  </a:cubicBezTo>
                  <a:cubicBezTo>
                    <a:pt x="2631" y="1117"/>
                    <a:pt x="3076" y="1001"/>
                    <a:pt x="3474" y="1001"/>
                  </a:cubicBezTo>
                  <a:cubicBezTo>
                    <a:pt x="4373" y="1001"/>
                    <a:pt x="5036" y="1591"/>
                    <a:pt x="5036" y="1591"/>
                  </a:cubicBezTo>
                  <a:cubicBezTo>
                    <a:pt x="5469" y="419"/>
                    <a:pt x="5803" y="0"/>
                    <a:pt x="5803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2504225" y="733900"/>
              <a:ext cx="96275" cy="34975"/>
            </a:xfrm>
            <a:custGeom>
              <a:avLst/>
              <a:gdLst/>
              <a:ahLst/>
              <a:cxnLst/>
              <a:rect l="l" t="t" r="r" b="b"/>
              <a:pathLst>
                <a:path w="3851" h="1399" extrusionOk="0">
                  <a:moveTo>
                    <a:pt x="2440" y="0"/>
                  </a:moveTo>
                  <a:cubicBezTo>
                    <a:pt x="695" y="0"/>
                    <a:pt x="0" y="1399"/>
                    <a:pt x="0" y="1399"/>
                  </a:cubicBezTo>
                  <a:cubicBezTo>
                    <a:pt x="772" y="595"/>
                    <a:pt x="1831" y="163"/>
                    <a:pt x="2921" y="163"/>
                  </a:cubicBezTo>
                  <a:cubicBezTo>
                    <a:pt x="3230" y="163"/>
                    <a:pt x="3542" y="198"/>
                    <a:pt x="3850" y="269"/>
                  </a:cubicBezTo>
                  <a:cubicBezTo>
                    <a:pt x="3319" y="78"/>
                    <a:pt x="2850" y="0"/>
                    <a:pt x="2440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2588275" y="571100"/>
              <a:ext cx="70100" cy="39125"/>
            </a:xfrm>
            <a:custGeom>
              <a:avLst/>
              <a:gdLst/>
              <a:ahLst/>
              <a:cxnLst/>
              <a:rect l="l" t="t" r="r" b="b"/>
              <a:pathLst>
                <a:path w="2804" h="1565" extrusionOk="0">
                  <a:moveTo>
                    <a:pt x="523" y="0"/>
                  </a:moveTo>
                  <a:cubicBezTo>
                    <a:pt x="212" y="0"/>
                    <a:pt x="0" y="44"/>
                    <a:pt x="0" y="44"/>
                  </a:cubicBezTo>
                  <a:cubicBezTo>
                    <a:pt x="82" y="37"/>
                    <a:pt x="164" y="33"/>
                    <a:pt x="246" y="33"/>
                  </a:cubicBezTo>
                  <a:cubicBezTo>
                    <a:pt x="1311" y="33"/>
                    <a:pt x="2298" y="618"/>
                    <a:pt x="2804" y="1564"/>
                  </a:cubicBezTo>
                  <a:cubicBezTo>
                    <a:pt x="2372" y="211"/>
                    <a:pt x="1208" y="0"/>
                    <a:pt x="523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3512475" y="1075350"/>
              <a:ext cx="7375" cy="5350"/>
            </a:xfrm>
            <a:custGeom>
              <a:avLst/>
              <a:gdLst/>
              <a:ahLst/>
              <a:cxnLst/>
              <a:rect l="l" t="t" r="r" b="b"/>
              <a:pathLst>
                <a:path w="295" h="214" extrusionOk="0">
                  <a:moveTo>
                    <a:pt x="150" y="1"/>
                  </a:moveTo>
                  <a:cubicBezTo>
                    <a:pt x="22" y="1"/>
                    <a:pt x="0" y="197"/>
                    <a:pt x="135" y="211"/>
                  </a:cubicBezTo>
                  <a:cubicBezTo>
                    <a:pt x="144" y="213"/>
                    <a:pt x="152" y="213"/>
                    <a:pt x="160" y="213"/>
                  </a:cubicBezTo>
                  <a:cubicBezTo>
                    <a:pt x="278" y="213"/>
                    <a:pt x="294" y="28"/>
                    <a:pt x="163" y="2"/>
                  </a:cubicBezTo>
                  <a:cubicBezTo>
                    <a:pt x="159" y="1"/>
                    <a:pt x="154" y="1"/>
                    <a:pt x="15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3525225" y="1073075"/>
              <a:ext cx="7075" cy="6375"/>
            </a:xfrm>
            <a:custGeom>
              <a:avLst/>
              <a:gdLst/>
              <a:ahLst/>
              <a:cxnLst/>
              <a:rect l="l" t="t" r="r" b="b"/>
              <a:pathLst>
                <a:path w="283" h="255" extrusionOk="0">
                  <a:moveTo>
                    <a:pt x="133" y="0"/>
                  </a:moveTo>
                  <a:cubicBezTo>
                    <a:pt x="76" y="0"/>
                    <a:pt x="22" y="33"/>
                    <a:pt x="16" y="107"/>
                  </a:cubicBezTo>
                  <a:cubicBezTo>
                    <a:pt x="0" y="201"/>
                    <a:pt x="68" y="255"/>
                    <a:pt x="138" y="255"/>
                  </a:cubicBezTo>
                  <a:cubicBezTo>
                    <a:pt x="193" y="255"/>
                    <a:pt x="249" y="222"/>
                    <a:pt x="267" y="148"/>
                  </a:cubicBezTo>
                  <a:cubicBezTo>
                    <a:pt x="283" y="54"/>
                    <a:pt x="206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58"/>
          <p:cNvSpPr txBox="1">
            <a:spLocks noGrp="1"/>
          </p:cNvSpPr>
          <p:nvPr>
            <p:ph type="subTitle" idx="1"/>
          </p:nvPr>
        </p:nvSpPr>
        <p:spPr>
          <a:xfrm>
            <a:off x="715100" y="2273295"/>
            <a:ext cx="2336400" cy="25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os polímeros obtidos pela adição sucessiva de monômeros. Como exemplos temos os polissacarídeos, formados por monômeros de monossacarídeos e as proteínas, formadas por monômeros de aminoácidos.</a:t>
            </a:r>
            <a:endParaRPr lang="en-US" dirty="0"/>
          </a:p>
        </p:txBody>
      </p:sp>
      <p:sp>
        <p:nvSpPr>
          <p:cNvPr id="6033" name="Google Shape;6033;p58"/>
          <p:cNvSpPr txBox="1">
            <a:spLocks noGrp="1"/>
          </p:cNvSpPr>
          <p:nvPr>
            <p:ph type="subTitle" idx="3"/>
          </p:nvPr>
        </p:nvSpPr>
        <p:spPr>
          <a:xfrm>
            <a:off x="3403800" y="2273295"/>
            <a:ext cx="2336400" cy="253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os polímeros obtidos pela adição de dois monômeros diferentes com eliminação de uma molécula água, álcool ou ácido, durante a polimerização.</a:t>
            </a:r>
            <a:endParaRPr lang="en-US" dirty="0"/>
          </a:p>
        </p:txBody>
      </p:sp>
      <p:sp>
        <p:nvSpPr>
          <p:cNvPr id="6035" name="Google Shape;6035;p58"/>
          <p:cNvSpPr txBox="1">
            <a:spLocks noGrp="1"/>
          </p:cNvSpPr>
          <p:nvPr>
            <p:ph type="subTitle" idx="5"/>
          </p:nvPr>
        </p:nvSpPr>
        <p:spPr>
          <a:xfrm>
            <a:off x="6068250" y="2273296"/>
            <a:ext cx="2336400" cy="2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os polímeros resultantes da reação entre monômeros que sofrem rearranjo nas suas estruturas químicas, durante a reação de polimerização.</a:t>
            </a:r>
            <a:endParaRPr lang="en-US" dirty="0"/>
          </a:p>
        </p:txBody>
      </p:sp>
      <p:sp>
        <p:nvSpPr>
          <p:cNvPr id="6036" name="Google Shape;6036;p58"/>
          <p:cNvSpPr txBox="1">
            <a:spLocks noGrp="1"/>
          </p:cNvSpPr>
          <p:nvPr>
            <p:ph type="title" idx="6"/>
          </p:nvPr>
        </p:nvSpPr>
        <p:spPr>
          <a:xfrm>
            <a:off x="715100" y="14857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Adição</a:t>
            </a:r>
            <a:endParaRPr dirty="0"/>
          </a:p>
        </p:txBody>
      </p:sp>
      <p:sp>
        <p:nvSpPr>
          <p:cNvPr id="6037" name="Google Shape;6037;p58"/>
          <p:cNvSpPr txBox="1">
            <a:spLocks noGrp="1"/>
          </p:cNvSpPr>
          <p:nvPr>
            <p:ph type="title" idx="7"/>
          </p:nvPr>
        </p:nvSpPr>
        <p:spPr>
          <a:xfrm>
            <a:off x="3391675" y="14857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Condensação</a:t>
            </a:r>
            <a:endParaRPr dirty="0"/>
          </a:p>
        </p:txBody>
      </p:sp>
      <p:sp>
        <p:nvSpPr>
          <p:cNvPr id="6038" name="Google Shape;6038;p58"/>
          <p:cNvSpPr txBox="1">
            <a:spLocks noGrp="1"/>
          </p:cNvSpPr>
          <p:nvPr>
            <p:ph type="title" idx="8"/>
          </p:nvPr>
        </p:nvSpPr>
        <p:spPr>
          <a:xfrm>
            <a:off x="6068250" y="14857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Rearranjo</a:t>
            </a:r>
            <a:endParaRPr dirty="0"/>
          </a:p>
        </p:txBody>
      </p:sp>
      <p:sp>
        <p:nvSpPr>
          <p:cNvPr id="6039" name="Google Shape;6039;p5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ao método de obtenção</a:t>
            </a:r>
          </a:p>
        </p:txBody>
      </p:sp>
    </p:spTree>
    <p:extLst>
      <p:ext uri="{BB962C8B-B14F-4D97-AF65-F5344CB8AC3E}">
        <p14:creationId xmlns:p14="http://schemas.microsoft.com/office/powerpoint/2010/main" val="28462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9" name="Google Shape;6059;p5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ao comportamento mecânico</a:t>
            </a:r>
            <a:endParaRPr dirty="0"/>
          </a:p>
        </p:txBody>
      </p:sp>
      <p:sp>
        <p:nvSpPr>
          <p:cNvPr id="6147" name="Google Shape;6147;p59"/>
          <p:cNvSpPr txBox="1">
            <a:spLocks noGrp="1"/>
          </p:cNvSpPr>
          <p:nvPr>
            <p:ph type="subTitle" idx="1"/>
          </p:nvPr>
        </p:nvSpPr>
        <p:spPr>
          <a:xfrm>
            <a:off x="1403683" y="1958590"/>
            <a:ext cx="2582777" cy="151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Os elastômeros podem ser naturais ou sintéticos. Sua principal característica é a elevada elasticidade.</a:t>
            </a:r>
            <a:endParaRPr sz="1600" dirty="0"/>
          </a:p>
        </p:txBody>
      </p:sp>
      <p:sp>
        <p:nvSpPr>
          <p:cNvPr id="6149" name="Google Shape;6149;p59"/>
          <p:cNvSpPr txBox="1">
            <a:spLocks noGrp="1"/>
          </p:cNvSpPr>
          <p:nvPr>
            <p:ph type="subTitle" idx="3"/>
          </p:nvPr>
        </p:nvSpPr>
        <p:spPr>
          <a:xfrm>
            <a:off x="5157539" y="1968064"/>
            <a:ext cx="2582777" cy="211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As fibras podem ser naturais ou sintéticas. A produção de fibras artificiais consiste na transformação química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matérias-primas naturais.</a:t>
            </a:r>
            <a:endParaRPr sz="1600" dirty="0"/>
          </a:p>
        </p:txBody>
      </p:sp>
      <p:sp>
        <p:nvSpPr>
          <p:cNvPr id="6150" name="Google Shape;6150;p59"/>
          <p:cNvSpPr txBox="1">
            <a:spLocks noGrp="1"/>
          </p:cNvSpPr>
          <p:nvPr>
            <p:ph type="title" idx="4"/>
          </p:nvPr>
        </p:nvSpPr>
        <p:spPr>
          <a:xfrm>
            <a:off x="1403684" y="1163532"/>
            <a:ext cx="2582778" cy="571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Elastômeros</a:t>
            </a:r>
            <a:endParaRPr sz="2400" dirty="0"/>
          </a:p>
        </p:txBody>
      </p:sp>
      <p:sp>
        <p:nvSpPr>
          <p:cNvPr id="6151" name="Google Shape;6151;p59"/>
          <p:cNvSpPr txBox="1">
            <a:spLocks noGrp="1"/>
          </p:cNvSpPr>
          <p:nvPr>
            <p:ph type="title" idx="5"/>
          </p:nvPr>
        </p:nvSpPr>
        <p:spPr>
          <a:xfrm>
            <a:off x="5157539" y="1162181"/>
            <a:ext cx="2582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FibraS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05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9" name="Google Shape;6059;p5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Plásticos</a:t>
            </a:r>
            <a:endParaRPr dirty="0"/>
          </a:p>
        </p:txBody>
      </p:sp>
      <p:sp>
        <p:nvSpPr>
          <p:cNvPr id="6147" name="Google Shape;6147;p59"/>
          <p:cNvSpPr txBox="1">
            <a:spLocks noGrp="1"/>
          </p:cNvSpPr>
          <p:nvPr>
            <p:ph type="subTitle" idx="1"/>
          </p:nvPr>
        </p:nvSpPr>
        <p:spPr>
          <a:xfrm>
            <a:off x="583983" y="2252310"/>
            <a:ext cx="2582778" cy="151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termorrígidos ou termofixos são </a:t>
            </a:r>
            <a:r>
              <a:rPr lang="pt-BR" dirty="0">
                <a:solidFill>
                  <a:srgbClr val="FFFFFF"/>
                </a:solidFill>
              </a:rPr>
              <a:t>aqueles</a:t>
            </a:r>
            <a:r>
              <a:rPr lang="pt-BR" dirty="0"/>
              <a:t> que por aquecimento assumem estrutura tridimensional, tornando-se insolúveis e infusíveis</a:t>
            </a:r>
            <a:endParaRPr dirty="0"/>
          </a:p>
        </p:txBody>
      </p:sp>
      <p:sp>
        <p:nvSpPr>
          <p:cNvPr id="6149" name="Google Shape;6149;p59"/>
          <p:cNvSpPr txBox="1">
            <a:spLocks noGrp="1"/>
          </p:cNvSpPr>
          <p:nvPr>
            <p:ph type="subTitle" idx="3"/>
          </p:nvPr>
        </p:nvSpPr>
        <p:spPr>
          <a:xfrm>
            <a:off x="5977239" y="2191199"/>
            <a:ext cx="2582777" cy="193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termoplásticos são aqueles que permitem fusão por aquecimento e solidificação por resfriamento, isso possibilita o seu tratamento e moldagem repetidas vezes, desde que sejam reaquecidos.</a:t>
            </a:r>
            <a:endParaRPr dirty="0"/>
          </a:p>
        </p:txBody>
      </p:sp>
      <p:sp>
        <p:nvSpPr>
          <p:cNvPr id="6150" name="Google Shape;6150;p59"/>
          <p:cNvSpPr txBox="1">
            <a:spLocks noGrp="1"/>
          </p:cNvSpPr>
          <p:nvPr>
            <p:ph type="title" idx="4"/>
          </p:nvPr>
        </p:nvSpPr>
        <p:spPr>
          <a:xfrm>
            <a:off x="583983" y="1505307"/>
            <a:ext cx="2582778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termorrígidos </a:t>
            </a:r>
            <a:endParaRPr sz="2400" dirty="0"/>
          </a:p>
        </p:txBody>
      </p:sp>
      <p:sp>
        <p:nvSpPr>
          <p:cNvPr id="6151" name="Google Shape;6151;p59"/>
          <p:cNvSpPr txBox="1">
            <a:spLocks noGrp="1"/>
          </p:cNvSpPr>
          <p:nvPr>
            <p:ph type="title" idx="5"/>
          </p:nvPr>
        </p:nvSpPr>
        <p:spPr>
          <a:xfrm>
            <a:off x="5977240" y="1489266"/>
            <a:ext cx="2582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termoplásticos </a:t>
            </a:r>
            <a:endParaRPr dirty="0"/>
          </a:p>
        </p:txBody>
      </p:sp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3280611" y="1072114"/>
            <a:ext cx="2582778" cy="183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Os plásticos são formados através da combinação de vários monômeros. Geralmente, usa-se o petróleo como matéria-prima para a produção de plásticos.</a:t>
            </a:r>
          </a:p>
        </p:txBody>
      </p:sp>
      <p:grpSp>
        <p:nvGrpSpPr>
          <p:cNvPr id="3" name="Google Shape;5048;p56">
            <a:extLst>
              <a:ext uri="{FF2B5EF4-FFF2-40B4-BE49-F238E27FC236}">
                <a16:creationId xmlns:a16="http://schemas.microsoft.com/office/drawing/2014/main" id="{1B45D2BC-7612-414A-0783-4ED7B63CE940}"/>
              </a:ext>
            </a:extLst>
          </p:cNvPr>
          <p:cNvGrpSpPr/>
          <p:nvPr/>
        </p:nvGrpSpPr>
        <p:grpSpPr>
          <a:xfrm>
            <a:off x="3280611" y="2966030"/>
            <a:ext cx="2238357" cy="1626561"/>
            <a:chOff x="7708577" y="5673877"/>
            <a:chExt cx="1137434" cy="826546"/>
          </a:xfrm>
        </p:grpSpPr>
        <p:sp>
          <p:nvSpPr>
            <p:cNvPr id="4" name="Google Shape;5049;p56">
              <a:extLst>
                <a:ext uri="{FF2B5EF4-FFF2-40B4-BE49-F238E27FC236}">
                  <a16:creationId xmlns:a16="http://schemas.microsoft.com/office/drawing/2014/main" id="{A7EC12C7-99FF-6F5E-B3BF-1520A6A67CD8}"/>
                </a:ext>
              </a:extLst>
            </p:cNvPr>
            <p:cNvSpPr/>
            <p:nvPr/>
          </p:nvSpPr>
          <p:spPr>
            <a:xfrm>
              <a:off x="8215134" y="5686079"/>
              <a:ext cx="159553" cy="652376"/>
            </a:xfrm>
            <a:custGeom>
              <a:avLst/>
              <a:gdLst/>
              <a:ahLst/>
              <a:cxnLst/>
              <a:rect l="l" t="t" r="r" b="b"/>
              <a:pathLst>
                <a:path w="1870" h="7646" extrusionOk="0">
                  <a:moveTo>
                    <a:pt x="924" y="0"/>
                  </a:moveTo>
                  <a:cubicBezTo>
                    <a:pt x="730" y="0"/>
                    <a:pt x="492" y="12"/>
                    <a:pt x="196" y="31"/>
                  </a:cubicBezTo>
                  <a:lnTo>
                    <a:pt x="15" y="296"/>
                  </a:lnTo>
                  <a:cubicBezTo>
                    <a:pt x="489" y="533"/>
                    <a:pt x="1" y="7186"/>
                    <a:pt x="447" y="7479"/>
                  </a:cubicBezTo>
                  <a:cubicBezTo>
                    <a:pt x="610" y="7598"/>
                    <a:pt x="781" y="7645"/>
                    <a:pt x="957" y="7645"/>
                  </a:cubicBezTo>
                  <a:cubicBezTo>
                    <a:pt x="1113" y="7645"/>
                    <a:pt x="1274" y="7608"/>
                    <a:pt x="1438" y="7549"/>
                  </a:cubicBezTo>
                  <a:lnTo>
                    <a:pt x="1605" y="7284"/>
                  </a:lnTo>
                  <a:cubicBezTo>
                    <a:pt x="1646" y="7090"/>
                    <a:pt x="1495" y="337"/>
                    <a:pt x="1862" y="337"/>
                  </a:cubicBezTo>
                  <a:cubicBezTo>
                    <a:pt x="1865" y="337"/>
                    <a:pt x="1867" y="337"/>
                    <a:pt x="1870" y="338"/>
                  </a:cubicBezTo>
                  <a:cubicBezTo>
                    <a:pt x="1657" y="84"/>
                    <a:pt x="1444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50;p56">
              <a:extLst>
                <a:ext uri="{FF2B5EF4-FFF2-40B4-BE49-F238E27FC236}">
                  <a16:creationId xmlns:a16="http://schemas.microsoft.com/office/drawing/2014/main" id="{5A69DFCD-6683-4736-1102-A6D4815EE5CB}"/>
                </a:ext>
              </a:extLst>
            </p:cNvPr>
            <p:cNvSpPr/>
            <p:nvPr/>
          </p:nvSpPr>
          <p:spPr>
            <a:xfrm>
              <a:off x="8198411" y="5691368"/>
              <a:ext cx="192232" cy="44965"/>
            </a:xfrm>
            <a:custGeom>
              <a:avLst/>
              <a:gdLst/>
              <a:ahLst/>
              <a:cxnLst/>
              <a:rect l="l" t="t" r="r" b="b"/>
              <a:pathLst>
                <a:path w="2253" h="527" extrusionOk="0">
                  <a:moveTo>
                    <a:pt x="1098" y="0"/>
                  </a:moveTo>
                  <a:cubicBezTo>
                    <a:pt x="541" y="0"/>
                    <a:pt x="0" y="167"/>
                    <a:pt x="546" y="499"/>
                  </a:cubicBezTo>
                  <a:cubicBezTo>
                    <a:pt x="497" y="299"/>
                    <a:pt x="723" y="220"/>
                    <a:pt x="989" y="220"/>
                  </a:cubicBezTo>
                  <a:cubicBezTo>
                    <a:pt x="1335" y="220"/>
                    <a:pt x="1749" y="353"/>
                    <a:pt x="1717" y="527"/>
                  </a:cubicBezTo>
                  <a:cubicBezTo>
                    <a:pt x="2253" y="174"/>
                    <a:pt x="1667" y="0"/>
                    <a:pt x="1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51;p56">
              <a:extLst>
                <a:ext uri="{FF2B5EF4-FFF2-40B4-BE49-F238E27FC236}">
                  <a16:creationId xmlns:a16="http://schemas.microsoft.com/office/drawing/2014/main" id="{52C30466-89D6-0064-DD5F-752FD1436D44}"/>
                </a:ext>
              </a:extLst>
            </p:cNvPr>
            <p:cNvSpPr/>
            <p:nvPr/>
          </p:nvSpPr>
          <p:spPr>
            <a:xfrm>
              <a:off x="8229468" y="5744609"/>
              <a:ext cx="130970" cy="599135"/>
            </a:xfrm>
            <a:custGeom>
              <a:avLst/>
              <a:gdLst/>
              <a:ahLst/>
              <a:cxnLst/>
              <a:rect l="l" t="t" r="r" b="b"/>
              <a:pathLst>
                <a:path w="1535" h="7022" extrusionOk="0">
                  <a:moveTo>
                    <a:pt x="238" y="98"/>
                  </a:moveTo>
                  <a:cubicBezTo>
                    <a:pt x="415" y="156"/>
                    <a:pt x="600" y="185"/>
                    <a:pt x="785" y="185"/>
                  </a:cubicBezTo>
                  <a:cubicBezTo>
                    <a:pt x="968" y="185"/>
                    <a:pt x="1152" y="157"/>
                    <a:pt x="1329" y="98"/>
                  </a:cubicBezTo>
                  <a:close/>
                  <a:moveTo>
                    <a:pt x="0" y="0"/>
                  </a:moveTo>
                  <a:cubicBezTo>
                    <a:pt x="0" y="1"/>
                    <a:pt x="56" y="6500"/>
                    <a:pt x="56" y="6500"/>
                  </a:cubicBezTo>
                  <a:cubicBezTo>
                    <a:pt x="0" y="6770"/>
                    <a:pt x="473" y="7022"/>
                    <a:pt x="891" y="7022"/>
                  </a:cubicBezTo>
                  <a:cubicBezTo>
                    <a:pt x="1207" y="7022"/>
                    <a:pt x="1493" y="6877"/>
                    <a:pt x="1493" y="6486"/>
                  </a:cubicBezTo>
                  <a:lnTo>
                    <a:pt x="1535" y="14"/>
                  </a:lnTo>
                  <a:lnTo>
                    <a:pt x="1535" y="14"/>
                  </a:lnTo>
                  <a:cubicBezTo>
                    <a:pt x="1467" y="47"/>
                    <a:pt x="1399" y="75"/>
                    <a:pt x="1329" y="98"/>
                  </a:cubicBezTo>
                  <a:lnTo>
                    <a:pt x="1381" y="98"/>
                  </a:lnTo>
                  <a:lnTo>
                    <a:pt x="1381" y="6500"/>
                  </a:lnTo>
                  <a:cubicBezTo>
                    <a:pt x="1381" y="6500"/>
                    <a:pt x="1465" y="6919"/>
                    <a:pt x="823" y="6919"/>
                  </a:cubicBezTo>
                  <a:cubicBezTo>
                    <a:pt x="195" y="6919"/>
                    <a:pt x="168" y="6500"/>
                    <a:pt x="168" y="6500"/>
                  </a:cubicBezTo>
                  <a:lnTo>
                    <a:pt x="168" y="98"/>
                  </a:lnTo>
                  <a:lnTo>
                    <a:pt x="238" y="98"/>
                  </a:lnTo>
                  <a:cubicBezTo>
                    <a:pt x="157" y="71"/>
                    <a:pt x="77" y="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52;p56">
              <a:extLst>
                <a:ext uri="{FF2B5EF4-FFF2-40B4-BE49-F238E27FC236}">
                  <a16:creationId xmlns:a16="http://schemas.microsoft.com/office/drawing/2014/main" id="{0D96907A-A16C-7E21-BB7D-859C9D98B81E}"/>
                </a:ext>
              </a:extLst>
            </p:cNvPr>
            <p:cNvSpPr/>
            <p:nvPr/>
          </p:nvSpPr>
          <p:spPr>
            <a:xfrm>
              <a:off x="8137918" y="5673877"/>
              <a:ext cx="320130" cy="98206"/>
            </a:xfrm>
            <a:custGeom>
              <a:avLst/>
              <a:gdLst/>
              <a:ahLst/>
              <a:cxnLst/>
              <a:rect l="l" t="t" r="r" b="b"/>
              <a:pathLst>
                <a:path w="3752" h="1151" extrusionOk="0">
                  <a:moveTo>
                    <a:pt x="1782" y="209"/>
                  </a:moveTo>
                  <a:cubicBezTo>
                    <a:pt x="2384" y="209"/>
                    <a:pt x="3033" y="406"/>
                    <a:pt x="2356" y="774"/>
                  </a:cubicBezTo>
                  <a:cubicBezTo>
                    <a:pt x="2201" y="867"/>
                    <a:pt x="2028" y="913"/>
                    <a:pt x="1857" y="913"/>
                  </a:cubicBezTo>
                  <a:cubicBezTo>
                    <a:pt x="1646" y="913"/>
                    <a:pt x="1438" y="843"/>
                    <a:pt x="1268" y="704"/>
                  </a:cubicBezTo>
                  <a:cubicBezTo>
                    <a:pt x="741" y="367"/>
                    <a:pt x="1242" y="209"/>
                    <a:pt x="1782" y="209"/>
                  </a:cubicBezTo>
                  <a:close/>
                  <a:moveTo>
                    <a:pt x="1710" y="1"/>
                  </a:moveTo>
                  <a:cubicBezTo>
                    <a:pt x="502" y="1"/>
                    <a:pt x="1" y="689"/>
                    <a:pt x="1868" y="1150"/>
                  </a:cubicBezTo>
                  <a:cubicBezTo>
                    <a:pt x="2468" y="1108"/>
                    <a:pt x="3751" y="509"/>
                    <a:pt x="2677" y="132"/>
                  </a:cubicBezTo>
                  <a:cubicBezTo>
                    <a:pt x="2329" y="40"/>
                    <a:pt x="1999" y="1"/>
                    <a:pt x="1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53;p56">
              <a:extLst>
                <a:ext uri="{FF2B5EF4-FFF2-40B4-BE49-F238E27FC236}">
                  <a16:creationId xmlns:a16="http://schemas.microsoft.com/office/drawing/2014/main" id="{B47DFA5D-704C-3870-FE41-E3D4051D15E4}"/>
                </a:ext>
              </a:extLst>
            </p:cNvPr>
            <p:cNvSpPr/>
            <p:nvPr/>
          </p:nvSpPr>
          <p:spPr>
            <a:xfrm>
              <a:off x="8146450" y="5679082"/>
              <a:ext cx="248288" cy="86602"/>
            </a:xfrm>
            <a:custGeom>
              <a:avLst/>
              <a:gdLst/>
              <a:ahLst/>
              <a:cxnLst/>
              <a:rect l="l" t="t" r="r" b="b"/>
              <a:pathLst>
                <a:path w="2910" h="1015" extrusionOk="0">
                  <a:moveTo>
                    <a:pt x="1747" y="16"/>
                  </a:moveTo>
                  <a:cubicBezTo>
                    <a:pt x="2365" y="16"/>
                    <a:pt x="2910" y="259"/>
                    <a:pt x="2647" y="559"/>
                  </a:cubicBezTo>
                  <a:cubicBezTo>
                    <a:pt x="2370" y="814"/>
                    <a:pt x="2069" y="910"/>
                    <a:pt x="1795" y="910"/>
                  </a:cubicBezTo>
                  <a:cubicBezTo>
                    <a:pt x="1198" y="910"/>
                    <a:pt x="723" y="459"/>
                    <a:pt x="876" y="210"/>
                  </a:cubicBezTo>
                  <a:cubicBezTo>
                    <a:pt x="1127" y="73"/>
                    <a:pt x="1445" y="16"/>
                    <a:pt x="1747" y="16"/>
                  </a:cubicBezTo>
                  <a:close/>
                  <a:moveTo>
                    <a:pt x="1659" y="1"/>
                  </a:moveTo>
                  <a:cubicBezTo>
                    <a:pt x="811" y="1"/>
                    <a:pt x="1" y="243"/>
                    <a:pt x="1420" y="936"/>
                  </a:cubicBezTo>
                  <a:cubicBezTo>
                    <a:pt x="1420" y="936"/>
                    <a:pt x="1570" y="1014"/>
                    <a:pt x="1809" y="1014"/>
                  </a:cubicBezTo>
                  <a:cubicBezTo>
                    <a:pt x="2054" y="1014"/>
                    <a:pt x="2392" y="932"/>
                    <a:pt x="2759" y="601"/>
                  </a:cubicBezTo>
                  <a:cubicBezTo>
                    <a:pt x="2856" y="503"/>
                    <a:pt x="2856" y="350"/>
                    <a:pt x="2759" y="252"/>
                  </a:cubicBezTo>
                  <a:cubicBezTo>
                    <a:pt x="2781" y="104"/>
                    <a:pt x="2212" y="1"/>
                    <a:pt x="1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54;p56">
              <a:extLst>
                <a:ext uri="{FF2B5EF4-FFF2-40B4-BE49-F238E27FC236}">
                  <a16:creationId xmlns:a16="http://schemas.microsoft.com/office/drawing/2014/main" id="{D943A8BC-6BFB-9CB3-B40E-393B0FAC2369}"/>
                </a:ext>
              </a:extLst>
            </p:cNvPr>
            <p:cNvSpPr/>
            <p:nvPr/>
          </p:nvSpPr>
          <p:spPr>
            <a:xfrm>
              <a:off x="8248495" y="5871910"/>
              <a:ext cx="100083" cy="471407"/>
            </a:xfrm>
            <a:custGeom>
              <a:avLst/>
              <a:gdLst/>
              <a:ahLst/>
              <a:cxnLst/>
              <a:rect l="l" t="t" r="r" b="b"/>
              <a:pathLst>
                <a:path w="1173" h="5525" extrusionOk="0">
                  <a:moveTo>
                    <a:pt x="1074" y="4967"/>
                  </a:moveTo>
                  <a:cubicBezTo>
                    <a:pt x="1172" y="5525"/>
                    <a:pt x="0" y="5441"/>
                    <a:pt x="0" y="4967"/>
                  </a:cubicBezTo>
                  <a:lnTo>
                    <a:pt x="0" y="238"/>
                  </a:lnTo>
                  <a:cubicBezTo>
                    <a:pt x="349" y="1"/>
                    <a:pt x="837" y="112"/>
                    <a:pt x="1088" y="238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55;p56">
              <a:extLst>
                <a:ext uri="{FF2B5EF4-FFF2-40B4-BE49-F238E27FC236}">
                  <a16:creationId xmlns:a16="http://schemas.microsoft.com/office/drawing/2014/main" id="{9943A2FC-F102-D44A-4DB0-B73687A03899}"/>
                </a:ext>
              </a:extLst>
            </p:cNvPr>
            <p:cNvSpPr/>
            <p:nvPr/>
          </p:nvSpPr>
          <p:spPr>
            <a:xfrm>
              <a:off x="8248495" y="5881381"/>
              <a:ext cx="91722" cy="21587"/>
            </a:xfrm>
            <a:custGeom>
              <a:avLst/>
              <a:gdLst/>
              <a:ahLst/>
              <a:cxnLst/>
              <a:rect l="l" t="t" r="r" b="b"/>
              <a:pathLst>
                <a:path w="1075" h="253" extrusionOk="0">
                  <a:moveTo>
                    <a:pt x="465" y="0"/>
                  </a:moveTo>
                  <a:cubicBezTo>
                    <a:pt x="280" y="0"/>
                    <a:pt x="100" y="33"/>
                    <a:pt x="0" y="127"/>
                  </a:cubicBezTo>
                  <a:cubicBezTo>
                    <a:pt x="154" y="211"/>
                    <a:pt x="380" y="253"/>
                    <a:pt x="590" y="253"/>
                  </a:cubicBezTo>
                  <a:cubicBezTo>
                    <a:pt x="799" y="253"/>
                    <a:pt x="991" y="211"/>
                    <a:pt x="1074" y="127"/>
                  </a:cubicBezTo>
                  <a:cubicBezTo>
                    <a:pt x="1041" y="76"/>
                    <a:pt x="747" y="0"/>
                    <a:pt x="465" y="0"/>
                  </a:cubicBezTo>
                  <a:close/>
                </a:path>
              </a:pathLst>
            </a:custGeom>
            <a:solidFill>
              <a:srgbClr val="2CD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56;p56">
              <a:extLst>
                <a:ext uri="{FF2B5EF4-FFF2-40B4-BE49-F238E27FC236}">
                  <a16:creationId xmlns:a16="http://schemas.microsoft.com/office/drawing/2014/main" id="{A6F82CAD-10F6-026C-3EFF-1A3F87E3B3F4}"/>
                </a:ext>
              </a:extLst>
            </p:cNvPr>
            <p:cNvSpPr/>
            <p:nvPr/>
          </p:nvSpPr>
          <p:spPr>
            <a:xfrm>
              <a:off x="8288938" y="5880271"/>
              <a:ext cx="51279" cy="23378"/>
            </a:xfrm>
            <a:custGeom>
              <a:avLst/>
              <a:gdLst/>
              <a:ahLst/>
              <a:cxnLst/>
              <a:rect l="l" t="t" r="r" b="b"/>
              <a:pathLst>
                <a:path w="601" h="274" extrusionOk="0">
                  <a:moveTo>
                    <a:pt x="15" y="1"/>
                  </a:moveTo>
                  <a:cubicBezTo>
                    <a:pt x="15" y="1"/>
                    <a:pt x="154" y="154"/>
                    <a:pt x="1" y="266"/>
                  </a:cubicBezTo>
                  <a:cubicBezTo>
                    <a:pt x="42" y="271"/>
                    <a:pt x="85" y="274"/>
                    <a:pt x="127" y="274"/>
                  </a:cubicBezTo>
                  <a:cubicBezTo>
                    <a:pt x="297" y="274"/>
                    <a:pt x="467" y="229"/>
                    <a:pt x="600" y="140"/>
                  </a:cubicBezTo>
                  <a:cubicBezTo>
                    <a:pt x="419" y="42"/>
                    <a:pt x="224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57;p56">
              <a:extLst>
                <a:ext uri="{FF2B5EF4-FFF2-40B4-BE49-F238E27FC236}">
                  <a16:creationId xmlns:a16="http://schemas.microsoft.com/office/drawing/2014/main" id="{CBC51B8C-1D4C-F804-06CB-417EA4D32F0A}"/>
                </a:ext>
              </a:extLst>
            </p:cNvPr>
            <p:cNvSpPr/>
            <p:nvPr/>
          </p:nvSpPr>
          <p:spPr>
            <a:xfrm>
              <a:off x="8248495" y="5880527"/>
              <a:ext cx="91722" cy="12884"/>
            </a:xfrm>
            <a:custGeom>
              <a:avLst/>
              <a:gdLst/>
              <a:ahLst/>
              <a:cxnLst/>
              <a:rect l="l" t="t" r="r" b="b"/>
              <a:pathLst>
                <a:path w="1075" h="151" extrusionOk="0">
                  <a:moveTo>
                    <a:pt x="496" y="1"/>
                  </a:moveTo>
                  <a:cubicBezTo>
                    <a:pt x="337" y="1"/>
                    <a:pt x="163" y="35"/>
                    <a:pt x="0" y="137"/>
                  </a:cubicBezTo>
                  <a:lnTo>
                    <a:pt x="28" y="137"/>
                  </a:lnTo>
                  <a:cubicBezTo>
                    <a:pt x="49" y="83"/>
                    <a:pt x="282" y="55"/>
                    <a:pt x="523" y="55"/>
                  </a:cubicBezTo>
                  <a:cubicBezTo>
                    <a:pt x="777" y="55"/>
                    <a:pt x="1039" y="86"/>
                    <a:pt x="1060" y="151"/>
                  </a:cubicBezTo>
                  <a:lnTo>
                    <a:pt x="1074" y="137"/>
                  </a:lnTo>
                  <a:cubicBezTo>
                    <a:pt x="1074" y="137"/>
                    <a:pt x="814" y="1"/>
                    <a:pt x="496" y="1"/>
                  </a:cubicBezTo>
                  <a:close/>
                </a:path>
              </a:pathLst>
            </a:custGeom>
            <a:solidFill>
              <a:srgbClr val="0D9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58;p56">
              <a:extLst>
                <a:ext uri="{FF2B5EF4-FFF2-40B4-BE49-F238E27FC236}">
                  <a16:creationId xmlns:a16="http://schemas.microsoft.com/office/drawing/2014/main" id="{4C7CB410-7C4B-5F63-1AA9-A244CA126ED8}"/>
                </a:ext>
              </a:extLst>
            </p:cNvPr>
            <p:cNvSpPr/>
            <p:nvPr/>
          </p:nvSpPr>
          <p:spPr>
            <a:xfrm>
              <a:off x="8312145" y="6279835"/>
              <a:ext cx="19709" cy="20648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119" y="1"/>
                  </a:moveTo>
                  <a:cubicBezTo>
                    <a:pt x="63" y="1"/>
                    <a:pt x="8" y="39"/>
                    <a:pt x="8" y="116"/>
                  </a:cubicBezTo>
                  <a:cubicBezTo>
                    <a:pt x="1" y="200"/>
                    <a:pt x="56" y="241"/>
                    <a:pt x="114" y="241"/>
                  </a:cubicBezTo>
                  <a:cubicBezTo>
                    <a:pt x="171" y="241"/>
                    <a:pt x="231" y="200"/>
                    <a:pt x="231" y="116"/>
                  </a:cubicBezTo>
                  <a:cubicBezTo>
                    <a:pt x="231" y="39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59;p56">
              <a:extLst>
                <a:ext uri="{FF2B5EF4-FFF2-40B4-BE49-F238E27FC236}">
                  <a16:creationId xmlns:a16="http://schemas.microsoft.com/office/drawing/2014/main" id="{4EF70B79-1B07-97B8-FBBF-28430328FF14}"/>
                </a:ext>
              </a:extLst>
            </p:cNvPr>
            <p:cNvSpPr/>
            <p:nvPr/>
          </p:nvSpPr>
          <p:spPr>
            <a:xfrm>
              <a:off x="8273495" y="6199803"/>
              <a:ext cx="20307" cy="17918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9" y="1"/>
                  </a:moveTo>
                  <a:cubicBezTo>
                    <a:pt x="63" y="1"/>
                    <a:pt x="7" y="36"/>
                    <a:pt x="0" y="105"/>
                  </a:cubicBezTo>
                  <a:cubicBezTo>
                    <a:pt x="7" y="175"/>
                    <a:pt x="63" y="210"/>
                    <a:pt x="119" y="210"/>
                  </a:cubicBezTo>
                  <a:cubicBezTo>
                    <a:pt x="175" y="210"/>
                    <a:pt x="230" y="175"/>
                    <a:pt x="237" y="105"/>
                  </a:cubicBezTo>
                  <a:cubicBezTo>
                    <a:pt x="230" y="36"/>
                    <a:pt x="175" y="1"/>
                    <a:pt x="11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60;p56">
              <a:extLst>
                <a:ext uri="{FF2B5EF4-FFF2-40B4-BE49-F238E27FC236}">
                  <a16:creationId xmlns:a16="http://schemas.microsoft.com/office/drawing/2014/main" id="{DF177194-D787-C231-6FB2-51F878A2FDB4}"/>
                </a:ext>
              </a:extLst>
            </p:cNvPr>
            <p:cNvSpPr/>
            <p:nvPr/>
          </p:nvSpPr>
          <p:spPr>
            <a:xfrm>
              <a:off x="8312145" y="6094515"/>
              <a:ext cx="19709" cy="20563"/>
            </a:xfrm>
            <a:custGeom>
              <a:avLst/>
              <a:gdLst/>
              <a:ahLst/>
              <a:cxnLst/>
              <a:rect l="l" t="t" r="r" b="b"/>
              <a:pathLst>
                <a:path w="231" h="241" extrusionOk="0">
                  <a:moveTo>
                    <a:pt x="119" y="0"/>
                  </a:moveTo>
                  <a:cubicBezTo>
                    <a:pt x="63" y="0"/>
                    <a:pt x="8" y="42"/>
                    <a:pt x="8" y="126"/>
                  </a:cubicBezTo>
                  <a:cubicBezTo>
                    <a:pt x="1" y="203"/>
                    <a:pt x="56" y="241"/>
                    <a:pt x="114" y="241"/>
                  </a:cubicBezTo>
                  <a:cubicBezTo>
                    <a:pt x="171" y="241"/>
                    <a:pt x="231" y="203"/>
                    <a:pt x="231" y="126"/>
                  </a:cubicBezTo>
                  <a:cubicBezTo>
                    <a:pt x="231" y="42"/>
                    <a:pt x="175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61;p56">
              <a:extLst>
                <a:ext uri="{FF2B5EF4-FFF2-40B4-BE49-F238E27FC236}">
                  <a16:creationId xmlns:a16="http://schemas.microsoft.com/office/drawing/2014/main" id="{AC460B09-38DA-2D91-62DE-19F143B3645A}"/>
                </a:ext>
              </a:extLst>
            </p:cNvPr>
            <p:cNvSpPr/>
            <p:nvPr/>
          </p:nvSpPr>
          <p:spPr>
            <a:xfrm>
              <a:off x="8266327" y="5992726"/>
              <a:ext cx="20307" cy="17918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24" y="1"/>
                  </a:moveTo>
                  <a:cubicBezTo>
                    <a:pt x="70" y="1"/>
                    <a:pt x="15" y="36"/>
                    <a:pt x="1" y="105"/>
                  </a:cubicBezTo>
                  <a:cubicBezTo>
                    <a:pt x="15" y="175"/>
                    <a:pt x="70" y="210"/>
                    <a:pt x="124" y="210"/>
                  </a:cubicBezTo>
                  <a:cubicBezTo>
                    <a:pt x="178" y="210"/>
                    <a:pt x="231" y="175"/>
                    <a:pt x="238" y="105"/>
                  </a:cubicBezTo>
                  <a:cubicBezTo>
                    <a:pt x="231" y="36"/>
                    <a:pt x="178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62;p56">
              <a:extLst>
                <a:ext uri="{FF2B5EF4-FFF2-40B4-BE49-F238E27FC236}">
                  <a16:creationId xmlns:a16="http://schemas.microsoft.com/office/drawing/2014/main" id="{98558629-8E1E-6769-11AF-2DAF8111CE06}"/>
                </a:ext>
              </a:extLst>
            </p:cNvPr>
            <p:cNvSpPr/>
            <p:nvPr/>
          </p:nvSpPr>
          <p:spPr>
            <a:xfrm>
              <a:off x="8302077" y="5962095"/>
              <a:ext cx="20307" cy="19709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19" y="0"/>
                  </a:moveTo>
                  <a:cubicBezTo>
                    <a:pt x="59" y="0"/>
                    <a:pt x="0" y="39"/>
                    <a:pt x="0" y="116"/>
                  </a:cubicBezTo>
                  <a:cubicBezTo>
                    <a:pt x="0" y="192"/>
                    <a:pt x="59" y="231"/>
                    <a:pt x="119" y="231"/>
                  </a:cubicBezTo>
                  <a:cubicBezTo>
                    <a:pt x="178" y="231"/>
                    <a:pt x="237" y="192"/>
                    <a:pt x="237" y="116"/>
                  </a:cubicBezTo>
                  <a:cubicBezTo>
                    <a:pt x="237" y="39"/>
                    <a:pt x="178" y="0"/>
                    <a:pt x="11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63;p56">
              <a:extLst>
                <a:ext uri="{FF2B5EF4-FFF2-40B4-BE49-F238E27FC236}">
                  <a16:creationId xmlns:a16="http://schemas.microsoft.com/office/drawing/2014/main" id="{D82C35E7-9359-D327-1496-4C562530EB75}"/>
                </a:ext>
              </a:extLst>
            </p:cNvPr>
            <p:cNvSpPr/>
            <p:nvPr/>
          </p:nvSpPr>
          <p:spPr>
            <a:xfrm>
              <a:off x="8307965" y="5923700"/>
              <a:ext cx="20307" cy="17918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4" y="1"/>
                  </a:moveTo>
                  <a:cubicBezTo>
                    <a:pt x="60" y="1"/>
                    <a:pt x="8" y="36"/>
                    <a:pt x="1" y="105"/>
                  </a:cubicBezTo>
                  <a:cubicBezTo>
                    <a:pt x="8" y="175"/>
                    <a:pt x="60" y="210"/>
                    <a:pt x="114" y="210"/>
                  </a:cubicBezTo>
                  <a:cubicBezTo>
                    <a:pt x="168" y="210"/>
                    <a:pt x="224" y="175"/>
                    <a:pt x="238" y="105"/>
                  </a:cubicBezTo>
                  <a:cubicBezTo>
                    <a:pt x="224" y="36"/>
                    <a:pt x="168" y="1"/>
                    <a:pt x="11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64;p56">
              <a:extLst>
                <a:ext uri="{FF2B5EF4-FFF2-40B4-BE49-F238E27FC236}">
                  <a16:creationId xmlns:a16="http://schemas.microsoft.com/office/drawing/2014/main" id="{1EFF1ED5-128F-DA79-6589-77B0C75D5833}"/>
                </a:ext>
              </a:extLst>
            </p:cNvPr>
            <p:cNvSpPr/>
            <p:nvPr/>
          </p:nvSpPr>
          <p:spPr>
            <a:xfrm>
              <a:off x="8261549" y="5902626"/>
              <a:ext cx="19112" cy="19709"/>
            </a:xfrm>
            <a:custGeom>
              <a:avLst/>
              <a:gdLst/>
              <a:ahLst/>
              <a:cxnLst/>
              <a:rect l="l" t="t" r="r" b="b"/>
              <a:pathLst>
                <a:path w="224" h="231" extrusionOk="0">
                  <a:moveTo>
                    <a:pt x="112" y="0"/>
                  </a:moveTo>
                  <a:cubicBezTo>
                    <a:pt x="57" y="0"/>
                    <a:pt x="1" y="38"/>
                    <a:pt x="1" y="115"/>
                  </a:cubicBezTo>
                  <a:cubicBezTo>
                    <a:pt x="1" y="192"/>
                    <a:pt x="57" y="230"/>
                    <a:pt x="112" y="230"/>
                  </a:cubicBezTo>
                  <a:cubicBezTo>
                    <a:pt x="168" y="230"/>
                    <a:pt x="224" y="192"/>
                    <a:pt x="224" y="115"/>
                  </a:cubicBezTo>
                  <a:cubicBezTo>
                    <a:pt x="224" y="38"/>
                    <a:pt x="168" y="0"/>
                    <a:pt x="11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65;p56">
              <a:extLst>
                <a:ext uri="{FF2B5EF4-FFF2-40B4-BE49-F238E27FC236}">
                  <a16:creationId xmlns:a16="http://schemas.microsoft.com/office/drawing/2014/main" id="{7591D82C-D055-E486-9F6B-A6C624B37414}"/>
                </a:ext>
              </a:extLst>
            </p:cNvPr>
            <p:cNvSpPr/>
            <p:nvPr/>
          </p:nvSpPr>
          <p:spPr>
            <a:xfrm>
              <a:off x="8288938" y="6258419"/>
              <a:ext cx="20307" cy="19709"/>
            </a:xfrm>
            <a:custGeom>
              <a:avLst/>
              <a:gdLst/>
              <a:ahLst/>
              <a:cxnLst/>
              <a:rect l="l" t="t" r="r" b="b"/>
              <a:pathLst>
                <a:path w="238" h="231" extrusionOk="0">
                  <a:moveTo>
                    <a:pt x="124" y="1"/>
                  </a:moveTo>
                  <a:cubicBezTo>
                    <a:pt x="67" y="1"/>
                    <a:pt x="8" y="39"/>
                    <a:pt x="1" y="116"/>
                  </a:cubicBezTo>
                  <a:cubicBezTo>
                    <a:pt x="1" y="192"/>
                    <a:pt x="60" y="231"/>
                    <a:pt x="119" y="231"/>
                  </a:cubicBezTo>
                  <a:cubicBezTo>
                    <a:pt x="178" y="231"/>
                    <a:pt x="238" y="192"/>
                    <a:pt x="238" y="116"/>
                  </a:cubicBezTo>
                  <a:cubicBezTo>
                    <a:pt x="238" y="39"/>
                    <a:pt x="18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66;p56">
              <a:extLst>
                <a:ext uri="{FF2B5EF4-FFF2-40B4-BE49-F238E27FC236}">
                  <a16:creationId xmlns:a16="http://schemas.microsoft.com/office/drawing/2014/main" id="{40AC7DB3-DD25-2DF8-3213-B58A9F121EDC}"/>
                </a:ext>
              </a:extLst>
            </p:cNvPr>
            <p:cNvSpPr/>
            <p:nvPr/>
          </p:nvSpPr>
          <p:spPr>
            <a:xfrm>
              <a:off x="8269911" y="6285807"/>
              <a:ext cx="14334" cy="12542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67;p56">
              <a:extLst>
                <a:ext uri="{FF2B5EF4-FFF2-40B4-BE49-F238E27FC236}">
                  <a16:creationId xmlns:a16="http://schemas.microsoft.com/office/drawing/2014/main" id="{5C741D0C-1799-A7E4-2F33-089881D2E1BF}"/>
                </a:ext>
              </a:extLst>
            </p:cNvPr>
            <p:cNvSpPr/>
            <p:nvPr/>
          </p:nvSpPr>
          <p:spPr>
            <a:xfrm>
              <a:off x="8277078" y="6238197"/>
              <a:ext cx="14334" cy="12628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5" y="1"/>
                    <a:pt x="7" y="25"/>
                    <a:pt x="0" y="74"/>
                  </a:cubicBezTo>
                  <a:cubicBezTo>
                    <a:pt x="7" y="123"/>
                    <a:pt x="45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68;p56">
              <a:extLst>
                <a:ext uri="{FF2B5EF4-FFF2-40B4-BE49-F238E27FC236}">
                  <a16:creationId xmlns:a16="http://schemas.microsoft.com/office/drawing/2014/main" id="{033A08AB-F582-0F4F-253C-AA1C12B711E1}"/>
                </a:ext>
              </a:extLst>
            </p:cNvPr>
            <p:cNvSpPr/>
            <p:nvPr/>
          </p:nvSpPr>
          <p:spPr>
            <a:xfrm>
              <a:off x="8312145" y="6211150"/>
              <a:ext cx="13822" cy="14334"/>
            </a:xfrm>
            <a:custGeom>
              <a:avLst/>
              <a:gdLst/>
              <a:ahLst/>
              <a:cxnLst/>
              <a:rect l="l" t="t" r="r" b="b"/>
              <a:pathLst>
                <a:path w="162" h="168" extrusionOk="0">
                  <a:moveTo>
                    <a:pt x="84" y="0"/>
                  </a:moveTo>
                  <a:cubicBezTo>
                    <a:pt x="46" y="0"/>
                    <a:pt x="8" y="28"/>
                    <a:pt x="8" y="84"/>
                  </a:cubicBezTo>
                  <a:cubicBezTo>
                    <a:pt x="1" y="140"/>
                    <a:pt x="39" y="168"/>
                    <a:pt x="79" y="168"/>
                  </a:cubicBezTo>
                  <a:cubicBezTo>
                    <a:pt x="119" y="168"/>
                    <a:pt x="161" y="140"/>
                    <a:pt x="161" y="84"/>
                  </a:cubicBezTo>
                  <a:cubicBezTo>
                    <a:pt x="161" y="28"/>
                    <a:pt x="123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69;p56">
              <a:extLst>
                <a:ext uri="{FF2B5EF4-FFF2-40B4-BE49-F238E27FC236}">
                  <a16:creationId xmlns:a16="http://schemas.microsoft.com/office/drawing/2014/main" id="{A0AEBE03-B967-1D3C-6E82-49BD93560476}"/>
                </a:ext>
              </a:extLst>
            </p:cNvPr>
            <p:cNvSpPr/>
            <p:nvPr/>
          </p:nvSpPr>
          <p:spPr>
            <a:xfrm>
              <a:off x="8294910" y="6130777"/>
              <a:ext cx="14334" cy="11689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3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3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70;p56">
              <a:extLst>
                <a:ext uri="{FF2B5EF4-FFF2-40B4-BE49-F238E27FC236}">
                  <a16:creationId xmlns:a16="http://schemas.microsoft.com/office/drawing/2014/main" id="{22B98255-6E36-EE57-2376-45096F0C3B9F}"/>
                </a:ext>
              </a:extLst>
            </p:cNvPr>
            <p:cNvSpPr/>
            <p:nvPr/>
          </p:nvSpPr>
          <p:spPr>
            <a:xfrm>
              <a:off x="8294910" y="6081120"/>
              <a:ext cx="14334" cy="12542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0"/>
                  </a:moveTo>
                  <a:cubicBezTo>
                    <a:pt x="46" y="0"/>
                    <a:pt x="7" y="25"/>
                    <a:pt x="0" y="74"/>
                  </a:cubicBezTo>
                  <a:cubicBezTo>
                    <a:pt x="7" y="122"/>
                    <a:pt x="46" y="147"/>
                    <a:pt x="84" y="147"/>
                  </a:cubicBezTo>
                  <a:cubicBezTo>
                    <a:pt x="122" y="147"/>
                    <a:pt x="161" y="122"/>
                    <a:pt x="168" y="74"/>
                  </a:cubicBezTo>
                  <a:cubicBezTo>
                    <a:pt x="161" y="25"/>
                    <a:pt x="122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71;p56">
              <a:extLst>
                <a:ext uri="{FF2B5EF4-FFF2-40B4-BE49-F238E27FC236}">
                  <a16:creationId xmlns:a16="http://schemas.microsoft.com/office/drawing/2014/main" id="{D781A9A5-E469-4A66-52CA-53397F2E6DFF}"/>
                </a:ext>
              </a:extLst>
            </p:cNvPr>
            <p:cNvSpPr/>
            <p:nvPr/>
          </p:nvSpPr>
          <p:spPr>
            <a:xfrm>
              <a:off x="8274689" y="6090932"/>
              <a:ext cx="13140" cy="13481"/>
            </a:xfrm>
            <a:custGeom>
              <a:avLst/>
              <a:gdLst/>
              <a:ahLst/>
              <a:cxnLst/>
              <a:rect l="l" t="t" r="r" b="b"/>
              <a:pathLst>
                <a:path w="154" h="158" extrusionOk="0">
                  <a:moveTo>
                    <a:pt x="77" y="0"/>
                  </a:moveTo>
                  <a:cubicBezTo>
                    <a:pt x="39" y="0"/>
                    <a:pt x="0" y="28"/>
                    <a:pt x="0" y="84"/>
                  </a:cubicBezTo>
                  <a:cubicBezTo>
                    <a:pt x="0" y="133"/>
                    <a:pt x="39" y="157"/>
                    <a:pt x="77" y="157"/>
                  </a:cubicBezTo>
                  <a:cubicBezTo>
                    <a:pt x="115" y="157"/>
                    <a:pt x="154" y="133"/>
                    <a:pt x="154" y="84"/>
                  </a:cubicBezTo>
                  <a:cubicBezTo>
                    <a:pt x="154" y="28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2;p56">
              <a:extLst>
                <a:ext uri="{FF2B5EF4-FFF2-40B4-BE49-F238E27FC236}">
                  <a16:creationId xmlns:a16="http://schemas.microsoft.com/office/drawing/2014/main" id="{9EAD6A0F-119C-5E71-D3C0-7F3C82168A8F}"/>
                </a:ext>
              </a:extLst>
            </p:cNvPr>
            <p:cNvSpPr/>
            <p:nvPr/>
          </p:nvSpPr>
          <p:spPr>
            <a:xfrm>
              <a:off x="8255662" y="6087348"/>
              <a:ext cx="14334" cy="14334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"/>
                  </a:moveTo>
                  <a:cubicBezTo>
                    <a:pt x="42" y="1"/>
                    <a:pt x="0" y="28"/>
                    <a:pt x="0" y="84"/>
                  </a:cubicBezTo>
                  <a:cubicBezTo>
                    <a:pt x="0" y="140"/>
                    <a:pt x="42" y="168"/>
                    <a:pt x="84" y="168"/>
                  </a:cubicBezTo>
                  <a:cubicBezTo>
                    <a:pt x="126" y="168"/>
                    <a:pt x="167" y="140"/>
                    <a:pt x="167" y="84"/>
                  </a:cubicBezTo>
                  <a:cubicBezTo>
                    <a:pt x="167" y="28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73;p56">
              <a:extLst>
                <a:ext uri="{FF2B5EF4-FFF2-40B4-BE49-F238E27FC236}">
                  <a16:creationId xmlns:a16="http://schemas.microsoft.com/office/drawing/2014/main" id="{A708FB3F-7E9A-4FBD-1194-6174A201A6F0}"/>
                </a:ext>
              </a:extLst>
            </p:cNvPr>
            <p:cNvSpPr/>
            <p:nvPr/>
          </p:nvSpPr>
          <p:spPr>
            <a:xfrm>
              <a:off x="8262744" y="6050489"/>
              <a:ext cx="14420" cy="14334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74;p56">
              <a:extLst>
                <a:ext uri="{FF2B5EF4-FFF2-40B4-BE49-F238E27FC236}">
                  <a16:creationId xmlns:a16="http://schemas.microsoft.com/office/drawing/2014/main" id="{BAF41263-E89E-C131-C571-658F4DC6268C}"/>
                </a:ext>
              </a:extLst>
            </p:cNvPr>
            <p:cNvSpPr/>
            <p:nvPr/>
          </p:nvSpPr>
          <p:spPr>
            <a:xfrm>
              <a:off x="8294910" y="6044175"/>
              <a:ext cx="14334" cy="12628"/>
            </a:xfrm>
            <a:custGeom>
              <a:avLst/>
              <a:gdLst/>
              <a:ahLst/>
              <a:cxnLst/>
              <a:rect l="l" t="t" r="r" b="b"/>
              <a:pathLst>
                <a:path w="168" h="148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23"/>
                    <a:pt x="46" y="147"/>
                    <a:pt x="84" y="147"/>
                  </a:cubicBezTo>
                  <a:cubicBezTo>
                    <a:pt x="122" y="147"/>
                    <a:pt x="161" y="123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75;p56">
              <a:extLst>
                <a:ext uri="{FF2B5EF4-FFF2-40B4-BE49-F238E27FC236}">
                  <a16:creationId xmlns:a16="http://schemas.microsoft.com/office/drawing/2014/main" id="{EA6AA800-B34F-311D-A0A4-88992B519EE9}"/>
                </a:ext>
              </a:extLst>
            </p:cNvPr>
            <p:cNvSpPr/>
            <p:nvPr/>
          </p:nvSpPr>
          <p:spPr>
            <a:xfrm>
              <a:off x="8274689" y="5942130"/>
              <a:ext cx="13140" cy="14420"/>
            </a:xfrm>
            <a:custGeom>
              <a:avLst/>
              <a:gdLst/>
              <a:ahLst/>
              <a:cxnLst/>
              <a:rect l="l" t="t" r="r" b="b"/>
              <a:pathLst>
                <a:path w="154" h="169" extrusionOk="0">
                  <a:moveTo>
                    <a:pt x="77" y="1"/>
                  </a:moveTo>
                  <a:cubicBezTo>
                    <a:pt x="39" y="1"/>
                    <a:pt x="0" y="29"/>
                    <a:pt x="0" y="85"/>
                  </a:cubicBezTo>
                  <a:cubicBezTo>
                    <a:pt x="0" y="140"/>
                    <a:pt x="39" y="168"/>
                    <a:pt x="77" y="168"/>
                  </a:cubicBezTo>
                  <a:cubicBezTo>
                    <a:pt x="115" y="168"/>
                    <a:pt x="154" y="140"/>
                    <a:pt x="154" y="85"/>
                  </a:cubicBezTo>
                  <a:cubicBezTo>
                    <a:pt x="154" y="29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76;p56">
              <a:extLst>
                <a:ext uri="{FF2B5EF4-FFF2-40B4-BE49-F238E27FC236}">
                  <a16:creationId xmlns:a16="http://schemas.microsoft.com/office/drawing/2014/main" id="{9AC73D58-0CEC-9D32-BC84-22E1C3EB3333}"/>
                </a:ext>
              </a:extLst>
            </p:cNvPr>
            <p:cNvSpPr/>
            <p:nvPr/>
          </p:nvSpPr>
          <p:spPr>
            <a:xfrm>
              <a:off x="8305576" y="6009961"/>
              <a:ext cx="13225" cy="13481"/>
            </a:xfrm>
            <a:custGeom>
              <a:avLst/>
              <a:gdLst/>
              <a:ahLst/>
              <a:cxnLst/>
              <a:rect l="l" t="t" r="r" b="b"/>
              <a:pathLst>
                <a:path w="155" h="158" extrusionOk="0">
                  <a:moveTo>
                    <a:pt x="78" y="1"/>
                  </a:moveTo>
                  <a:cubicBezTo>
                    <a:pt x="39" y="1"/>
                    <a:pt x="1" y="29"/>
                    <a:pt x="1" y="85"/>
                  </a:cubicBezTo>
                  <a:cubicBezTo>
                    <a:pt x="1" y="133"/>
                    <a:pt x="39" y="158"/>
                    <a:pt x="78" y="158"/>
                  </a:cubicBezTo>
                  <a:cubicBezTo>
                    <a:pt x="116" y="158"/>
                    <a:pt x="154" y="133"/>
                    <a:pt x="154" y="85"/>
                  </a:cubicBezTo>
                  <a:cubicBezTo>
                    <a:pt x="154" y="29"/>
                    <a:pt x="116" y="1"/>
                    <a:pt x="7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77;p56">
              <a:extLst>
                <a:ext uri="{FF2B5EF4-FFF2-40B4-BE49-F238E27FC236}">
                  <a16:creationId xmlns:a16="http://schemas.microsoft.com/office/drawing/2014/main" id="{C0F0456E-26AB-46C5-021B-536F62891333}"/>
                </a:ext>
              </a:extLst>
            </p:cNvPr>
            <p:cNvSpPr/>
            <p:nvPr/>
          </p:nvSpPr>
          <p:spPr>
            <a:xfrm>
              <a:off x="8287743" y="6306370"/>
              <a:ext cx="14420" cy="13481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33"/>
                    <a:pt x="43" y="157"/>
                    <a:pt x="84" y="157"/>
                  </a:cubicBezTo>
                  <a:cubicBezTo>
                    <a:pt x="126" y="157"/>
                    <a:pt x="168" y="133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78;p56">
              <a:extLst>
                <a:ext uri="{FF2B5EF4-FFF2-40B4-BE49-F238E27FC236}">
                  <a16:creationId xmlns:a16="http://schemas.microsoft.com/office/drawing/2014/main" id="{E746DE8E-508D-5C96-B5F6-CF58540C4AFC}"/>
                </a:ext>
              </a:extLst>
            </p:cNvPr>
            <p:cNvSpPr/>
            <p:nvPr/>
          </p:nvSpPr>
          <p:spPr>
            <a:xfrm>
              <a:off x="8262744" y="6251593"/>
              <a:ext cx="14420" cy="14334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84" y="0"/>
                  </a:moveTo>
                  <a:cubicBezTo>
                    <a:pt x="43" y="0"/>
                    <a:pt x="1" y="28"/>
                    <a:pt x="1" y="84"/>
                  </a:cubicBezTo>
                  <a:cubicBezTo>
                    <a:pt x="1" y="140"/>
                    <a:pt x="43" y="168"/>
                    <a:pt x="84" y="168"/>
                  </a:cubicBezTo>
                  <a:cubicBezTo>
                    <a:pt x="126" y="168"/>
                    <a:pt x="168" y="140"/>
                    <a:pt x="168" y="84"/>
                  </a:cubicBezTo>
                  <a:cubicBezTo>
                    <a:pt x="168" y="28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79;p56">
              <a:extLst>
                <a:ext uri="{FF2B5EF4-FFF2-40B4-BE49-F238E27FC236}">
                  <a16:creationId xmlns:a16="http://schemas.microsoft.com/office/drawing/2014/main" id="{138BF634-135C-2E35-F7B3-5FA57725D52D}"/>
                </a:ext>
              </a:extLst>
            </p:cNvPr>
            <p:cNvSpPr/>
            <p:nvPr/>
          </p:nvSpPr>
          <p:spPr>
            <a:xfrm>
              <a:off x="8259160" y="6153985"/>
              <a:ext cx="14420" cy="13481"/>
            </a:xfrm>
            <a:custGeom>
              <a:avLst/>
              <a:gdLst/>
              <a:ahLst/>
              <a:cxnLst/>
              <a:rect l="l" t="t" r="r" b="b"/>
              <a:pathLst>
                <a:path w="169" h="158" extrusionOk="0">
                  <a:moveTo>
                    <a:pt x="90" y="1"/>
                  </a:moveTo>
                  <a:cubicBezTo>
                    <a:pt x="50" y="1"/>
                    <a:pt x="8" y="29"/>
                    <a:pt x="1" y="84"/>
                  </a:cubicBezTo>
                  <a:cubicBezTo>
                    <a:pt x="1" y="133"/>
                    <a:pt x="43" y="158"/>
                    <a:pt x="85" y="158"/>
                  </a:cubicBezTo>
                  <a:cubicBezTo>
                    <a:pt x="126" y="158"/>
                    <a:pt x="168" y="133"/>
                    <a:pt x="168" y="84"/>
                  </a:cubicBezTo>
                  <a:cubicBezTo>
                    <a:pt x="168" y="29"/>
                    <a:pt x="130" y="1"/>
                    <a:pt x="9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80;p56">
              <a:extLst>
                <a:ext uri="{FF2B5EF4-FFF2-40B4-BE49-F238E27FC236}">
                  <a16:creationId xmlns:a16="http://schemas.microsoft.com/office/drawing/2014/main" id="{28C0D5B5-710A-0069-1E42-4150B673D324}"/>
                </a:ext>
              </a:extLst>
            </p:cNvPr>
            <p:cNvSpPr/>
            <p:nvPr/>
          </p:nvSpPr>
          <p:spPr>
            <a:xfrm>
              <a:off x="8294910" y="6166783"/>
              <a:ext cx="14334" cy="11689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5"/>
                    <a:pt x="0" y="74"/>
                  </a:cubicBezTo>
                  <a:cubicBezTo>
                    <a:pt x="7" y="116"/>
                    <a:pt x="46" y="137"/>
                    <a:pt x="84" y="137"/>
                  </a:cubicBezTo>
                  <a:cubicBezTo>
                    <a:pt x="122" y="137"/>
                    <a:pt x="161" y="116"/>
                    <a:pt x="168" y="74"/>
                  </a:cubicBezTo>
                  <a:cubicBezTo>
                    <a:pt x="161" y="25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81;p56">
              <a:extLst>
                <a:ext uri="{FF2B5EF4-FFF2-40B4-BE49-F238E27FC236}">
                  <a16:creationId xmlns:a16="http://schemas.microsoft.com/office/drawing/2014/main" id="{55752042-96F2-F4B9-E2C2-7835DBEEAB4E}"/>
                </a:ext>
              </a:extLst>
            </p:cNvPr>
            <p:cNvSpPr/>
            <p:nvPr/>
          </p:nvSpPr>
          <p:spPr>
            <a:xfrm>
              <a:off x="8317521" y="6173609"/>
              <a:ext cx="14334" cy="11689"/>
            </a:xfrm>
            <a:custGeom>
              <a:avLst/>
              <a:gdLst/>
              <a:ahLst/>
              <a:cxnLst/>
              <a:rect l="l" t="t" r="r" b="b"/>
              <a:pathLst>
                <a:path w="168" h="137" extrusionOk="0">
                  <a:moveTo>
                    <a:pt x="84" y="1"/>
                  </a:moveTo>
                  <a:cubicBezTo>
                    <a:pt x="46" y="1"/>
                    <a:pt x="7" y="22"/>
                    <a:pt x="0" y="64"/>
                  </a:cubicBezTo>
                  <a:cubicBezTo>
                    <a:pt x="7" y="112"/>
                    <a:pt x="46" y="137"/>
                    <a:pt x="84" y="137"/>
                  </a:cubicBezTo>
                  <a:cubicBezTo>
                    <a:pt x="122" y="137"/>
                    <a:pt x="161" y="112"/>
                    <a:pt x="168" y="64"/>
                  </a:cubicBezTo>
                  <a:cubicBezTo>
                    <a:pt x="161" y="22"/>
                    <a:pt x="122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82;p56">
              <a:extLst>
                <a:ext uri="{FF2B5EF4-FFF2-40B4-BE49-F238E27FC236}">
                  <a16:creationId xmlns:a16="http://schemas.microsoft.com/office/drawing/2014/main" id="{0D9829C3-A15E-81B9-293F-CC6091D651E5}"/>
                </a:ext>
              </a:extLst>
            </p:cNvPr>
            <p:cNvSpPr/>
            <p:nvPr/>
          </p:nvSpPr>
          <p:spPr>
            <a:xfrm>
              <a:off x="8323493" y="6148951"/>
              <a:ext cx="5973" cy="4522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5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5" y="53"/>
                  </a:cubicBezTo>
                  <a:cubicBezTo>
                    <a:pt x="49" y="53"/>
                    <a:pt x="63" y="46"/>
                    <a:pt x="70" y="32"/>
                  </a:cubicBezTo>
                  <a:cubicBezTo>
                    <a:pt x="63" y="11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83;p56">
              <a:extLst>
                <a:ext uri="{FF2B5EF4-FFF2-40B4-BE49-F238E27FC236}">
                  <a16:creationId xmlns:a16="http://schemas.microsoft.com/office/drawing/2014/main" id="{2C2C899B-4A19-1C6C-EA9B-D44A43B500E6}"/>
                </a:ext>
              </a:extLst>
            </p:cNvPr>
            <p:cNvSpPr/>
            <p:nvPr/>
          </p:nvSpPr>
          <p:spPr>
            <a:xfrm>
              <a:off x="8322299" y="6055779"/>
              <a:ext cx="4778" cy="3669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1"/>
                  </a:moveTo>
                  <a:cubicBezTo>
                    <a:pt x="14" y="1"/>
                    <a:pt x="0" y="8"/>
                    <a:pt x="0" y="22"/>
                  </a:cubicBezTo>
                  <a:cubicBezTo>
                    <a:pt x="0" y="36"/>
                    <a:pt x="14" y="43"/>
                    <a:pt x="28" y="43"/>
                  </a:cubicBezTo>
                  <a:cubicBezTo>
                    <a:pt x="42" y="43"/>
                    <a:pt x="56" y="36"/>
                    <a:pt x="56" y="22"/>
                  </a:cubicBezTo>
                  <a:cubicBezTo>
                    <a:pt x="56" y="8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84;p56">
              <a:extLst>
                <a:ext uri="{FF2B5EF4-FFF2-40B4-BE49-F238E27FC236}">
                  <a16:creationId xmlns:a16="http://schemas.microsoft.com/office/drawing/2014/main" id="{58040768-99E3-6CFA-2D94-D75C5BA054A0}"/>
                </a:ext>
              </a:extLst>
            </p:cNvPr>
            <p:cNvSpPr/>
            <p:nvPr/>
          </p:nvSpPr>
          <p:spPr>
            <a:xfrm>
              <a:off x="8271106" y="6127535"/>
              <a:ext cx="4863" cy="4522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4" y="0"/>
                  </a:moveTo>
                  <a:cubicBezTo>
                    <a:pt x="21" y="0"/>
                    <a:pt x="7" y="11"/>
                    <a:pt x="0" y="32"/>
                  </a:cubicBezTo>
                  <a:cubicBezTo>
                    <a:pt x="7" y="46"/>
                    <a:pt x="21" y="53"/>
                    <a:pt x="34" y="53"/>
                  </a:cubicBezTo>
                  <a:cubicBezTo>
                    <a:pt x="46" y="53"/>
                    <a:pt x="56" y="46"/>
                    <a:pt x="56" y="32"/>
                  </a:cubicBezTo>
                  <a:cubicBezTo>
                    <a:pt x="56" y="11"/>
                    <a:pt x="46" y="0"/>
                    <a:pt x="3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85;p56">
              <a:extLst>
                <a:ext uri="{FF2B5EF4-FFF2-40B4-BE49-F238E27FC236}">
                  <a16:creationId xmlns:a16="http://schemas.microsoft.com/office/drawing/2014/main" id="{6337685E-6171-D292-30CA-AD47C44A848B}"/>
                </a:ext>
              </a:extLst>
            </p:cNvPr>
            <p:cNvSpPr/>
            <p:nvPr/>
          </p:nvSpPr>
          <p:spPr>
            <a:xfrm>
              <a:off x="8322299" y="6259357"/>
              <a:ext cx="4778" cy="3669"/>
            </a:xfrm>
            <a:custGeom>
              <a:avLst/>
              <a:gdLst/>
              <a:ahLst/>
              <a:cxnLst/>
              <a:rect l="l" t="t" r="r" b="b"/>
              <a:pathLst>
                <a:path w="56" h="43" extrusionOk="0">
                  <a:moveTo>
                    <a:pt x="28" y="0"/>
                  </a:moveTo>
                  <a:cubicBezTo>
                    <a:pt x="14" y="0"/>
                    <a:pt x="0" y="7"/>
                    <a:pt x="0" y="21"/>
                  </a:cubicBezTo>
                  <a:cubicBezTo>
                    <a:pt x="0" y="35"/>
                    <a:pt x="14" y="42"/>
                    <a:pt x="28" y="42"/>
                  </a:cubicBezTo>
                  <a:cubicBezTo>
                    <a:pt x="42" y="42"/>
                    <a:pt x="56" y="35"/>
                    <a:pt x="56" y="21"/>
                  </a:cubicBezTo>
                  <a:cubicBezTo>
                    <a:pt x="56" y="7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86;p56">
              <a:extLst>
                <a:ext uri="{FF2B5EF4-FFF2-40B4-BE49-F238E27FC236}">
                  <a16:creationId xmlns:a16="http://schemas.microsoft.com/office/drawing/2014/main" id="{F8575E28-B4D5-CF0B-3005-7BFDF48B839A}"/>
                </a:ext>
              </a:extLst>
            </p:cNvPr>
            <p:cNvSpPr/>
            <p:nvPr/>
          </p:nvSpPr>
          <p:spPr>
            <a:xfrm>
              <a:off x="8254468" y="5892217"/>
              <a:ext cx="85749" cy="11263"/>
            </a:xfrm>
            <a:custGeom>
              <a:avLst/>
              <a:gdLst/>
              <a:ahLst/>
              <a:cxnLst/>
              <a:rect l="l" t="t" r="r" b="b"/>
              <a:pathLst>
                <a:path w="1005" h="132" extrusionOk="0">
                  <a:moveTo>
                    <a:pt x="1004" y="0"/>
                  </a:moveTo>
                  <a:cubicBezTo>
                    <a:pt x="1003" y="1"/>
                    <a:pt x="1002" y="2"/>
                    <a:pt x="999" y="3"/>
                  </a:cubicBezTo>
                  <a:lnTo>
                    <a:pt x="999" y="3"/>
                  </a:lnTo>
                  <a:cubicBezTo>
                    <a:pt x="1001" y="2"/>
                    <a:pt x="1003" y="1"/>
                    <a:pt x="1004" y="0"/>
                  </a:cubicBezTo>
                  <a:close/>
                  <a:moveTo>
                    <a:pt x="0" y="14"/>
                  </a:moveTo>
                  <a:cubicBezTo>
                    <a:pt x="27" y="26"/>
                    <a:pt x="65" y="41"/>
                    <a:pt x="110" y="55"/>
                  </a:cubicBezTo>
                  <a:lnTo>
                    <a:pt x="110" y="55"/>
                  </a:lnTo>
                  <a:cubicBezTo>
                    <a:pt x="75" y="43"/>
                    <a:pt x="38" y="30"/>
                    <a:pt x="0" y="14"/>
                  </a:cubicBezTo>
                  <a:close/>
                  <a:moveTo>
                    <a:pt x="999" y="3"/>
                  </a:moveTo>
                  <a:cubicBezTo>
                    <a:pt x="848" y="91"/>
                    <a:pt x="681" y="121"/>
                    <a:pt x="526" y="121"/>
                  </a:cubicBezTo>
                  <a:cubicBezTo>
                    <a:pt x="365" y="121"/>
                    <a:pt x="216" y="89"/>
                    <a:pt x="110" y="55"/>
                  </a:cubicBezTo>
                  <a:lnTo>
                    <a:pt x="110" y="55"/>
                  </a:lnTo>
                  <a:cubicBezTo>
                    <a:pt x="275" y="111"/>
                    <a:pt x="416" y="131"/>
                    <a:pt x="536" y="131"/>
                  </a:cubicBezTo>
                  <a:cubicBezTo>
                    <a:pt x="812" y="131"/>
                    <a:pt x="966" y="24"/>
                    <a:pt x="999" y="3"/>
                  </a:cubicBezTo>
                  <a:close/>
                </a:path>
              </a:pathLst>
            </a:custGeom>
            <a:solidFill>
              <a:srgbClr val="A10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87;p56">
              <a:extLst>
                <a:ext uri="{FF2B5EF4-FFF2-40B4-BE49-F238E27FC236}">
                  <a16:creationId xmlns:a16="http://schemas.microsoft.com/office/drawing/2014/main" id="{0A889954-C341-0E06-C341-F0FD8A7CA412}"/>
                </a:ext>
              </a:extLst>
            </p:cNvPr>
            <p:cNvSpPr/>
            <p:nvPr/>
          </p:nvSpPr>
          <p:spPr>
            <a:xfrm>
              <a:off x="8418713" y="5732664"/>
              <a:ext cx="251189" cy="652717"/>
            </a:xfrm>
            <a:custGeom>
              <a:avLst/>
              <a:gdLst/>
              <a:ahLst/>
              <a:cxnLst/>
              <a:rect l="l" t="t" r="r" b="b"/>
              <a:pathLst>
                <a:path w="2944" h="7650" extrusionOk="0">
                  <a:moveTo>
                    <a:pt x="1353" y="1"/>
                  </a:moveTo>
                  <a:lnTo>
                    <a:pt x="1116" y="238"/>
                  </a:lnTo>
                  <a:cubicBezTo>
                    <a:pt x="1562" y="545"/>
                    <a:pt x="0" y="7045"/>
                    <a:pt x="391" y="7394"/>
                  </a:cubicBezTo>
                  <a:cubicBezTo>
                    <a:pt x="577" y="7581"/>
                    <a:pt x="806" y="7649"/>
                    <a:pt x="1047" y="7649"/>
                  </a:cubicBezTo>
                  <a:cubicBezTo>
                    <a:pt x="1147" y="7649"/>
                    <a:pt x="1250" y="7637"/>
                    <a:pt x="1353" y="7617"/>
                  </a:cubicBezTo>
                  <a:lnTo>
                    <a:pt x="1562" y="7394"/>
                  </a:lnTo>
                  <a:cubicBezTo>
                    <a:pt x="1645" y="7201"/>
                    <a:pt x="2573" y="570"/>
                    <a:pt x="2931" y="570"/>
                  </a:cubicBezTo>
                  <a:cubicBezTo>
                    <a:pt x="2935" y="570"/>
                    <a:pt x="2939" y="571"/>
                    <a:pt x="2943" y="573"/>
                  </a:cubicBezTo>
                  <a:cubicBezTo>
                    <a:pt x="2720" y="182"/>
                    <a:pt x="2427" y="112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8;p56">
              <a:extLst>
                <a:ext uri="{FF2B5EF4-FFF2-40B4-BE49-F238E27FC236}">
                  <a16:creationId xmlns:a16="http://schemas.microsoft.com/office/drawing/2014/main" id="{6A7C4A9E-2F8B-62D9-E31C-5315471F88D9}"/>
                </a:ext>
              </a:extLst>
            </p:cNvPr>
            <p:cNvSpPr/>
            <p:nvPr/>
          </p:nvSpPr>
          <p:spPr>
            <a:xfrm>
              <a:off x="8508045" y="5742050"/>
              <a:ext cx="191378" cy="55033"/>
            </a:xfrm>
            <a:custGeom>
              <a:avLst/>
              <a:gdLst/>
              <a:ahLst/>
              <a:cxnLst/>
              <a:rect l="l" t="t" r="r" b="b"/>
              <a:pathLst>
                <a:path w="2243" h="645" extrusionOk="0">
                  <a:moveTo>
                    <a:pt x="613" y="1"/>
                  </a:moveTo>
                  <a:cubicBezTo>
                    <a:pt x="237" y="1"/>
                    <a:pt x="0" y="120"/>
                    <a:pt x="362" y="435"/>
                  </a:cubicBezTo>
                  <a:cubicBezTo>
                    <a:pt x="353" y="272"/>
                    <a:pt x="490" y="210"/>
                    <a:pt x="674" y="210"/>
                  </a:cubicBezTo>
                  <a:cubicBezTo>
                    <a:pt x="1042" y="210"/>
                    <a:pt x="1594" y="458"/>
                    <a:pt x="1520" y="644"/>
                  </a:cubicBezTo>
                  <a:cubicBezTo>
                    <a:pt x="2242" y="331"/>
                    <a:pt x="1237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89;p56">
              <a:extLst>
                <a:ext uri="{FF2B5EF4-FFF2-40B4-BE49-F238E27FC236}">
                  <a16:creationId xmlns:a16="http://schemas.microsoft.com/office/drawing/2014/main" id="{29C419EB-4D72-6C20-F9F1-B151EC760468}"/>
                </a:ext>
              </a:extLst>
            </p:cNvPr>
            <p:cNvSpPr/>
            <p:nvPr/>
          </p:nvSpPr>
          <p:spPr>
            <a:xfrm>
              <a:off x="8428610" y="5787441"/>
              <a:ext cx="222180" cy="604169"/>
            </a:xfrm>
            <a:custGeom>
              <a:avLst/>
              <a:gdLst/>
              <a:ahLst/>
              <a:cxnLst/>
              <a:rect l="l" t="t" r="r" b="b"/>
              <a:pathLst>
                <a:path w="2604" h="7081" extrusionOk="0">
                  <a:moveTo>
                    <a:pt x="1098" y="1"/>
                  </a:moveTo>
                  <a:cubicBezTo>
                    <a:pt x="1098" y="1"/>
                    <a:pt x="107" y="6431"/>
                    <a:pt x="107" y="6431"/>
                  </a:cubicBezTo>
                  <a:cubicBezTo>
                    <a:pt x="0" y="6707"/>
                    <a:pt x="555" y="7081"/>
                    <a:pt x="1005" y="7081"/>
                  </a:cubicBezTo>
                  <a:cubicBezTo>
                    <a:pt x="1259" y="7081"/>
                    <a:pt x="1480" y="6962"/>
                    <a:pt x="1530" y="6640"/>
                  </a:cubicBezTo>
                  <a:lnTo>
                    <a:pt x="2604" y="252"/>
                  </a:lnTo>
                  <a:lnTo>
                    <a:pt x="2604" y="252"/>
                  </a:lnTo>
                  <a:cubicBezTo>
                    <a:pt x="2522" y="276"/>
                    <a:pt x="2439" y="294"/>
                    <a:pt x="2356" y="306"/>
                  </a:cubicBezTo>
                  <a:lnTo>
                    <a:pt x="2356" y="30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571" y="260"/>
                    <a:pt x="1839" y="323"/>
                    <a:pt x="2111" y="323"/>
                  </a:cubicBezTo>
                  <a:cubicBezTo>
                    <a:pt x="2192" y="323"/>
                    <a:pt x="2274" y="317"/>
                    <a:pt x="2356" y="306"/>
                  </a:cubicBezTo>
                  <a:lnTo>
                    <a:pt x="2356" y="306"/>
                  </a:lnTo>
                  <a:lnTo>
                    <a:pt x="2451" y="321"/>
                  </a:lnTo>
                  <a:lnTo>
                    <a:pt x="1418" y="6626"/>
                  </a:lnTo>
                  <a:cubicBezTo>
                    <a:pt x="1418" y="6626"/>
                    <a:pt x="1430" y="6975"/>
                    <a:pt x="977" y="6975"/>
                  </a:cubicBezTo>
                  <a:cubicBezTo>
                    <a:pt x="925" y="6975"/>
                    <a:pt x="868" y="6971"/>
                    <a:pt x="805" y="6961"/>
                  </a:cubicBezTo>
                  <a:cubicBezTo>
                    <a:pt x="177" y="6863"/>
                    <a:pt x="219" y="6431"/>
                    <a:pt x="219" y="6431"/>
                  </a:cubicBezTo>
                  <a:lnTo>
                    <a:pt x="1251" y="126"/>
                  </a:lnTo>
                  <a:lnTo>
                    <a:pt x="1328" y="139"/>
                  </a:lnTo>
                  <a:lnTo>
                    <a:pt x="1328" y="139"/>
                  </a:lnTo>
                  <a:cubicBezTo>
                    <a:pt x="1248" y="99"/>
                    <a:pt x="1171" y="53"/>
                    <a:pt x="1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90;p56">
              <a:extLst>
                <a:ext uri="{FF2B5EF4-FFF2-40B4-BE49-F238E27FC236}">
                  <a16:creationId xmlns:a16="http://schemas.microsoft.com/office/drawing/2014/main" id="{C6064A46-4826-013D-B2EA-1D6BF25C12A7}"/>
                </a:ext>
              </a:extLst>
            </p:cNvPr>
            <p:cNvSpPr/>
            <p:nvPr/>
          </p:nvSpPr>
          <p:spPr>
            <a:xfrm>
              <a:off x="8454292" y="5722596"/>
              <a:ext cx="292315" cy="103496"/>
            </a:xfrm>
            <a:custGeom>
              <a:avLst/>
              <a:gdLst/>
              <a:ahLst/>
              <a:cxnLst/>
              <a:rect l="l" t="t" r="r" b="b"/>
              <a:pathLst>
                <a:path w="3426" h="1213" extrusionOk="0">
                  <a:moveTo>
                    <a:pt x="1227" y="223"/>
                  </a:moveTo>
                  <a:cubicBezTo>
                    <a:pt x="1864" y="223"/>
                    <a:pt x="2957" y="596"/>
                    <a:pt x="2080" y="900"/>
                  </a:cubicBezTo>
                  <a:cubicBezTo>
                    <a:pt x="1962" y="948"/>
                    <a:pt x="1838" y="972"/>
                    <a:pt x="1716" y="972"/>
                  </a:cubicBezTo>
                  <a:cubicBezTo>
                    <a:pt x="1448" y="972"/>
                    <a:pt x="1188" y="860"/>
                    <a:pt x="1006" y="649"/>
                  </a:cubicBezTo>
                  <a:cubicBezTo>
                    <a:pt x="656" y="339"/>
                    <a:pt x="870" y="223"/>
                    <a:pt x="1227" y="223"/>
                  </a:cubicBezTo>
                  <a:close/>
                  <a:moveTo>
                    <a:pt x="1130" y="0"/>
                  </a:moveTo>
                  <a:cubicBezTo>
                    <a:pt x="255" y="0"/>
                    <a:pt x="1" y="542"/>
                    <a:pt x="1536" y="1207"/>
                  </a:cubicBezTo>
                  <a:cubicBezTo>
                    <a:pt x="1574" y="1210"/>
                    <a:pt x="1615" y="1212"/>
                    <a:pt x="1659" y="1212"/>
                  </a:cubicBezTo>
                  <a:cubicBezTo>
                    <a:pt x="2299" y="1212"/>
                    <a:pt x="3425" y="837"/>
                    <a:pt x="2498" y="328"/>
                  </a:cubicBezTo>
                  <a:cubicBezTo>
                    <a:pt x="1990" y="99"/>
                    <a:pt x="1503" y="0"/>
                    <a:pt x="1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91;p56">
              <a:extLst>
                <a:ext uri="{FF2B5EF4-FFF2-40B4-BE49-F238E27FC236}">
                  <a16:creationId xmlns:a16="http://schemas.microsoft.com/office/drawing/2014/main" id="{7C3BF813-908C-011D-EB6D-E294CBDB59F8}"/>
                </a:ext>
              </a:extLst>
            </p:cNvPr>
            <p:cNvSpPr/>
            <p:nvPr/>
          </p:nvSpPr>
          <p:spPr>
            <a:xfrm>
              <a:off x="8472977" y="5728484"/>
              <a:ext cx="232845" cy="92148"/>
            </a:xfrm>
            <a:custGeom>
              <a:avLst/>
              <a:gdLst/>
              <a:ahLst/>
              <a:cxnLst/>
              <a:rect l="l" t="t" r="r" b="b"/>
              <a:pathLst>
                <a:path w="2729" h="1080" extrusionOk="0">
                  <a:moveTo>
                    <a:pt x="1030" y="48"/>
                  </a:moveTo>
                  <a:cubicBezTo>
                    <a:pt x="1702" y="48"/>
                    <a:pt x="2728" y="383"/>
                    <a:pt x="2265" y="761"/>
                  </a:cubicBezTo>
                  <a:lnTo>
                    <a:pt x="2251" y="761"/>
                  </a:lnTo>
                  <a:cubicBezTo>
                    <a:pt x="1974" y="935"/>
                    <a:pt x="1732" y="989"/>
                    <a:pt x="1541" y="989"/>
                  </a:cubicBezTo>
                  <a:cubicBezTo>
                    <a:pt x="1242" y="989"/>
                    <a:pt x="1066" y="859"/>
                    <a:pt x="1066" y="859"/>
                  </a:cubicBezTo>
                  <a:cubicBezTo>
                    <a:pt x="174" y="267"/>
                    <a:pt x="486" y="48"/>
                    <a:pt x="1030" y="48"/>
                  </a:cubicBezTo>
                  <a:close/>
                  <a:moveTo>
                    <a:pt x="842" y="0"/>
                  </a:moveTo>
                  <a:cubicBezTo>
                    <a:pt x="278" y="0"/>
                    <a:pt x="1" y="222"/>
                    <a:pt x="996" y="929"/>
                  </a:cubicBezTo>
                  <a:cubicBezTo>
                    <a:pt x="996" y="929"/>
                    <a:pt x="1204" y="1079"/>
                    <a:pt x="1550" y="1079"/>
                  </a:cubicBezTo>
                  <a:cubicBezTo>
                    <a:pt x="1771" y="1079"/>
                    <a:pt x="2048" y="1018"/>
                    <a:pt x="2363" y="817"/>
                  </a:cubicBezTo>
                  <a:cubicBezTo>
                    <a:pt x="2489" y="733"/>
                    <a:pt x="2516" y="580"/>
                    <a:pt x="2433" y="468"/>
                  </a:cubicBezTo>
                  <a:cubicBezTo>
                    <a:pt x="2485" y="283"/>
                    <a:pt x="1480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92;p56">
              <a:extLst>
                <a:ext uri="{FF2B5EF4-FFF2-40B4-BE49-F238E27FC236}">
                  <a16:creationId xmlns:a16="http://schemas.microsoft.com/office/drawing/2014/main" id="{D2694D19-523C-29AD-BAF7-CFAFADE519C7}"/>
                </a:ext>
              </a:extLst>
            </p:cNvPr>
            <p:cNvSpPr/>
            <p:nvPr/>
          </p:nvSpPr>
          <p:spPr>
            <a:xfrm>
              <a:off x="8459155" y="5726777"/>
              <a:ext cx="67917" cy="59555"/>
            </a:xfrm>
            <a:custGeom>
              <a:avLst/>
              <a:gdLst/>
              <a:ahLst/>
              <a:cxnLst/>
              <a:rect l="l" t="t" r="r" b="b"/>
              <a:pathLst>
                <a:path w="796" h="698" extrusionOk="0">
                  <a:moveTo>
                    <a:pt x="795" y="0"/>
                  </a:moveTo>
                  <a:lnTo>
                    <a:pt x="795" y="0"/>
                  </a:lnTo>
                  <a:cubicBezTo>
                    <a:pt x="795" y="0"/>
                    <a:pt x="0" y="42"/>
                    <a:pt x="781" y="698"/>
                  </a:cubicBezTo>
                  <a:cubicBezTo>
                    <a:pt x="781" y="684"/>
                    <a:pt x="223" y="154"/>
                    <a:pt x="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93;p56">
              <a:extLst>
                <a:ext uri="{FF2B5EF4-FFF2-40B4-BE49-F238E27FC236}">
                  <a16:creationId xmlns:a16="http://schemas.microsoft.com/office/drawing/2014/main" id="{A351BB98-251A-9E5F-B192-1949D8573335}"/>
                </a:ext>
              </a:extLst>
            </p:cNvPr>
            <p:cNvSpPr/>
            <p:nvPr/>
          </p:nvSpPr>
          <p:spPr>
            <a:xfrm>
              <a:off x="8446016" y="5920714"/>
              <a:ext cx="161942" cy="477379"/>
            </a:xfrm>
            <a:custGeom>
              <a:avLst/>
              <a:gdLst/>
              <a:ahLst/>
              <a:cxnLst/>
              <a:rect l="l" t="t" r="r" b="b"/>
              <a:pathLst>
                <a:path w="1898" h="5595" extrusionOk="0">
                  <a:moveTo>
                    <a:pt x="1145" y="5022"/>
                  </a:moveTo>
                  <a:cubicBezTo>
                    <a:pt x="1145" y="5594"/>
                    <a:pt x="1" y="5315"/>
                    <a:pt x="85" y="4855"/>
                  </a:cubicBezTo>
                  <a:lnTo>
                    <a:pt x="838" y="182"/>
                  </a:lnTo>
                  <a:cubicBezTo>
                    <a:pt x="1214" y="1"/>
                    <a:pt x="1689" y="196"/>
                    <a:pt x="1898" y="34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94;p56">
              <a:extLst>
                <a:ext uri="{FF2B5EF4-FFF2-40B4-BE49-F238E27FC236}">
                  <a16:creationId xmlns:a16="http://schemas.microsoft.com/office/drawing/2014/main" id="{ABEEE1EE-8357-4423-7461-2AF1D5EFCC99}"/>
                </a:ext>
              </a:extLst>
            </p:cNvPr>
            <p:cNvSpPr/>
            <p:nvPr/>
          </p:nvSpPr>
          <p:spPr>
            <a:xfrm>
              <a:off x="8488847" y="5939741"/>
              <a:ext cx="120305" cy="437534"/>
            </a:xfrm>
            <a:custGeom>
              <a:avLst/>
              <a:gdLst/>
              <a:ahLst/>
              <a:cxnLst/>
              <a:rect l="l" t="t" r="r" b="b"/>
              <a:pathLst>
                <a:path w="1410" h="5128" extrusionOk="0">
                  <a:moveTo>
                    <a:pt x="1145" y="1"/>
                  </a:moveTo>
                  <a:lnTo>
                    <a:pt x="824" y="168"/>
                  </a:lnTo>
                  <a:cubicBezTo>
                    <a:pt x="810" y="168"/>
                    <a:pt x="1" y="5092"/>
                    <a:pt x="1" y="5092"/>
                  </a:cubicBezTo>
                  <a:cubicBezTo>
                    <a:pt x="78" y="5117"/>
                    <a:pt x="148" y="5128"/>
                    <a:pt x="211" y="5128"/>
                  </a:cubicBezTo>
                  <a:cubicBezTo>
                    <a:pt x="537" y="5128"/>
                    <a:pt x="678" y="4846"/>
                    <a:pt x="643" y="4799"/>
                  </a:cubicBezTo>
                  <a:lnTo>
                    <a:pt x="1410" y="140"/>
                  </a:lnTo>
                  <a:cubicBezTo>
                    <a:pt x="1326" y="85"/>
                    <a:pt x="1242" y="29"/>
                    <a:pt x="114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95;p56">
              <a:extLst>
                <a:ext uri="{FF2B5EF4-FFF2-40B4-BE49-F238E27FC236}">
                  <a16:creationId xmlns:a16="http://schemas.microsoft.com/office/drawing/2014/main" id="{83F87C00-8EDE-73B3-3A7F-6BCA1C20D798}"/>
                </a:ext>
              </a:extLst>
            </p:cNvPr>
            <p:cNvSpPr/>
            <p:nvPr/>
          </p:nvSpPr>
          <p:spPr>
            <a:xfrm>
              <a:off x="8517430" y="5929246"/>
              <a:ext cx="90527" cy="26877"/>
            </a:xfrm>
            <a:custGeom>
              <a:avLst/>
              <a:gdLst/>
              <a:ahLst/>
              <a:cxnLst/>
              <a:rect l="l" t="t" r="r" b="b"/>
              <a:pathLst>
                <a:path w="1061" h="315" extrusionOk="0">
                  <a:moveTo>
                    <a:pt x="276" y="0"/>
                  </a:moveTo>
                  <a:cubicBezTo>
                    <a:pt x="168" y="0"/>
                    <a:pt x="70" y="20"/>
                    <a:pt x="1" y="68"/>
                  </a:cubicBezTo>
                  <a:cubicBezTo>
                    <a:pt x="191" y="220"/>
                    <a:pt x="524" y="314"/>
                    <a:pt x="779" y="314"/>
                  </a:cubicBezTo>
                  <a:cubicBezTo>
                    <a:pt x="897" y="314"/>
                    <a:pt x="999" y="294"/>
                    <a:pt x="1061" y="249"/>
                  </a:cubicBezTo>
                  <a:cubicBezTo>
                    <a:pt x="1029" y="176"/>
                    <a:pt x="604" y="0"/>
                    <a:pt x="276" y="0"/>
                  </a:cubicBezTo>
                  <a:close/>
                </a:path>
              </a:pathLst>
            </a:custGeom>
            <a:solidFill>
              <a:srgbClr val="F9C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96;p56">
              <a:extLst>
                <a:ext uri="{FF2B5EF4-FFF2-40B4-BE49-F238E27FC236}">
                  <a16:creationId xmlns:a16="http://schemas.microsoft.com/office/drawing/2014/main" id="{A3833597-8FB3-79ED-0B79-6DB832A95254}"/>
                </a:ext>
              </a:extLst>
            </p:cNvPr>
            <p:cNvSpPr/>
            <p:nvPr/>
          </p:nvSpPr>
          <p:spPr>
            <a:xfrm>
              <a:off x="8555569" y="5930270"/>
              <a:ext cx="52388" cy="26535"/>
            </a:xfrm>
            <a:custGeom>
              <a:avLst/>
              <a:gdLst/>
              <a:ahLst/>
              <a:cxnLst/>
              <a:rect l="l" t="t" r="r" b="b"/>
              <a:pathLst>
                <a:path w="614" h="311" extrusionOk="0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167" y="182"/>
                    <a:pt x="0" y="265"/>
                  </a:cubicBezTo>
                  <a:cubicBezTo>
                    <a:pt x="91" y="296"/>
                    <a:pt x="184" y="310"/>
                    <a:pt x="275" y="310"/>
                  </a:cubicBezTo>
                  <a:cubicBezTo>
                    <a:pt x="394" y="310"/>
                    <a:pt x="511" y="285"/>
                    <a:pt x="614" y="237"/>
                  </a:cubicBezTo>
                  <a:cubicBezTo>
                    <a:pt x="446" y="126"/>
                    <a:pt x="265" y="42"/>
                    <a:pt x="5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97;p56">
              <a:extLst>
                <a:ext uri="{FF2B5EF4-FFF2-40B4-BE49-F238E27FC236}">
                  <a16:creationId xmlns:a16="http://schemas.microsoft.com/office/drawing/2014/main" id="{E88768D3-4C80-B42E-7E5D-F44D5DBB9B47}"/>
                </a:ext>
              </a:extLst>
            </p:cNvPr>
            <p:cNvSpPr/>
            <p:nvPr/>
          </p:nvSpPr>
          <p:spPr>
            <a:xfrm>
              <a:off x="8517430" y="5929844"/>
              <a:ext cx="90527" cy="21928"/>
            </a:xfrm>
            <a:custGeom>
              <a:avLst/>
              <a:gdLst/>
              <a:ahLst/>
              <a:cxnLst/>
              <a:rect l="l" t="t" r="r" b="b"/>
              <a:pathLst>
                <a:path w="1061" h="257" extrusionOk="0">
                  <a:moveTo>
                    <a:pt x="355" y="1"/>
                  </a:moveTo>
                  <a:cubicBezTo>
                    <a:pt x="241" y="1"/>
                    <a:pt x="121" y="21"/>
                    <a:pt x="1" y="75"/>
                  </a:cubicBezTo>
                  <a:lnTo>
                    <a:pt x="29" y="75"/>
                  </a:lnTo>
                  <a:cubicBezTo>
                    <a:pt x="42" y="48"/>
                    <a:pt x="107" y="37"/>
                    <a:pt x="197" y="37"/>
                  </a:cubicBezTo>
                  <a:cubicBezTo>
                    <a:pt x="482" y="37"/>
                    <a:pt x="1026" y="151"/>
                    <a:pt x="1047" y="256"/>
                  </a:cubicBezTo>
                  <a:lnTo>
                    <a:pt x="1061" y="242"/>
                  </a:lnTo>
                  <a:cubicBezTo>
                    <a:pt x="1061" y="242"/>
                    <a:pt x="744" y="1"/>
                    <a:pt x="35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98;p56">
              <a:extLst>
                <a:ext uri="{FF2B5EF4-FFF2-40B4-BE49-F238E27FC236}">
                  <a16:creationId xmlns:a16="http://schemas.microsoft.com/office/drawing/2014/main" id="{49E6DC9E-2A91-4566-BC49-F4012A758EA0}"/>
                </a:ext>
              </a:extLst>
            </p:cNvPr>
            <p:cNvSpPr/>
            <p:nvPr/>
          </p:nvSpPr>
          <p:spPr>
            <a:xfrm>
              <a:off x="8453183" y="5886244"/>
              <a:ext cx="86944" cy="460656"/>
            </a:xfrm>
            <a:custGeom>
              <a:avLst/>
              <a:gdLst/>
              <a:ahLst/>
              <a:cxnLst/>
              <a:rect l="l" t="t" r="r" b="b"/>
              <a:pathLst>
                <a:path w="1019" h="5399" extrusionOk="0">
                  <a:moveTo>
                    <a:pt x="1019" y="0"/>
                  </a:moveTo>
                  <a:lnTo>
                    <a:pt x="1" y="5259"/>
                  </a:lnTo>
                  <a:cubicBezTo>
                    <a:pt x="56" y="5357"/>
                    <a:pt x="196" y="5398"/>
                    <a:pt x="293" y="5343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99;p56">
              <a:extLst>
                <a:ext uri="{FF2B5EF4-FFF2-40B4-BE49-F238E27FC236}">
                  <a16:creationId xmlns:a16="http://schemas.microsoft.com/office/drawing/2014/main" id="{D2F7FC11-77E7-F855-C2B4-622567A8545F}"/>
                </a:ext>
              </a:extLst>
            </p:cNvPr>
            <p:cNvSpPr/>
            <p:nvPr/>
          </p:nvSpPr>
          <p:spPr>
            <a:xfrm>
              <a:off x="8514956" y="6330943"/>
              <a:ext cx="21757" cy="19880"/>
            </a:xfrm>
            <a:custGeom>
              <a:avLst/>
              <a:gdLst/>
              <a:ahLst/>
              <a:cxnLst/>
              <a:rect l="l" t="t" r="r" b="b"/>
              <a:pathLst>
                <a:path w="255" h="233" extrusionOk="0">
                  <a:moveTo>
                    <a:pt x="127" y="1"/>
                  </a:moveTo>
                  <a:cubicBezTo>
                    <a:pt x="75" y="1"/>
                    <a:pt x="22" y="33"/>
                    <a:pt x="16" y="103"/>
                  </a:cubicBezTo>
                  <a:cubicBezTo>
                    <a:pt x="1" y="186"/>
                    <a:pt x="64" y="233"/>
                    <a:pt x="127" y="233"/>
                  </a:cubicBezTo>
                  <a:cubicBezTo>
                    <a:pt x="180" y="233"/>
                    <a:pt x="233" y="200"/>
                    <a:pt x="239" y="131"/>
                  </a:cubicBezTo>
                  <a:cubicBezTo>
                    <a:pt x="254" y="47"/>
                    <a:pt x="191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00;p56">
              <a:extLst>
                <a:ext uri="{FF2B5EF4-FFF2-40B4-BE49-F238E27FC236}">
                  <a16:creationId xmlns:a16="http://schemas.microsoft.com/office/drawing/2014/main" id="{E60B63CD-4D9C-26F4-A5EE-6AAF8C474E9F}"/>
                </a:ext>
              </a:extLst>
            </p:cNvPr>
            <p:cNvSpPr/>
            <p:nvPr/>
          </p:nvSpPr>
          <p:spPr>
            <a:xfrm>
              <a:off x="8489957" y="6244085"/>
              <a:ext cx="22952" cy="19880"/>
            </a:xfrm>
            <a:custGeom>
              <a:avLst/>
              <a:gdLst/>
              <a:ahLst/>
              <a:cxnLst/>
              <a:rect l="l" t="t" r="r" b="b"/>
              <a:pathLst>
                <a:path w="269" h="233" extrusionOk="0">
                  <a:moveTo>
                    <a:pt x="139" y="0"/>
                  </a:moveTo>
                  <a:cubicBezTo>
                    <a:pt x="85" y="0"/>
                    <a:pt x="29" y="33"/>
                    <a:pt x="16" y="102"/>
                  </a:cubicBezTo>
                  <a:cubicBezTo>
                    <a:pt x="1" y="186"/>
                    <a:pt x="64" y="232"/>
                    <a:pt x="130" y="232"/>
                  </a:cubicBezTo>
                  <a:cubicBezTo>
                    <a:pt x="184" y="232"/>
                    <a:pt x="240" y="200"/>
                    <a:pt x="253" y="130"/>
                  </a:cubicBezTo>
                  <a:cubicBezTo>
                    <a:pt x="268" y="47"/>
                    <a:pt x="205" y="0"/>
                    <a:pt x="13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01;p56">
              <a:extLst>
                <a:ext uri="{FF2B5EF4-FFF2-40B4-BE49-F238E27FC236}">
                  <a16:creationId xmlns:a16="http://schemas.microsoft.com/office/drawing/2014/main" id="{E517F06A-0FE5-92EA-101D-94450996A4A6}"/>
                </a:ext>
              </a:extLst>
            </p:cNvPr>
            <p:cNvSpPr/>
            <p:nvPr/>
          </p:nvSpPr>
          <p:spPr>
            <a:xfrm>
              <a:off x="8545331" y="6148524"/>
              <a:ext cx="20989" cy="18600"/>
            </a:xfrm>
            <a:custGeom>
              <a:avLst/>
              <a:gdLst/>
              <a:ahLst/>
              <a:cxnLst/>
              <a:rect l="l" t="t" r="r" b="b"/>
              <a:pathLst>
                <a:path w="246" h="218" extrusionOk="0">
                  <a:moveTo>
                    <a:pt x="121" y="1"/>
                  </a:moveTo>
                  <a:cubicBezTo>
                    <a:pt x="70" y="1"/>
                    <a:pt x="21" y="30"/>
                    <a:pt x="9" y="93"/>
                  </a:cubicBezTo>
                  <a:cubicBezTo>
                    <a:pt x="1" y="170"/>
                    <a:pt x="63" y="218"/>
                    <a:pt x="126" y="218"/>
                  </a:cubicBezTo>
                  <a:cubicBezTo>
                    <a:pt x="176" y="218"/>
                    <a:pt x="227" y="188"/>
                    <a:pt x="246" y="121"/>
                  </a:cubicBezTo>
                  <a:cubicBezTo>
                    <a:pt x="246" y="44"/>
                    <a:pt x="182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02;p56">
              <a:extLst>
                <a:ext uri="{FF2B5EF4-FFF2-40B4-BE49-F238E27FC236}">
                  <a16:creationId xmlns:a16="http://schemas.microsoft.com/office/drawing/2014/main" id="{685E218B-0731-A8C3-09FD-53FE7D621C04}"/>
                </a:ext>
              </a:extLst>
            </p:cNvPr>
            <p:cNvSpPr/>
            <p:nvPr/>
          </p:nvSpPr>
          <p:spPr>
            <a:xfrm>
              <a:off x="8516150" y="6038715"/>
              <a:ext cx="22269" cy="20392"/>
            </a:xfrm>
            <a:custGeom>
              <a:avLst/>
              <a:gdLst/>
              <a:ahLst/>
              <a:cxnLst/>
              <a:rect l="l" t="t" r="r" b="b"/>
              <a:pathLst>
                <a:path w="261" h="239" extrusionOk="0">
                  <a:moveTo>
                    <a:pt x="127" y="0"/>
                  </a:moveTo>
                  <a:cubicBezTo>
                    <a:pt x="77" y="0"/>
                    <a:pt x="28" y="30"/>
                    <a:pt x="16" y="96"/>
                  </a:cubicBezTo>
                  <a:cubicBezTo>
                    <a:pt x="0" y="189"/>
                    <a:pt x="66" y="239"/>
                    <a:pt x="133" y="239"/>
                  </a:cubicBezTo>
                  <a:cubicBezTo>
                    <a:pt x="186" y="239"/>
                    <a:pt x="240" y="207"/>
                    <a:pt x="253" y="138"/>
                  </a:cubicBezTo>
                  <a:cubicBezTo>
                    <a:pt x="261" y="51"/>
                    <a:pt x="192" y="0"/>
                    <a:pt x="12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03;p56">
              <a:extLst>
                <a:ext uri="{FF2B5EF4-FFF2-40B4-BE49-F238E27FC236}">
                  <a16:creationId xmlns:a16="http://schemas.microsoft.com/office/drawing/2014/main" id="{3187B3F4-2F14-C9AF-C563-C72A3F3A55A7}"/>
                </a:ext>
              </a:extLst>
            </p:cNvPr>
            <p:cNvSpPr/>
            <p:nvPr/>
          </p:nvSpPr>
          <p:spPr>
            <a:xfrm>
              <a:off x="8556593" y="6014910"/>
              <a:ext cx="21757" cy="20051"/>
            </a:xfrm>
            <a:custGeom>
              <a:avLst/>
              <a:gdLst/>
              <a:ahLst/>
              <a:cxnLst/>
              <a:rect l="l" t="t" r="r" b="b"/>
              <a:pathLst>
                <a:path w="255" h="235" extrusionOk="0">
                  <a:moveTo>
                    <a:pt x="120" y="0"/>
                  </a:moveTo>
                  <a:cubicBezTo>
                    <a:pt x="70" y="0"/>
                    <a:pt x="22" y="30"/>
                    <a:pt x="16" y="96"/>
                  </a:cubicBezTo>
                  <a:cubicBezTo>
                    <a:pt x="0" y="183"/>
                    <a:pt x="70" y="234"/>
                    <a:pt x="135" y="234"/>
                  </a:cubicBezTo>
                  <a:cubicBezTo>
                    <a:pt x="185" y="234"/>
                    <a:pt x="233" y="205"/>
                    <a:pt x="239" y="138"/>
                  </a:cubicBezTo>
                  <a:cubicBezTo>
                    <a:pt x="255" y="51"/>
                    <a:pt x="186" y="0"/>
                    <a:pt x="12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04;p56">
              <a:extLst>
                <a:ext uri="{FF2B5EF4-FFF2-40B4-BE49-F238E27FC236}">
                  <a16:creationId xmlns:a16="http://schemas.microsoft.com/office/drawing/2014/main" id="{AC80675E-DDDA-FDC5-E533-FF818C565DA6}"/>
                </a:ext>
              </a:extLst>
            </p:cNvPr>
            <p:cNvSpPr/>
            <p:nvPr/>
          </p:nvSpPr>
          <p:spPr>
            <a:xfrm>
              <a:off x="8568453" y="5976771"/>
              <a:ext cx="21843" cy="20136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1" y="1"/>
                  </a:moveTo>
                  <a:cubicBezTo>
                    <a:pt x="70" y="1"/>
                    <a:pt x="23" y="31"/>
                    <a:pt x="16" y="97"/>
                  </a:cubicBezTo>
                  <a:cubicBezTo>
                    <a:pt x="1" y="184"/>
                    <a:pt x="66" y="235"/>
                    <a:pt x="130" y="235"/>
                  </a:cubicBezTo>
                  <a:cubicBezTo>
                    <a:pt x="179" y="235"/>
                    <a:pt x="228" y="205"/>
                    <a:pt x="240" y="139"/>
                  </a:cubicBezTo>
                  <a:cubicBezTo>
                    <a:pt x="255" y="52"/>
                    <a:pt x="186" y="1"/>
                    <a:pt x="12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05;p56">
              <a:extLst>
                <a:ext uri="{FF2B5EF4-FFF2-40B4-BE49-F238E27FC236}">
                  <a16:creationId xmlns:a16="http://schemas.microsoft.com/office/drawing/2014/main" id="{A7B21515-971D-2E3E-3FE8-EF72776D21A8}"/>
                </a:ext>
              </a:extLst>
            </p:cNvPr>
            <p:cNvSpPr/>
            <p:nvPr/>
          </p:nvSpPr>
          <p:spPr>
            <a:xfrm>
              <a:off x="8525621" y="5949382"/>
              <a:ext cx="21843" cy="20136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126" y="1"/>
                  </a:moveTo>
                  <a:cubicBezTo>
                    <a:pt x="77" y="1"/>
                    <a:pt x="28" y="31"/>
                    <a:pt x="16" y="97"/>
                  </a:cubicBezTo>
                  <a:cubicBezTo>
                    <a:pt x="1" y="184"/>
                    <a:pt x="70" y="235"/>
                    <a:pt x="135" y="235"/>
                  </a:cubicBezTo>
                  <a:cubicBezTo>
                    <a:pt x="186" y="235"/>
                    <a:pt x="233" y="205"/>
                    <a:pt x="240" y="139"/>
                  </a:cubicBezTo>
                  <a:cubicBezTo>
                    <a:pt x="255" y="52"/>
                    <a:pt x="190" y="1"/>
                    <a:pt x="12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6;p56">
              <a:extLst>
                <a:ext uri="{FF2B5EF4-FFF2-40B4-BE49-F238E27FC236}">
                  <a16:creationId xmlns:a16="http://schemas.microsoft.com/office/drawing/2014/main" id="{04836C42-03B6-56F9-253E-DE087998846F}"/>
                </a:ext>
              </a:extLst>
            </p:cNvPr>
            <p:cNvSpPr/>
            <p:nvPr/>
          </p:nvSpPr>
          <p:spPr>
            <a:xfrm>
              <a:off x="8495929" y="6305943"/>
              <a:ext cx="22269" cy="19880"/>
            </a:xfrm>
            <a:custGeom>
              <a:avLst/>
              <a:gdLst/>
              <a:ahLst/>
              <a:cxnLst/>
              <a:rect l="l" t="t" r="r" b="b"/>
              <a:pathLst>
                <a:path w="261" h="233" extrusionOk="0">
                  <a:moveTo>
                    <a:pt x="134" y="1"/>
                  </a:moveTo>
                  <a:cubicBezTo>
                    <a:pt x="81" y="1"/>
                    <a:pt x="28" y="33"/>
                    <a:pt x="16" y="103"/>
                  </a:cubicBezTo>
                  <a:cubicBezTo>
                    <a:pt x="0" y="186"/>
                    <a:pt x="64" y="233"/>
                    <a:pt x="129" y="233"/>
                  </a:cubicBezTo>
                  <a:cubicBezTo>
                    <a:pt x="184" y="233"/>
                    <a:pt x="240" y="200"/>
                    <a:pt x="253" y="131"/>
                  </a:cubicBezTo>
                  <a:cubicBezTo>
                    <a:pt x="260" y="47"/>
                    <a:pt x="198" y="1"/>
                    <a:pt x="13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07;p56">
              <a:extLst>
                <a:ext uri="{FF2B5EF4-FFF2-40B4-BE49-F238E27FC236}">
                  <a16:creationId xmlns:a16="http://schemas.microsoft.com/office/drawing/2014/main" id="{1DCA0274-E1E0-547E-4C10-A94F162B90C1}"/>
                </a:ext>
              </a:extLst>
            </p:cNvPr>
            <p:cNvSpPr/>
            <p:nvPr/>
          </p:nvSpPr>
          <p:spPr>
            <a:xfrm>
              <a:off x="8473404" y="6329236"/>
              <a:ext cx="14420" cy="12628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0"/>
                  </a:moveTo>
                  <a:cubicBezTo>
                    <a:pt x="51" y="0"/>
                    <a:pt x="14" y="22"/>
                    <a:pt x="1" y="67"/>
                  </a:cubicBezTo>
                  <a:cubicBezTo>
                    <a:pt x="1" y="119"/>
                    <a:pt x="41" y="147"/>
                    <a:pt x="82" y="147"/>
                  </a:cubicBezTo>
                  <a:cubicBezTo>
                    <a:pt x="118" y="147"/>
                    <a:pt x="155" y="126"/>
                    <a:pt x="168" y="81"/>
                  </a:cubicBezTo>
                  <a:cubicBezTo>
                    <a:pt x="168" y="29"/>
                    <a:pt x="128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08;p56">
              <a:extLst>
                <a:ext uri="{FF2B5EF4-FFF2-40B4-BE49-F238E27FC236}">
                  <a16:creationId xmlns:a16="http://schemas.microsoft.com/office/drawing/2014/main" id="{EA3B6544-B8F0-0E02-5650-913D9521D112}"/>
                </a:ext>
              </a:extLst>
            </p:cNvPr>
            <p:cNvSpPr/>
            <p:nvPr/>
          </p:nvSpPr>
          <p:spPr>
            <a:xfrm>
              <a:off x="8488250" y="6282309"/>
              <a:ext cx="15102" cy="13652"/>
            </a:xfrm>
            <a:custGeom>
              <a:avLst/>
              <a:gdLst/>
              <a:ahLst/>
              <a:cxnLst/>
              <a:rect l="l" t="t" r="r" b="b"/>
              <a:pathLst>
                <a:path w="177" h="160" extrusionOk="0">
                  <a:moveTo>
                    <a:pt x="88" y="1"/>
                  </a:moveTo>
                  <a:cubicBezTo>
                    <a:pt x="52" y="1"/>
                    <a:pt x="14" y="23"/>
                    <a:pt x="8" y="73"/>
                  </a:cubicBezTo>
                  <a:cubicBezTo>
                    <a:pt x="0" y="127"/>
                    <a:pt x="43" y="159"/>
                    <a:pt x="86" y="159"/>
                  </a:cubicBezTo>
                  <a:cubicBezTo>
                    <a:pt x="120" y="159"/>
                    <a:pt x="155" y="137"/>
                    <a:pt x="161" y="87"/>
                  </a:cubicBezTo>
                  <a:cubicBezTo>
                    <a:pt x="177" y="33"/>
                    <a:pt x="133" y="1"/>
                    <a:pt x="8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5109;p56">
              <a:extLst>
                <a:ext uri="{FF2B5EF4-FFF2-40B4-BE49-F238E27FC236}">
                  <a16:creationId xmlns:a16="http://schemas.microsoft.com/office/drawing/2014/main" id="{B6926C6A-9925-A448-FC71-615EBB9A5F9B}"/>
                </a:ext>
              </a:extLst>
            </p:cNvPr>
            <p:cNvSpPr/>
            <p:nvPr/>
          </p:nvSpPr>
          <p:spPr>
            <a:xfrm>
              <a:off x="8526816" y="6262173"/>
              <a:ext cx="15187" cy="14590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1" y="134"/>
                    <a:pt x="47" y="171"/>
                    <a:pt x="92" y="171"/>
                  </a:cubicBezTo>
                  <a:cubicBezTo>
                    <a:pt x="128" y="171"/>
                    <a:pt x="164" y="149"/>
                    <a:pt x="170" y="100"/>
                  </a:cubicBezTo>
                  <a:cubicBezTo>
                    <a:pt x="178" y="37"/>
                    <a:pt x="133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5110;p56">
              <a:extLst>
                <a:ext uri="{FF2B5EF4-FFF2-40B4-BE49-F238E27FC236}">
                  <a16:creationId xmlns:a16="http://schemas.microsoft.com/office/drawing/2014/main" id="{3E959DAB-2BDC-211E-1EBD-17740D8BABFF}"/>
                </a:ext>
              </a:extLst>
            </p:cNvPr>
            <p:cNvSpPr/>
            <p:nvPr/>
          </p:nvSpPr>
          <p:spPr>
            <a:xfrm>
              <a:off x="8522720" y="6178899"/>
              <a:ext cx="15699" cy="14078"/>
            </a:xfrm>
            <a:custGeom>
              <a:avLst/>
              <a:gdLst/>
              <a:ahLst/>
              <a:cxnLst/>
              <a:rect l="l" t="t" r="r" b="b"/>
              <a:pathLst>
                <a:path w="184" h="165" extrusionOk="0">
                  <a:moveTo>
                    <a:pt x="87" y="0"/>
                  </a:moveTo>
                  <a:cubicBezTo>
                    <a:pt x="50" y="0"/>
                    <a:pt x="15" y="22"/>
                    <a:pt x="8" y="71"/>
                  </a:cubicBezTo>
                  <a:cubicBezTo>
                    <a:pt x="1" y="133"/>
                    <a:pt x="44" y="165"/>
                    <a:pt x="89" y="165"/>
                  </a:cubicBezTo>
                  <a:cubicBezTo>
                    <a:pt x="125" y="165"/>
                    <a:pt x="163" y="143"/>
                    <a:pt x="176" y="99"/>
                  </a:cubicBezTo>
                  <a:cubicBezTo>
                    <a:pt x="184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5111;p56">
              <a:extLst>
                <a:ext uri="{FF2B5EF4-FFF2-40B4-BE49-F238E27FC236}">
                  <a16:creationId xmlns:a16="http://schemas.microsoft.com/office/drawing/2014/main" id="{92AAAE4B-F5B5-43C5-7C27-56DEFABD3369}"/>
                </a:ext>
              </a:extLst>
            </p:cNvPr>
            <p:cNvSpPr/>
            <p:nvPr/>
          </p:nvSpPr>
          <p:spPr>
            <a:xfrm>
              <a:off x="8531082" y="6130094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0"/>
                  </a:moveTo>
                  <a:cubicBezTo>
                    <a:pt x="50" y="0"/>
                    <a:pt x="14" y="23"/>
                    <a:pt x="8" y="71"/>
                  </a:cubicBezTo>
                  <a:cubicBezTo>
                    <a:pt x="0" y="134"/>
                    <a:pt x="45" y="170"/>
                    <a:pt x="91" y="170"/>
                  </a:cubicBezTo>
                  <a:cubicBezTo>
                    <a:pt x="127" y="170"/>
                    <a:pt x="163" y="148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5112;p56">
              <a:extLst>
                <a:ext uri="{FF2B5EF4-FFF2-40B4-BE49-F238E27FC236}">
                  <a16:creationId xmlns:a16="http://schemas.microsoft.com/office/drawing/2014/main" id="{E3C5BEA5-7B53-F00F-3F7E-E10001700EA8}"/>
                </a:ext>
              </a:extLst>
            </p:cNvPr>
            <p:cNvSpPr/>
            <p:nvPr/>
          </p:nvSpPr>
          <p:spPr>
            <a:xfrm>
              <a:off x="8508983" y="6137261"/>
              <a:ext cx="15187" cy="13652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55" y="0"/>
                    <a:pt x="22" y="22"/>
                    <a:pt x="16" y="71"/>
                  </a:cubicBezTo>
                  <a:cubicBezTo>
                    <a:pt x="0" y="127"/>
                    <a:pt x="48" y="160"/>
                    <a:pt x="94" y="160"/>
                  </a:cubicBezTo>
                  <a:cubicBezTo>
                    <a:pt x="129" y="160"/>
                    <a:pt x="163" y="141"/>
                    <a:pt x="169" y="99"/>
                  </a:cubicBezTo>
                  <a:cubicBezTo>
                    <a:pt x="177" y="36"/>
                    <a:pt x="132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5113;p56">
              <a:extLst>
                <a:ext uri="{FF2B5EF4-FFF2-40B4-BE49-F238E27FC236}">
                  <a16:creationId xmlns:a16="http://schemas.microsoft.com/office/drawing/2014/main" id="{640CFA9D-D803-B892-00BA-A3BCE89F2517}"/>
                </a:ext>
              </a:extLst>
            </p:cNvPr>
            <p:cNvSpPr/>
            <p:nvPr/>
          </p:nvSpPr>
          <p:spPr>
            <a:xfrm>
              <a:off x="8491066" y="6131033"/>
              <a:ext cx="15955" cy="13908"/>
            </a:xfrm>
            <a:custGeom>
              <a:avLst/>
              <a:gdLst/>
              <a:ahLst/>
              <a:cxnLst/>
              <a:rect l="l" t="t" r="r" b="b"/>
              <a:pathLst>
                <a:path w="187" h="163" extrusionOk="0">
                  <a:moveTo>
                    <a:pt x="89" y="1"/>
                  </a:moveTo>
                  <a:cubicBezTo>
                    <a:pt x="55" y="1"/>
                    <a:pt x="23" y="20"/>
                    <a:pt x="17" y="60"/>
                  </a:cubicBezTo>
                  <a:cubicBezTo>
                    <a:pt x="1" y="125"/>
                    <a:pt x="51" y="162"/>
                    <a:pt x="98" y="162"/>
                  </a:cubicBezTo>
                  <a:cubicBezTo>
                    <a:pt x="132" y="162"/>
                    <a:pt x="164" y="143"/>
                    <a:pt x="170" y="102"/>
                  </a:cubicBezTo>
                  <a:cubicBezTo>
                    <a:pt x="186" y="37"/>
                    <a:pt x="137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5114;p56">
              <a:extLst>
                <a:ext uri="{FF2B5EF4-FFF2-40B4-BE49-F238E27FC236}">
                  <a16:creationId xmlns:a16="http://schemas.microsoft.com/office/drawing/2014/main" id="{DC7A6D85-F209-82D6-DC8A-708D80C5B044}"/>
                </a:ext>
              </a:extLst>
            </p:cNvPr>
            <p:cNvSpPr/>
            <p:nvPr/>
          </p:nvSpPr>
          <p:spPr>
            <a:xfrm>
              <a:off x="8504376" y="6096478"/>
              <a:ext cx="14334" cy="12286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78" y="0"/>
                  </a:moveTo>
                  <a:cubicBezTo>
                    <a:pt x="45" y="0"/>
                    <a:pt x="12" y="19"/>
                    <a:pt x="0" y="61"/>
                  </a:cubicBezTo>
                  <a:cubicBezTo>
                    <a:pt x="0" y="115"/>
                    <a:pt x="44" y="144"/>
                    <a:pt x="87" y="144"/>
                  </a:cubicBezTo>
                  <a:cubicBezTo>
                    <a:pt x="121" y="144"/>
                    <a:pt x="155" y="126"/>
                    <a:pt x="168" y="89"/>
                  </a:cubicBezTo>
                  <a:cubicBezTo>
                    <a:pt x="168" y="33"/>
                    <a:pt x="122" y="0"/>
                    <a:pt x="7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5115;p56">
              <a:extLst>
                <a:ext uri="{FF2B5EF4-FFF2-40B4-BE49-F238E27FC236}">
                  <a16:creationId xmlns:a16="http://schemas.microsoft.com/office/drawing/2014/main" id="{1E674975-4AFE-24C9-0FCF-8AF2304C66C0}"/>
                </a:ext>
              </a:extLst>
            </p:cNvPr>
            <p:cNvSpPr/>
            <p:nvPr/>
          </p:nvSpPr>
          <p:spPr>
            <a:xfrm>
              <a:off x="8537054" y="6094089"/>
              <a:ext cx="15699" cy="1373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0" y="0"/>
                  </a:moveTo>
                  <a:cubicBezTo>
                    <a:pt x="55" y="0"/>
                    <a:pt x="20" y="19"/>
                    <a:pt x="8" y="61"/>
                  </a:cubicBezTo>
                  <a:cubicBezTo>
                    <a:pt x="0" y="124"/>
                    <a:pt x="49" y="160"/>
                    <a:pt x="97" y="160"/>
                  </a:cubicBezTo>
                  <a:cubicBezTo>
                    <a:pt x="134" y="160"/>
                    <a:pt x="169" y="138"/>
                    <a:pt x="175" y="89"/>
                  </a:cubicBezTo>
                  <a:cubicBezTo>
                    <a:pt x="183" y="33"/>
                    <a:pt x="137" y="0"/>
                    <a:pt x="9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5116;p56">
              <a:extLst>
                <a:ext uri="{FF2B5EF4-FFF2-40B4-BE49-F238E27FC236}">
                  <a16:creationId xmlns:a16="http://schemas.microsoft.com/office/drawing/2014/main" id="{ACDAE62A-081B-491C-BECE-8C4E6359C6B1}"/>
                </a:ext>
              </a:extLst>
            </p:cNvPr>
            <p:cNvSpPr/>
            <p:nvPr/>
          </p:nvSpPr>
          <p:spPr>
            <a:xfrm>
              <a:off x="8533471" y="5991702"/>
              <a:ext cx="13822" cy="12372"/>
            </a:xfrm>
            <a:custGeom>
              <a:avLst/>
              <a:gdLst/>
              <a:ahLst/>
              <a:cxnLst/>
              <a:rect l="l" t="t" r="r" b="b"/>
              <a:pathLst>
                <a:path w="162" h="145" extrusionOk="0">
                  <a:moveTo>
                    <a:pt x="75" y="1"/>
                  </a:moveTo>
                  <a:cubicBezTo>
                    <a:pt x="43" y="1"/>
                    <a:pt x="14" y="20"/>
                    <a:pt x="8" y="61"/>
                  </a:cubicBezTo>
                  <a:cubicBezTo>
                    <a:pt x="0" y="116"/>
                    <a:pt x="40" y="144"/>
                    <a:pt x="82" y="144"/>
                  </a:cubicBezTo>
                  <a:cubicBezTo>
                    <a:pt x="115" y="144"/>
                    <a:pt x="149" y="126"/>
                    <a:pt x="161" y="89"/>
                  </a:cubicBezTo>
                  <a:cubicBezTo>
                    <a:pt x="161" y="34"/>
                    <a:pt x="116" y="1"/>
                    <a:pt x="7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5117;p56">
              <a:extLst>
                <a:ext uri="{FF2B5EF4-FFF2-40B4-BE49-F238E27FC236}">
                  <a16:creationId xmlns:a16="http://schemas.microsoft.com/office/drawing/2014/main" id="{3FE09522-45E7-59AA-877C-97BB1D545721}"/>
                </a:ext>
              </a:extLst>
            </p:cNvPr>
            <p:cNvSpPr/>
            <p:nvPr/>
          </p:nvSpPr>
          <p:spPr>
            <a:xfrm>
              <a:off x="8552498" y="6062263"/>
              <a:ext cx="15699" cy="1373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87" y="0"/>
                  </a:moveTo>
                  <a:cubicBezTo>
                    <a:pt x="50" y="0"/>
                    <a:pt x="14" y="22"/>
                    <a:pt x="8" y="71"/>
                  </a:cubicBezTo>
                  <a:cubicBezTo>
                    <a:pt x="0" y="127"/>
                    <a:pt x="47" y="160"/>
                    <a:pt x="93" y="160"/>
                  </a:cubicBezTo>
                  <a:cubicBezTo>
                    <a:pt x="128" y="160"/>
                    <a:pt x="164" y="141"/>
                    <a:pt x="176" y="99"/>
                  </a:cubicBezTo>
                  <a:cubicBezTo>
                    <a:pt x="183" y="37"/>
                    <a:pt x="134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5118;p56">
              <a:extLst>
                <a:ext uri="{FF2B5EF4-FFF2-40B4-BE49-F238E27FC236}">
                  <a16:creationId xmlns:a16="http://schemas.microsoft.com/office/drawing/2014/main" id="{B389F0AC-1964-E8F7-1B7C-91208F4643FD}"/>
                </a:ext>
              </a:extLst>
            </p:cNvPr>
            <p:cNvSpPr/>
            <p:nvPr/>
          </p:nvSpPr>
          <p:spPr>
            <a:xfrm>
              <a:off x="8487568" y="6351420"/>
              <a:ext cx="15187" cy="14590"/>
            </a:xfrm>
            <a:custGeom>
              <a:avLst/>
              <a:gdLst/>
              <a:ahLst/>
              <a:cxnLst/>
              <a:rect l="l" t="t" r="r" b="b"/>
              <a:pathLst>
                <a:path w="178" h="171" extrusionOk="0">
                  <a:moveTo>
                    <a:pt x="89" y="1"/>
                  </a:moveTo>
                  <a:cubicBezTo>
                    <a:pt x="55" y="1"/>
                    <a:pt x="22" y="23"/>
                    <a:pt x="16" y="72"/>
                  </a:cubicBezTo>
                  <a:cubicBezTo>
                    <a:pt x="0" y="135"/>
                    <a:pt x="46" y="171"/>
                    <a:pt x="92" y="171"/>
                  </a:cubicBezTo>
                  <a:cubicBezTo>
                    <a:pt x="128" y="171"/>
                    <a:pt x="163" y="149"/>
                    <a:pt x="169" y="100"/>
                  </a:cubicBezTo>
                  <a:cubicBezTo>
                    <a:pt x="177" y="37"/>
                    <a:pt x="132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5119;p56">
              <a:extLst>
                <a:ext uri="{FF2B5EF4-FFF2-40B4-BE49-F238E27FC236}">
                  <a16:creationId xmlns:a16="http://schemas.microsoft.com/office/drawing/2014/main" id="{17ABA9EF-2C23-02C6-4B1F-4B525499738C}"/>
                </a:ext>
              </a:extLst>
            </p:cNvPr>
            <p:cNvSpPr/>
            <p:nvPr/>
          </p:nvSpPr>
          <p:spPr>
            <a:xfrm>
              <a:off x="8472210" y="6294681"/>
              <a:ext cx="14420" cy="12628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87" y="1"/>
                  </a:moveTo>
                  <a:cubicBezTo>
                    <a:pt x="51" y="1"/>
                    <a:pt x="14" y="22"/>
                    <a:pt x="1" y="67"/>
                  </a:cubicBezTo>
                  <a:cubicBezTo>
                    <a:pt x="1" y="120"/>
                    <a:pt x="41" y="148"/>
                    <a:pt x="82" y="148"/>
                  </a:cubicBezTo>
                  <a:cubicBezTo>
                    <a:pt x="118" y="148"/>
                    <a:pt x="155" y="127"/>
                    <a:pt x="168" y="81"/>
                  </a:cubicBezTo>
                  <a:cubicBezTo>
                    <a:pt x="168" y="29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5120;p56">
              <a:extLst>
                <a:ext uri="{FF2B5EF4-FFF2-40B4-BE49-F238E27FC236}">
                  <a16:creationId xmlns:a16="http://schemas.microsoft.com/office/drawing/2014/main" id="{D0C55A38-C294-92E6-1F48-7A1683192D78}"/>
                </a:ext>
              </a:extLst>
            </p:cNvPr>
            <p:cNvSpPr/>
            <p:nvPr/>
          </p:nvSpPr>
          <p:spPr>
            <a:xfrm>
              <a:off x="8484667" y="6196731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87" y="1"/>
                  </a:moveTo>
                  <a:cubicBezTo>
                    <a:pt x="50" y="1"/>
                    <a:pt x="14" y="23"/>
                    <a:pt x="8" y="72"/>
                  </a:cubicBezTo>
                  <a:cubicBezTo>
                    <a:pt x="0" y="134"/>
                    <a:pt x="45" y="171"/>
                    <a:pt x="91" y="171"/>
                  </a:cubicBezTo>
                  <a:cubicBezTo>
                    <a:pt x="127" y="171"/>
                    <a:pt x="163" y="148"/>
                    <a:pt x="176" y="99"/>
                  </a:cubicBezTo>
                  <a:cubicBezTo>
                    <a:pt x="183" y="37"/>
                    <a:pt x="134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5121;p56">
              <a:extLst>
                <a:ext uri="{FF2B5EF4-FFF2-40B4-BE49-F238E27FC236}">
                  <a16:creationId xmlns:a16="http://schemas.microsoft.com/office/drawing/2014/main" id="{DB1B1724-4C45-231E-746F-CA5662C62721}"/>
                </a:ext>
              </a:extLst>
            </p:cNvPr>
            <p:cNvSpPr/>
            <p:nvPr/>
          </p:nvSpPr>
          <p:spPr>
            <a:xfrm>
              <a:off x="8516833" y="6214478"/>
              <a:ext cx="15614" cy="13652"/>
            </a:xfrm>
            <a:custGeom>
              <a:avLst/>
              <a:gdLst/>
              <a:ahLst/>
              <a:cxnLst/>
              <a:rect l="l" t="t" r="r" b="b"/>
              <a:pathLst>
                <a:path w="183" h="160" extrusionOk="0">
                  <a:moveTo>
                    <a:pt x="95" y="1"/>
                  </a:moveTo>
                  <a:cubicBezTo>
                    <a:pt x="58" y="1"/>
                    <a:pt x="20" y="23"/>
                    <a:pt x="8" y="73"/>
                  </a:cubicBezTo>
                  <a:cubicBezTo>
                    <a:pt x="0" y="126"/>
                    <a:pt x="47" y="159"/>
                    <a:pt x="93" y="159"/>
                  </a:cubicBezTo>
                  <a:cubicBezTo>
                    <a:pt x="131" y="159"/>
                    <a:pt x="169" y="137"/>
                    <a:pt x="175" y="87"/>
                  </a:cubicBezTo>
                  <a:cubicBezTo>
                    <a:pt x="183" y="33"/>
                    <a:pt x="140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5122;p56">
              <a:extLst>
                <a:ext uri="{FF2B5EF4-FFF2-40B4-BE49-F238E27FC236}">
                  <a16:creationId xmlns:a16="http://schemas.microsoft.com/office/drawing/2014/main" id="{21E563D6-3955-F56F-B342-4371B043B620}"/>
                </a:ext>
              </a:extLst>
            </p:cNvPr>
            <p:cNvSpPr/>
            <p:nvPr/>
          </p:nvSpPr>
          <p:spPr>
            <a:xfrm>
              <a:off x="8538761" y="6224973"/>
              <a:ext cx="15187" cy="13737"/>
            </a:xfrm>
            <a:custGeom>
              <a:avLst/>
              <a:gdLst/>
              <a:ahLst/>
              <a:cxnLst/>
              <a:rect l="l" t="t" r="r" b="b"/>
              <a:pathLst>
                <a:path w="178" h="161" extrusionOk="0">
                  <a:moveTo>
                    <a:pt x="87" y="1"/>
                  </a:moveTo>
                  <a:cubicBezTo>
                    <a:pt x="54" y="1"/>
                    <a:pt x="22" y="19"/>
                    <a:pt x="16" y="61"/>
                  </a:cubicBezTo>
                  <a:cubicBezTo>
                    <a:pt x="0" y="124"/>
                    <a:pt x="46" y="160"/>
                    <a:pt x="92" y="160"/>
                  </a:cubicBezTo>
                  <a:cubicBezTo>
                    <a:pt x="127" y="160"/>
                    <a:pt x="163" y="138"/>
                    <a:pt x="169" y="89"/>
                  </a:cubicBezTo>
                  <a:cubicBezTo>
                    <a:pt x="177" y="34"/>
                    <a:pt x="131" y="1"/>
                    <a:pt x="8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5123;p56">
              <a:extLst>
                <a:ext uri="{FF2B5EF4-FFF2-40B4-BE49-F238E27FC236}">
                  <a16:creationId xmlns:a16="http://schemas.microsoft.com/office/drawing/2014/main" id="{220DFFDC-F9F5-11D5-20F1-D293F3C1D3D3}"/>
                </a:ext>
              </a:extLst>
            </p:cNvPr>
            <p:cNvSpPr/>
            <p:nvPr/>
          </p:nvSpPr>
          <p:spPr>
            <a:xfrm>
              <a:off x="8520331" y="6291609"/>
              <a:ext cx="6229" cy="5034"/>
            </a:xfrm>
            <a:custGeom>
              <a:avLst/>
              <a:gdLst/>
              <a:ahLst/>
              <a:cxnLst/>
              <a:rect l="l" t="t" r="r" b="b"/>
              <a:pathLst>
                <a:path w="73" h="59" extrusionOk="0">
                  <a:moveTo>
                    <a:pt x="37" y="0"/>
                  </a:moveTo>
                  <a:cubicBezTo>
                    <a:pt x="23" y="0"/>
                    <a:pt x="9" y="7"/>
                    <a:pt x="9" y="20"/>
                  </a:cubicBezTo>
                  <a:cubicBezTo>
                    <a:pt x="0" y="44"/>
                    <a:pt x="21" y="59"/>
                    <a:pt x="39" y="59"/>
                  </a:cubicBezTo>
                  <a:cubicBezTo>
                    <a:pt x="52" y="59"/>
                    <a:pt x="64" y="51"/>
                    <a:pt x="64" y="34"/>
                  </a:cubicBezTo>
                  <a:cubicBezTo>
                    <a:pt x="72" y="11"/>
                    <a:pt x="54" y="0"/>
                    <a:pt x="3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5124;p56">
              <a:extLst>
                <a:ext uri="{FF2B5EF4-FFF2-40B4-BE49-F238E27FC236}">
                  <a16:creationId xmlns:a16="http://schemas.microsoft.com/office/drawing/2014/main" id="{89CE03F1-CFB8-A860-5DB6-25808BA225F1}"/>
                </a:ext>
              </a:extLst>
            </p:cNvPr>
            <p:cNvSpPr/>
            <p:nvPr/>
          </p:nvSpPr>
          <p:spPr>
            <a:xfrm>
              <a:off x="8549597" y="6201765"/>
              <a:ext cx="6058" cy="4522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1" y="0"/>
                  </a:moveTo>
                  <a:cubicBezTo>
                    <a:pt x="19" y="0"/>
                    <a:pt x="7" y="8"/>
                    <a:pt x="0" y="27"/>
                  </a:cubicBezTo>
                  <a:cubicBezTo>
                    <a:pt x="0" y="42"/>
                    <a:pt x="17" y="53"/>
                    <a:pt x="35" y="53"/>
                  </a:cubicBezTo>
                  <a:cubicBezTo>
                    <a:pt x="49" y="53"/>
                    <a:pt x="64" y="45"/>
                    <a:pt x="70" y="27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5125;p56">
              <a:extLst>
                <a:ext uri="{FF2B5EF4-FFF2-40B4-BE49-F238E27FC236}">
                  <a16:creationId xmlns:a16="http://schemas.microsoft.com/office/drawing/2014/main" id="{95437A77-9E1B-D6DD-7D3C-E39E27E151A8}"/>
                </a:ext>
              </a:extLst>
            </p:cNvPr>
            <p:cNvSpPr/>
            <p:nvPr/>
          </p:nvSpPr>
          <p:spPr>
            <a:xfrm>
              <a:off x="8563845" y="6108935"/>
              <a:ext cx="5546" cy="4522"/>
            </a:xfrm>
            <a:custGeom>
              <a:avLst/>
              <a:gdLst/>
              <a:ahLst/>
              <a:cxnLst/>
              <a:rect l="l" t="t" r="r" b="b"/>
              <a:pathLst>
                <a:path w="65" h="53" extrusionOk="0">
                  <a:moveTo>
                    <a:pt x="29" y="0"/>
                  </a:moveTo>
                  <a:cubicBezTo>
                    <a:pt x="15" y="0"/>
                    <a:pt x="1" y="8"/>
                    <a:pt x="1" y="27"/>
                  </a:cubicBezTo>
                  <a:cubicBezTo>
                    <a:pt x="1" y="42"/>
                    <a:pt x="13" y="53"/>
                    <a:pt x="27" y="53"/>
                  </a:cubicBezTo>
                  <a:cubicBezTo>
                    <a:pt x="38" y="53"/>
                    <a:pt x="50" y="45"/>
                    <a:pt x="57" y="27"/>
                  </a:cubicBezTo>
                  <a:cubicBezTo>
                    <a:pt x="64" y="11"/>
                    <a:pt x="47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5126;p56">
              <a:extLst>
                <a:ext uri="{FF2B5EF4-FFF2-40B4-BE49-F238E27FC236}">
                  <a16:creationId xmlns:a16="http://schemas.microsoft.com/office/drawing/2014/main" id="{F20EDD5E-DB2F-B8D8-1C61-87C2A0CCE464}"/>
                </a:ext>
              </a:extLst>
            </p:cNvPr>
            <p:cNvSpPr/>
            <p:nvPr/>
          </p:nvSpPr>
          <p:spPr>
            <a:xfrm>
              <a:off x="8576985" y="6077536"/>
              <a:ext cx="4778" cy="4522"/>
            </a:xfrm>
            <a:custGeom>
              <a:avLst/>
              <a:gdLst/>
              <a:ahLst/>
              <a:cxnLst/>
              <a:rect l="l" t="t" r="r" b="b"/>
              <a:pathLst>
                <a:path w="56" h="53" extrusionOk="0">
                  <a:moveTo>
                    <a:pt x="28" y="1"/>
                  </a:moveTo>
                  <a:cubicBezTo>
                    <a:pt x="14" y="1"/>
                    <a:pt x="0" y="11"/>
                    <a:pt x="0" y="32"/>
                  </a:cubicBezTo>
                  <a:cubicBezTo>
                    <a:pt x="0" y="46"/>
                    <a:pt x="14" y="53"/>
                    <a:pt x="28" y="53"/>
                  </a:cubicBezTo>
                  <a:cubicBezTo>
                    <a:pt x="42" y="53"/>
                    <a:pt x="56" y="46"/>
                    <a:pt x="56" y="32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5127;p56">
              <a:extLst>
                <a:ext uri="{FF2B5EF4-FFF2-40B4-BE49-F238E27FC236}">
                  <a16:creationId xmlns:a16="http://schemas.microsoft.com/office/drawing/2014/main" id="{DE203119-4B96-2096-0627-4F99CD8154F6}"/>
                </a:ext>
              </a:extLst>
            </p:cNvPr>
            <p:cNvSpPr/>
            <p:nvPr/>
          </p:nvSpPr>
          <p:spPr>
            <a:xfrm>
              <a:off x="8576985" y="6045199"/>
              <a:ext cx="4778" cy="4607"/>
            </a:xfrm>
            <a:custGeom>
              <a:avLst/>
              <a:gdLst/>
              <a:ahLst/>
              <a:cxnLst/>
              <a:rect l="l" t="t" r="r" b="b"/>
              <a:pathLst>
                <a:path w="56" h="54" extrusionOk="0">
                  <a:moveTo>
                    <a:pt x="30" y="1"/>
                  </a:moveTo>
                  <a:cubicBezTo>
                    <a:pt x="18" y="1"/>
                    <a:pt x="6" y="8"/>
                    <a:pt x="0" y="20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38" y="54"/>
                    <a:pt x="50" y="47"/>
                    <a:pt x="56" y="34"/>
                  </a:cubicBezTo>
                  <a:cubicBezTo>
                    <a:pt x="56" y="11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5128;p56">
              <a:extLst>
                <a:ext uri="{FF2B5EF4-FFF2-40B4-BE49-F238E27FC236}">
                  <a16:creationId xmlns:a16="http://schemas.microsoft.com/office/drawing/2014/main" id="{4F571EA8-A775-9905-9C80-E9B0DEFD1990}"/>
                </a:ext>
              </a:extLst>
            </p:cNvPr>
            <p:cNvSpPr/>
            <p:nvPr/>
          </p:nvSpPr>
          <p:spPr>
            <a:xfrm>
              <a:off x="8551986" y="6038117"/>
              <a:ext cx="5461" cy="5034"/>
            </a:xfrm>
            <a:custGeom>
              <a:avLst/>
              <a:gdLst/>
              <a:ahLst/>
              <a:cxnLst/>
              <a:rect l="l" t="t" r="r" b="b"/>
              <a:pathLst>
                <a:path w="64" h="59" extrusionOk="0">
                  <a:moveTo>
                    <a:pt x="29" y="0"/>
                  </a:moveTo>
                  <a:cubicBezTo>
                    <a:pt x="14" y="0"/>
                    <a:pt x="0" y="7"/>
                    <a:pt x="0" y="20"/>
                  </a:cubicBezTo>
                  <a:cubicBezTo>
                    <a:pt x="0" y="44"/>
                    <a:pt x="19" y="59"/>
                    <a:pt x="35" y="59"/>
                  </a:cubicBezTo>
                  <a:cubicBezTo>
                    <a:pt x="46" y="59"/>
                    <a:pt x="56" y="51"/>
                    <a:pt x="56" y="34"/>
                  </a:cubicBezTo>
                  <a:cubicBezTo>
                    <a:pt x="64" y="11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5129;p56">
              <a:extLst>
                <a:ext uri="{FF2B5EF4-FFF2-40B4-BE49-F238E27FC236}">
                  <a16:creationId xmlns:a16="http://schemas.microsoft.com/office/drawing/2014/main" id="{F878DFDA-3855-09DF-BD01-ADF32E39ADCA}"/>
                </a:ext>
              </a:extLst>
            </p:cNvPr>
            <p:cNvSpPr/>
            <p:nvPr/>
          </p:nvSpPr>
          <p:spPr>
            <a:xfrm>
              <a:off x="8529375" y="6019688"/>
              <a:ext cx="5973" cy="4522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31" y="0"/>
                  </a:moveTo>
                  <a:cubicBezTo>
                    <a:pt x="19" y="0"/>
                    <a:pt x="7" y="8"/>
                    <a:pt x="0" y="26"/>
                  </a:cubicBezTo>
                  <a:cubicBezTo>
                    <a:pt x="0" y="42"/>
                    <a:pt x="17" y="53"/>
                    <a:pt x="34" y="53"/>
                  </a:cubicBezTo>
                  <a:cubicBezTo>
                    <a:pt x="49" y="53"/>
                    <a:pt x="64" y="45"/>
                    <a:pt x="70" y="26"/>
                  </a:cubicBezTo>
                  <a:cubicBezTo>
                    <a:pt x="62" y="11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5130;p56">
              <a:extLst>
                <a:ext uri="{FF2B5EF4-FFF2-40B4-BE49-F238E27FC236}">
                  <a16:creationId xmlns:a16="http://schemas.microsoft.com/office/drawing/2014/main" id="{05C53722-638A-AAB0-8A38-A34FA30E5FAF}"/>
                </a:ext>
              </a:extLst>
            </p:cNvPr>
            <p:cNvSpPr/>
            <p:nvPr/>
          </p:nvSpPr>
          <p:spPr>
            <a:xfrm>
              <a:off x="8501987" y="6172414"/>
              <a:ext cx="6058" cy="4181"/>
            </a:xfrm>
            <a:custGeom>
              <a:avLst/>
              <a:gdLst/>
              <a:ahLst/>
              <a:cxnLst/>
              <a:rect l="l" t="t" r="r" b="b"/>
              <a:pathLst>
                <a:path w="71" h="49" extrusionOk="0">
                  <a:moveTo>
                    <a:pt x="41" y="1"/>
                  </a:moveTo>
                  <a:cubicBezTo>
                    <a:pt x="25" y="1"/>
                    <a:pt x="7" y="8"/>
                    <a:pt x="0" y="22"/>
                  </a:cubicBezTo>
                  <a:cubicBezTo>
                    <a:pt x="0" y="37"/>
                    <a:pt x="17" y="48"/>
                    <a:pt x="35" y="48"/>
                  </a:cubicBezTo>
                  <a:cubicBezTo>
                    <a:pt x="49" y="48"/>
                    <a:pt x="64" y="41"/>
                    <a:pt x="70" y="22"/>
                  </a:cubicBezTo>
                  <a:cubicBezTo>
                    <a:pt x="70" y="8"/>
                    <a:pt x="56" y="1"/>
                    <a:pt x="4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5131;p56">
              <a:extLst>
                <a:ext uri="{FF2B5EF4-FFF2-40B4-BE49-F238E27FC236}">
                  <a16:creationId xmlns:a16="http://schemas.microsoft.com/office/drawing/2014/main" id="{3346CAFD-0BD4-5741-CFDF-1CED0E8B83AD}"/>
                </a:ext>
              </a:extLst>
            </p:cNvPr>
            <p:cNvSpPr/>
            <p:nvPr/>
          </p:nvSpPr>
          <p:spPr>
            <a:xfrm>
              <a:off x="8504376" y="6218829"/>
              <a:ext cx="4863" cy="4181"/>
            </a:xfrm>
            <a:custGeom>
              <a:avLst/>
              <a:gdLst/>
              <a:ahLst/>
              <a:cxnLst/>
              <a:rect l="l" t="t" r="r" b="b"/>
              <a:pathLst>
                <a:path w="57" h="49" extrusionOk="0">
                  <a:moveTo>
                    <a:pt x="33" y="1"/>
                  </a:moveTo>
                  <a:cubicBezTo>
                    <a:pt x="21" y="1"/>
                    <a:pt x="7" y="8"/>
                    <a:pt x="0" y="22"/>
                  </a:cubicBezTo>
                  <a:cubicBezTo>
                    <a:pt x="0" y="37"/>
                    <a:pt x="13" y="48"/>
                    <a:pt x="27" y="48"/>
                  </a:cubicBezTo>
                  <a:cubicBezTo>
                    <a:pt x="38" y="48"/>
                    <a:pt x="50" y="41"/>
                    <a:pt x="56" y="22"/>
                  </a:cubicBezTo>
                  <a:cubicBezTo>
                    <a:pt x="56" y="8"/>
                    <a:pt x="46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5132;p56">
              <a:extLst>
                <a:ext uri="{FF2B5EF4-FFF2-40B4-BE49-F238E27FC236}">
                  <a16:creationId xmlns:a16="http://schemas.microsoft.com/office/drawing/2014/main" id="{2B76C553-903B-A9EF-B3B7-072039661407}"/>
                </a:ext>
              </a:extLst>
            </p:cNvPr>
            <p:cNvSpPr/>
            <p:nvPr/>
          </p:nvSpPr>
          <p:spPr>
            <a:xfrm>
              <a:off x="8474599" y="6247583"/>
              <a:ext cx="6058" cy="5034"/>
            </a:xfrm>
            <a:custGeom>
              <a:avLst/>
              <a:gdLst/>
              <a:ahLst/>
              <a:cxnLst/>
              <a:rect l="l" t="t" r="r" b="b"/>
              <a:pathLst>
                <a:path w="71" h="59" extrusionOk="0">
                  <a:moveTo>
                    <a:pt x="36" y="0"/>
                  </a:moveTo>
                  <a:cubicBezTo>
                    <a:pt x="22" y="0"/>
                    <a:pt x="7" y="7"/>
                    <a:pt x="1" y="20"/>
                  </a:cubicBezTo>
                  <a:cubicBezTo>
                    <a:pt x="1" y="44"/>
                    <a:pt x="19" y="59"/>
                    <a:pt x="38" y="59"/>
                  </a:cubicBezTo>
                  <a:cubicBezTo>
                    <a:pt x="51" y="59"/>
                    <a:pt x="65" y="51"/>
                    <a:pt x="70" y="34"/>
                  </a:cubicBezTo>
                  <a:cubicBezTo>
                    <a:pt x="70" y="11"/>
                    <a:pt x="53" y="0"/>
                    <a:pt x="36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5133;p56">
              <a:extLst>
                <a:ext uri="{FF2B5EF4-FFF2-40B4-BE49-F238E27FC236}">
                  <a16:creationId xmlns:a16="http://schemas.microsoft.com/office/drawing/2014/main" id="{D98C6B8D-65AD-295D-4416-4B88DC185877}"/>
                </a:ext>
              </a:extLst>
            </p:cNvPr>
            <p:cNvSpPr/>
            <p:nvPr/>
          </p:nvSpPr>
          <p:spPr>
            <a:xfrm>
              <a:off x="8530570" y="6310636"/>
              <a:ext cx="4778" cy="4266"/>
            </a:xfrm>
            <a:custGeom>
              <a:avLst/>
              <a:gdLst/>
              <a:ahLst/>
              <a:cxnLst/>
              <a:rect l="l" t="t" r="r" b="b"/>
              <a:pathLst>
                <a:path w="56" h="50" extrusionOk="0">
                  <a:moveTo>
                    <a:pt x="30" y="0"/>
                  </a:moveTo>
                  <a:cubicBezTo>
                    <a:pt x="18" y="0"/>
                    <a:pt x="6" y="7"/>
                    <a:pt x="0" y="20"/>
                  </a:cubicBezTo>
                  <a:cubicBezTo>
                    <a:pt x="0" y="37"/>
                    <a:pt x="21" y="49"/>
                    <a:pt x="38" y="49"/>
                  </a:cubicBezTo>
                  <a:cubicBezTo>
                    <a:pt x="48" y="49"/>
                    <a:pt x="56" y="44"/>
                    <a:pt x="56" y="34"/>
                  </a:cubicBezTo>
                  <a:cubicBezTo>
                    <a:pt x="56" y="11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5134;p56">
              <a:extLst>
                <a:ext uri="{FF2B5EF4-FFF2-40B4-BE49-F238E27FC236}">
                  <a16:creationId xmlns:a16="http://schemas.microsoft.com/office/drawing/2014/main" id="{E51D349C-B8AB-D181-DFF2-11FFD5B4E671}"/>
                </a:ext>
              </a:extLst>
            </p:cNvPr>
            <p:cNvSpPr/>
            <p:nvPr/>
          </p:nvSpPr>
          <p:spPr>
            <a:xfrm>
              <a:off x="8522208" y="5938632"/>
              <a:ext cx="85749" cy="17662"/>
            </a:xfrm>
            <a:custGeom>
              <a:avLst/>
              <a:gdLst/>
              <a:ahLst/>
              <a:cxnLst/>
              <a:rect l="l" t="t" r="r" b="b"/>
              <a:pathLst>
                <a:path w="1005" h="207" extrusionOk="0">
                  <a:moveTo>
                    <a:pt x="1" y="0"/>
                  </a:moveTo>
                  <a:lnTo>
                    <a:pt x="1" y="0"/>
                  </a:lnTo>
                  <a:cubicBezTo>
                    <a:pt x="279" y="162"/>
                    <a:pt x="509" y="207"/>
                    <a:pt x="679" y="207"/>
                  </a:cubicBezTo>
                  <a:cubicBezTo>
                    <a:pt x="875" y="207"/>
                    <a:pt x="990" y="147"/>
                    <a:pt x="1005" y="139"/>
                  </a:cubicBezTo>
                  <a:lnTo>
                    <a:pt x="1005" y="139"/>
                  </a:lnTo>
                  <a:cubicBezTo>
                    <a:pt x="900" y="183"/>
                    <a:pt x="791" y="200"/>
                    <a:pt x="686" y="200"/>
                  </a:cubicBezTo>
                  <a:cubicBezTo>
                    <a:pt x="388" y="200"/>
                    <a:pt x="114" y="6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5135;p56">
              <a:extLst>
                <a:ext uri="{FF2B5EF4-FFF2-40B4-BE49-F238E27FC236}">
                  <a16:creationId xmlns:a16="http://schemas.microsoft.com/office/drawing/2014/main" id="{1A0DAC5D-519D-92BC-629C-B2AFD33FFBE9}"/>
                </a:ext>
              </a:extLst>
            </p:cNvPr>
            <p:cNvSpPr/>
            <p:nvPr/>
          </p:nvSpPr>
          <p:spPr>
            <a:xfrm>
              <a:off x="7902173" y="5735651"/>
              <a:ext cx="235746" cy="646830"/>
            </a:xfrm>
            <a:custGeom>
              <a:avLst/>
              <a:gdLst/>
              <a:ahLst/>
              <a:cxnLst/>
              <a:rect l="l" t="t" r="r" b="b"/>
              <a:pathLst>
                <a:path w="2763" h="7581" extrusionOk="0">
                  <a:moveTo>
                    <a:pt x="1252" y="1"/>
                  </a:moveTo>
                  <a:cubicBezTo>
                    <a:pt x="1001" y="1"/>
                    <a:pt x="663" y="71"/>
                    <a:pt x="140" y="203"/>
                  </a:cubicBezTo>
                  <a:lnTo>
                    <a:pt x="0" y="482"/>
                  </a:lnTo>
                  <a:cubicBezTo>
                    <a:pt x="516" y="649"/>
                    <a:pt x="1158" y="7275"/>
                    <a:pt x="1646" y="7484"/>
                  </a:cubicBezTo>
                  <a:cubicBezTo>
                    <a:pt x="1771" y="7552"/>
                    <a:pt x="1897" y="7581"/>
                    <a:pt x="2021" y="7581"/>
                  </a:cubicBezTo>
                  <a:cubicBezTo>
                    <a:pt x="2229" y="7581"/>
                    <a:pt x="2436" y="7500"/>
                    <a:pt x="2637" y="7387"/>
                  </a:cubicBezTo>
                  <a:lnTo>
                    <a:pt x="2748" y="7108"/>
                  </a:lnTo>
                  <a:cubicBezTo>
                    <a:pt x="2762" y="6899"/>
                    <a:pt x="1470" y="217"/>
                    <a:pt x="1839" y="217"/>
                  </a:cubicBezTo>
                  <a:cubicBezTo>
                    <a:pt x="1840" y="217"/>
                    <a:pt x="1841" y="217"/>
                    <a:pt x="1842" y="217"/>
                  </a:cubicBezTo>
                  <a:cubicBezTo>
                    <a:pt x="1667" y="71"/>
                    <a:pt x="1503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5136;p56">
              <a:extLst>
                <a:ext uri="{FF2B5EF4-FFF2-40B4-BE49-F238E27FC236}">
                  <a16:creationId xmlns:a16="http://schemas.microsoft.com/office/drawing/2014/main" id="{DEB358C9-2FD2-A185-4E29-424ADF1BAF10}"/>
                </a:ext>
              </a:extLst>
            </p:cNvPr>
            <p:cNvSpPr/>
            <p:nvPr/>
          </p:nvSpPr>
          <p:spPr>
            <a:xfrm>
              <a:off x="7871628" y="5741111"/>
              <a:ext cx="192573" cy="53583"/>
            </a:xfrm>
            <a:custGeom>
              <a:avLst/>
              <a:gdLst/>
              <a:ahLst/>
              <a:cxnLst/>
              <a:rect l="l" t="t" r="r" b="b"/>
              <a:pathLst>
                <a:path w="2257" h="628" extrusionOk="0">
                  <a:moveTo>
                    <a:pt x="1612" y="1"/>
                  </a:moveTo>
                  <a:cubicBezTo>
                    <a:pt x="980" y="1"/>
                    <a:pt x="0" y="325"/>
                    <a:pt x="735" y="627"/>
                  </a:cubicBezTo>
                  <a:cubicBezTo>
                    <a:pt x="631" y="371"/>
                    <a:pt x="1033" y="248"/>
                    <a:pt x="1394" y="248"/>
                  </a:cubicBezTo>
                  <a:cubicBezTo>
                    <a:pt x="1662" y="248"/>
                    <a:pt x="1907" y="315"/>
                    <a:pt x="1907" y="446"/>
                  </a:cubicBezTo>
                  <a:cubicBezTo>
                    <a:pt x="2257" y="122"/>
                    <a:pt x="2000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5137;p56">
              <a:extLst>
                <a:ext uri="{FF2B5EF4-FFF2-40B4-BE49-F238E27FC236}">
                  <a16:creationId xmlns:a16="http://schemas.microsoft.com/office/drawing/2014/main" id="{13368291-9064-8C66-97A8-1D0C92508831}"/>
                </a:ext>
              </a:extLst>
            </p:cNvPr>
            <p:cNvSpPr/>
            <p:nvPr/>
          </p:nvSpPr>
          <p:spPr>
            <a:xfrm>
              <a:off x="7921200" y="5786247"/>
              <a:ext cx="225849" cy="600329"/>
            </a:xfrm>
            <a:custGeom>
              <a:avLst/>
              <a:gdLst/>
              <a:ahLst/>
              <a:cxnLst/>
              <a:rect l="l" t="t" r="r" b="b"/>
              <a:pathLst>
                <a:path w="2647" h="7036" extrusionOk="0">
                  <a:moveTo>
                    <a:pt x="1507" y="1"/>
                  </a:moveTo>
                  <a:cubicBezTo>
                    <a:pt x="1432" y="56"/>
                    <a:pt x="1353" y="105"/>
                    <a:pt x="1272" y="146"/>
                  </a:cubicBezTo>
                  <a:lnTo>
                    <a:pt x="1272" y="146"/>
                  </a:lnTo>
                  <a:lnTo>
                    <a:pt x="1395" y="126"/>
                  </a:lnTo>
                  <a:lnTo>
                    <a:pt x="2469" y="6417"/>
                  </a:lnTo>
                  <a:cubicBezTo>
                    <a:pt x="2469" y="6417"/>
                    <a:pt x="2609" y="6821"/>
                    <a:pt x="1995" y="6933"/>
                  </a:cubicBezTo>
                  <a:cubicBezTo>
                    <a:pt x="1928" y="6944"/>
                    <a:pt x="1866" y="6948"/>
                    <a:pt x="1810" y="6948"/>
                  </a:cubicBezTo>
                  <a:cubicBezTo>
                    <a:pt x="1348" y="6948"/>
                    <a:pt x="1270" y="6626"/>
                    <a:pt x="1270" y="6626"/>
                  </a:cubicBezTo>
                  <a:lnTo>
                    <a:pt x="182" y="321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344" y="320"/>
                    <a:pt x="426" y="326"/>
                    <a:pt x="509" y="326"/>
                  </a:cubicBezTo>
                  <a:cubicBezTo>
                    <a:pt x="773" y="326"/>
                    <a:pt x="1035" y="266"/>
                    <a:pt x="1272" y="146"/>
                  </a:cubicBezTo>
                  <a:lnTo>
                    <a:pt x="1272" y="146"/>
                  </a:lnTo>
                  <a:lnTo>
                    <a:pt x="261" y="309"/>
                  </a:lnTo>
                  <a:lnTo>
                    <a:pt x="261" y="309"/>
                  </a:lnTo>
                  <a:cubicBezTo>
                    <a:pt x="174" y="296"/>
                    <a:pt x="87" y="277"/>
                    <a:pt x="0" y="252"/>
                  </a:cubicBezTo>
                  <a:lnTo>
                    <a:pt x="0" y="252"/>
                  </a:lnTo>
                  <a:cubicBezTo>
                    <a:pt x="1" y="252"/>
                    <a:pt x="1158" y="6654"/>
                    <a:pt x="1158" y="6654"/>
                  </a:cubicBezTo>
                  <a:cubicBezTo>
                    <a:pt x="1152" y="6881"/>
                    <a:pt x="1510" y="7035"/>
                    <a:pt x="1869" y="7035"/>
                  </a:cubicBezTo>
                  <a:cubicBezTo>
                    <a:pt x="2258" y="7035"/>
                    <a:pt x="2647" y="6854"/>
                    <a:pt x="2567" y="6389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5138;p56">
              <a:extLst>
                <a:ext uri="{FF2B5EF4-FFF2-40B4-BE49-F238E27FC236}">
                  <a16:creationId xmlns:a16="http://schemas.microsoft.com/office/drawing/2014/main" id="{94DD2405-C0D3-B6A9-9939-E49A96D334E2}"/>
                </a:ext>
              </a:extLst>
            </p:cNvPr>
            <p:cNvSpPr/>
            <p:nvPr/>
          </p:nvSpPr>
          <p:spPr>
            <a:xfrm>
              <a:off x="7804223" y="5724132"/>
              <a:ext cx="337195" cy="99059"/>
            </a:xfrm>
            <a:custGeom>
              <a:avLst/>
              <a:gdLst/>
              <a:ahLst/>
              <a:cxnLst/>
              <a:rect l="l" t="t" r="r" b="b"/>
              <a:pathLst>
                <a:path w="3952" h="1161" extrusionOk="0">
                  <a:moveTo>
                    <a:pt x="2390" y="205"/>
                  </a:moveTo>
                  <a:cubicBezTo>
                    <a:pt x="2804" y="205"/>
                    <a:pt x="3076" y="340"/>
                    <a:pt x="2627" y="701"/>
                  </a:cubicBezTo>
                  <a:cubicBezTo>
                    <a:pt x="2446" y="865"/>
                    <a:pt x="2222" y="947"/>
                    <a:pt x="1998" y="947"/>
                  </a:cubicBezTo>
                  <a:cubicBezTo>
                    <a:pt x="1840" y="947"/>
                    <a:pt x="1682" y="907"/>
                    <a:pt x="1539" y="826"/>
                  </a:cubicBezTo>
                  <a:cubicBezTo>
                    <a:pt x="808" y="515"/>
                    <a:pt x="1762" y="205"/>
                    <a:pt x="2390" y="205"/>
                  </a:cubicBezTo>
                  <a:close/>
                  <a:moveTo>
                    <a:pt x="2465" y="0"/>
                  </a:moveTo>
                  <a:cubicBezTo>
                    <a:pt x="841" y="0"/>
                    <a:pt x="1" y="992"/>
                    <a:pt x="2222" y="1161"/>
                  </a:cubicBezTo>
                  <a:cubicBezTo>
                    <a:pt x="2794" y="1008"/>
                    <a:pt x="3952" y="212"/>
                    <a:pt x="2836" y="17"/>
                  </a:cubicBezTo>
                  <a:cubicBezTo>
                    <a:pt x="2709" y="6"/>
                    <a:pt x="2585" y="0"/>
                    <a:pt x="2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5139;p56">
              <a:extLst>
                <a:ext uri="{FF2B5EF4-FFF2-40B4-BE49-F238E27FC236}">
                  <a16:creationId xmlns:a16="http://schemas.microsoft.com/office/drawing/2014/main" id="{CBA2C1B8-A973-AB72-277C-C80DF26E7AB1}"/>
                </a:ext>
              </a:extLst>
            </p:cNvPr>
            <p:cNvSpPr/>
            <p:nvPr/>
          </p:nvSpPr>
          <p:spPr>
            <a:xfrm>
              <a:off x="7795350" y="5727630"/>
              <a:ext cx="280626" cy="89589"/>
            </a:xfrm>
            <a:custGeom>
              <a:avLst/>
              <a:gdLst/>
              <a:ahLst/>
              <a:cxnLst/>
              <a:rect l="l" t="t" r="r" b="b"/>
              <a:pathLst>
                <a:path w="3289" h="1050" extrusionOk="0">
                  <a:moveTo>
                    <a:pt x="2493" y="31"/>
                  </a:moveTo>
                  <a:cubicBezTo>
                    <a:pt x="2934" y="31"/>
                    <a:pt x="3255" y="179"/>
                    <a:pt x="3094" y="450"/>
                  </a:cubicBezTo>
                  <a:cubicBezTo>
                    <a:pt x="2807" y="820"/>
                    <a:pt x="2439" y="952"/>
                    <a:pt x="2109" y="952"/>
                  </a:cubicBezTo>
                  <a:cubicBezTo>
                    <a:pt x="1604" y="952"/>
                    <a:pt x="1187" y="645"/>
                    <a:pt x="1280" y="409"/>
                  </a:cubicBezTo>
                  <a:cubicBezTo>
                    <a:pt x="1604" y="151"/>
                    <a:pt x="2097" y="31"/>
                    <a:pt x="2493" y="31"/>
                  </a:cubicBezTo>
                  <a:close/>
                  <a:moveTo>
                    <a:pt x="2715" y="0"/>
                  </a:moveTo>
                  <a:cubicBezTo>
                    <a:pt x="1818" y="0"/>
                    <a:pt x="0" y="456"/>
                    <a:pt x="1950" y="1022"/>
                  </a:cubicBezTo>
                  <a:cubicBezTo>
                    <a:pt x="1950" y="1022"/>
                    <a:pt x="2033" y="1049"/>
                    <a:pt x="2168" y="1049"/>
                  </a:cubicBezTo>
                  <a:cubicBezTo>
                    <a:pt x="2411" y="1049"/>
                    <a:pt x="2820" y="963"/>
                    <a:pt x="3205" y="478"/>
                  </a:cubicBezTo>
                  <a:cubicBezTo>
                    <a:pt x="3289" y="367"/>
                    <a:pt x="3261" y="199"/>
                    <a:pt x="3149" y="116"/>
                  </a:cubicBezTo>
                  <a:cubicBezTo>
                    <a:pt x="3146" y="36"/>
                    <a:pt x="2967" y="0"/>
                    <a:pt x="2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5140;p56">
              <a:extLst>
                <a:ext uri="{FF2B5EF4-FFF2-40B4-BE49-F238E27FC236}">
                  <a16:creationId xmlns:a16="http://schemas.microsoft.com/office/drawing/2014/main" id="{5131904A-06DE-B9A4-8277-DF6EE1B20E51}"/>
                </a:ext>
              </a:extLst>
            </p:cNvPr>
            <p:cNvSpPr/>
            <p:nvPr/>
          </p:nvSpPr>
          <p:spPr>
            <a:xfrm>
              <a:off x="7965226" y="5924298"/>
              <a:ext cx="173887" cy="463045"/>
            </a:xfrm>
            <a:custGeom>
              <a:avLst/>
              <a:gdLst/>
              <a:ahLst/>
              <a:cxnLst/>
              <a:rect l="l" t="t" r="r" b="b"/>
              <a:pathLst>
                <a:path w="2038" h="5427" extrusionOk="0">
                  <a:moveTo>
                    <a:pt x="1856" y="4785"/>
                  </a:moveTo>
                  <a:cubicBezTo>
                    <a:pt x="2037" y="5315"/>
                    <a:pt x="879" y="5427"/>
                    <a:pt x="796" y="4952"/>
                  </a:cubicBezTo>
                  <a:lnTo>
                    <a:pt x="1" y="280"/>
                  </a:lnTo>
                  <a:cubicBezTo>
                    <a:pt x="294" y="1"/>
                    <a:pt x="796" y="29"/>
                    <a:pt x="1061" y="98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5141;p56">
              <a:extLst>
                <a:ext uri="{FF2B5EF4-FFF2-40B4-BE49-F238E27FC236}">
                  <a16:creationId xmlns:a16="http://schemas.microsoft.com/office/drawing/2014/main" id="{423E11B5-E80B-57DF-630B-081B93F6F640}"/>
                </a:ext>
              </a:extLst>
            </p:cNvPr>
            <p:cNvSpPr/>
            <p:nvPr/>
          </p:nvSpPr>
          <p:spPr>
            <a:xfrm>
              <a:off x="7965226" y="5929502"/>
              <a:ext cx="90527" cy="23890"/>
            </a:xfrm>
            <a:custGeom>
              <a:avLst/>
              <a:gdLst/>
              <a:ahLst/>
              <a:cxnLst/>
              <a:rect l="l" t="t" r="r" b="b"/>
              <a:pathLst>
                <a:path w="1061" h="280" extrusionOk="0">
                  <a:moveTo>
                    <a:pt x="761" y="1"/>
                  </a:moveTo>
                  <a:cubicBezTo>
                    <a:pt x="493" y="1"/>
                    <a:pt x="126" y="54"/>
                    <a:pt x="1" y="233"/>
                  </a:cubicBezTo>
                  <a:cubicBezTo>
                    <a:pt x="96" y="264"/>
                    <a:pt x="212" y="279"/>
                    <a:pt x="333" y="279"/>
                  </a:cubicBezTo>
                  <a:cubicBezTo>
                    <a:pt x="634" y="279"/>
                    <a:pt x="961" y="187"/>
                    <a:pt x="1061" y="37"/>
                  </a:cubicBezTo>
                  <a:cubicBezTo>
                    <a:pt x="1031" y="17"/>
                    <a:pt x="911" y="1"/>
                    <a:pt x="76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5142;p56">
              <a:extLst>
                <a:ext uri="{FF2B5EF4-FFF2-40B4-BE49-F238E27FC236}">
                  <a16:creationId xmlns:a16="http://schemas.microsoft.com/office/drawing/2014/main" id="{636EA7B1-C32D-CBB4-F5A7-EF97D5322532}"/>
                </a:ext>
              </a:extLst>
            </p:cNvPr>
            <p:cNvSpPr/>
            <p:nvPr/>
          </p:nvSpPr>
          <p:spPr>
            <a:xfrm>
              <a:off x="8004474" y="5928990"/>
              <a:ext cx="51279" cy="23976"/>
            </a:xfrm>
            <a:custGeom>
              <a:avLst/>
              <a:gdLst/>
              <a:ahLst/>
              <a:cxnLst/>
              <a:rect l="l" t="t" r="r" b="b"/>
              <a:pathLst>
                <a:path w="601" h="281" extrusionOk="0">
                  <a:moveTo>
                    <a:pt x="212" y="1"/>
                  </a:moveTo>
                  <a:cubicBezTo>
                    <a:pt x="141" y="1"/>
                    <a:pt x="70" y="5"/>
                    <a:pt x="1" y="15"/>
                  </a:cubicBezTo>
                  <a:cubicBezTo>
                    <a:pt x="1" y="15"/>
                    <a:pt x="154" y="155"/>
                    <a:pt x="29" y="280"/>
                  </a:cubicBezTo>
                  <a:cubicBezTo>
                    <a:pt x="238" y="280"/>
                    <a:pt x="447" y="197"/>
                    <a:pt x="601" y="43"/>
                  </a:cubicBezTo>
                  <a:cubicBezTo>
                    <a:pt x="475" y="16"/>
                    <a:pt x="343" y="1"/>
                    <a:pt x="21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5143;p56">
              <a:extLst>
                <a:ext uri="{FF2B5EF4-FFF2-40B4-BE49-F238E27FC236}">
                  <a16:creationId xmlns:a16="http://schemas.microsoft.com/office/drawing/2014/main" id="{CF8A0A0B-AA3E-7028-7D2B-B1E4A596DC73}"/>
                </a:ext>
              </a:extLst>
            </p:cNvPr>
            <p:cNvSpPr/>
            <p:nvPr/>
          </p:nvSpPr>
          <p:spPr>
            <a:xfrm>
              <a:off x="7965226" y="5928478"/>
              <a:ext cx="90527" cy="20904"/>
            </a:xfrm>
            <a:custGeom>
              <a:avLst/>
              <a:gdLst/>
              <a:ahLst/>
              <a:cxnLst/>
              <a:rect l="l" t="t" r="r" b="b"/>
              <a:pathLst>
                <a:path w="1061" h="245" extrusionOk="0">
                  <a:moveTo>
                    <a:pt x="693" y="0"/>
                  </a:moveTo>
                  <a:cubicBezTo>
                    <a:pt x="482" y="0"/>
                    <a:pt x="217" y="49"/>
                    <a:pt x="1" y="245"/>
                  </a:cubicBezTo>
                  <a:lnTo>
                    <a:pt x="15" y="245"/>
                  </a:lnTo>
                  <a:cubicBezTo>
                    <a:pt x="36" y="150"/>
                    <a:pt x="576" y="39"/>
                    <a:pt x="862" y="39"/>
                  </a:cubicBezTo>
                  <a:cubicBezTo>
                    <a:pt x="954" y="39"/>
                    <a:pt x="1019" y="50"/>
                    <a:pt x="1033" y="77"/>
                  </a:cubicBezTo>
                  <a:lnTo>
                    <a:pt x="1061" y="49"/>
                  </a:lnTo>
                  <a:cubicBezTo>
                    <a:pt x="1061" y="49"/>
                    <a:pt x="904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5144;p56">
              <a:extLst>
                <a:ext uri="{FF2B5EF4-FFF2-40B4-BE49-F238E27FC236}">
                  <a16:creationId xmlns:a16="http://schemas.microsoft.com/office/drawing/2014/main" id="{AF6A64E3-5AA7-AE49-D192-C5E7688DF934}"/>
                </a:ext>
              </a:extLst>
            </p:cNvPr>
            <p:cNvSpPr/>
            <p:nvPr/>
          </p:nvSpPr>
          <p:spPr>
            <a:xfrm>
              <a:off x="8082373" y="6189223"/>
              <a:ext cx="5546" cy="5119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6" y="1"/>
                  </a:moveTo>
                  <a:cubicBezTo>
                    <a:pt x="19" y="1"/>
                    <a:pt x="1" y="11"/>
                    <a:pt x="9" y="34"/>
                  </a:cubicBezTo>
                  <a:cubicBezTo>
                    <a:pt x="9" y="52"/>
                    <a:pt x="18" y="59"/>
                    <a:pt x="30" y="59"/>
                  </a:cubicBezTo>
                  <a:cubicBezTo>
                    <a:pt x="45" y="59"/>
                    <a:pt x="64" y="44"/>
                    <a:pt x="64" y="20"/>
                  </a:cubicBezTo>
                  <a:cubicBezTo>
                    <a:pt x="64" y="8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5145;p56">
              <a:extLst>
                <a:ext uri="{FF2B5EF4-FFF2-40B4-BE49-F238E27FC236}">
                  <a16:creationId xmlns:a16="http://schemas.microsoft.com/office/drawing/2014/main" id="{F84D15C7-8A2A-88E5-9570-DE6E1228D2F8}"/>
                </a:ext>
              </a:extLst>
            </p:cNvPr>
            <p:cNvSpPr/>
            <p:nvPr/>
          </p:nvSpPr>
          <p:spPr>
            <a:xfrm>
              <a:off x="8094916" y="6320960"/>
              <a:ext cx="20392" cy="17832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25" y="0"/>
                  </a:moveTo>
                  <a:cubicBezTo>
                    <a:pt x="63" y="0"/>
                    <a:pt x="1" y="43"/>
                    <a:pt x="1" y="122"/>
                  </a:cubicBezTo>
                  <a:cubicBezTo>
                    <a:pt x="19" y="182"/>
                    <a:pt x="65" y="208"/>
                    <a:pt x="111" y="208"/>
                  </a:cubicBezTo>
                  <a:cubicBezTo>
                    <a:pt x="174" y="208"/>
                    <a:pt x="238" y="160"/>
                    <a:pt x="238" y="80"/>
                  </a:cubicBezTo>
                  <a:cubicBezTo>
                    <a:pt x="220" y="26"/>
                    <a:pt x="173" y="0"/>
                    <a:pt x="12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5146;p56">
              <a:extLst>
                <a:ext uri="{FF2B5EF4-FFF2-40B4-BE49-F238E27FC236}">
                  <a16:creationId xmlns:a16="http://schemas.microsoft.com/office/drawing/2014/main" id="{0B5D1FE3-B71A-9858-9C2D-92ADB026BF85}"/>
                </a:ext>
              </a:extLst>
            </p:cNvPr>
            <p:cNvSpPr/>
            <p:nvPr/>
          </p:nvSpPr>
          <p:spPr>
            <a:xfrm>
              <a:off x="8043125" y="6246218"/>
              <a:ext cx="20477" cy="19112"/>
            </a:xfrm>
            <a:custGeom>
              <a:avLst/>
              <a:gdLst/>
              <a:ahLst/>
              <a:cxnLst/>
              <a:rect l="l" t="t" r="r" b="b"/>
              <a:pathLst>
                <a:path w="240" h="224" extrusionOk="0">
                  <a:moveTo>
                    <a:pt x="123" y="1"/>
                  </a:moveTo>
                  <a:cubicBezTo>
                    <a:pt x="62" y="1"/>
                    <a:pt x="0" y="47"/>
                    <a:pt x="8" y="133"/>
                  </a:cubicBezTo>
                  <a:cubicBezTo>
                    <a:pt x="21" y="195"/>
                    <a:pt x="68" y="224"/>
                    <a:pt x="116" y="224"/>
                  </a:cubicBezTo>
                  <a:cubicBezTo>
                    <a:pt x="177" y="224"/>
                    <a:pt x="239" y="177"/>
                    <a:pt x="231" y="91"/>
                  </a:cubicBezTo>
                  <a:cubicBezTo>
                    <a:pt x="219" y="30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5147;p56">
              <a:extLst>
                <a:ext uri="{FF2B5EF4-FFF2-40B4-BE49-F238E27FC236}">
                  <a16:creationId xmlns:a16="http://schemas.microsoft.com/office/drawing/2014/main" id="{41EFC582-C015-51BC-9283-11DFBCA63043}"/>
                </a:ext>
              </a:extLst>
            </p:cNvPr>
            <p:cNvSpPr/>
            <p:nvPr/>
          </p:nvSpPr>
          <p:spPr>
            <a:xfrm>
              <a:off x="8063346" y="6137603"/>
              <a:ext cx="20477" cy="18259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120" y="1"/>
                  </a:moveTo>
                  <a:cubicBezTo>
                    <a:pt x="59" y="1"/>
                    <a:pt x="0" y="44"/>
                    <a:pt x="8" y="123"/>
                  </a:cubicBezTo>
                  <a:cubicBezTo>
                    <a:pt x="27" y="184"/>
                    <a:pt x="75" y="213"/>
                    <a:pt x="122" y="213"/>
                  </a:cubicBezTo>
                  <a:cubicBezTo>
                    <a:pt x="182" y="213"/>
                    <a:pt x="239" y="167"/>
                    <a:pt x="232" y="81"/>
                  </a:cubicBezTo>
                  <a:cubicBezTo>
                    <a:pt x="213" y="27"/>
                    <a:pt x="166" y="1"/>
                    <a:pt x="12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5148;p56">
              <a:extLst>
                <a:ext uri="{FF2B5EF4-FFF2-40B4-BE49-F238E27FC236}">
                  <a16:creationId xmlns:a16="http://schemas.microsoft.com/office/drawing/2014/main" id="{F7D3C329-6BF2-7080-BB70-1CA1F5E726DD}"/>
                </a:ext>
              </a:extLst>
            </p:cNvPr>
            <p:cNvSpPr/>
            <p:nvPr/>
          </p:nvSpPr>
          <p:spPr>
            <a:xfrm>
              <a:off x="8000976" y="6044772"/>
              <a:ext cx="20989" cy="17832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4" y="1"/>
                  </a:moveTo>
                  <a:cubicBezTo>
                    <a:pt x="62" y="1"/>
                    <a:pt x="0" y="44"/>
                    <a:pt x="0" y="123"/>
                  </a:cubicBezTo>
                  <a:cubicBezTo>
                    <a:pt x="18" y="182"/>
                    <a:pt x="66" y="209"/>
                    <a:pt x="115" y="209"/>
                  </a:cubicBezTo>
                  <a:cubicBezTo>
                    <a:pt x="180" y="209"/>
                    <a:pt x="245" y="161"/>
                    <a:pt x="237" y="81"/>
                  </a:cubicBezTo>
                  <a:cubicBezTo>
                    <a:pt x="219" y="27"/>
                    <a:pt x="172" y="1"/>
                    <a:pt x="12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5149;p56">
              <a:extLst>
                <a:ext uri="{FF2B5EF4-FFF2-40B4-BE49-F238E27FC236}">
                  <a16:creationId xmlns:a16="http://schemas.microsoft.com/office/drawing/2014/main" id="{02E00799-C665-AEB6-3EC3-461D25ED934E}"/>
                </a:ext>
              </a:extLst>
            </p:cNvPr>
            <p:cNvSpPr/>
            <p:nvPr/>
          </p:nvSpPr>
          <p:spPr>
            <a:xfrm>
              <a:off x="8030668" y="6008596"/>
              <a:ext cx="20989" cy="17832"/>
            </a:xfrm>
            <a:custGeom>
              <a:avLst/>
              <a:gdLst/>
              <a:ahLst/>
              <a:cxnLst/>
              <a:rect l="l" t="t" r="r" b="b"/>
              <a:pathLst>
                <a:path w="246" h="209" extrusionOk="0">
                  <a:moveTo>
                    <a:pt x="128" y="1"/>
                  </a:moveTo>
                  <a:cubicBezTo>
                    <a:pt x="65" y="1"/>
                    <a:pt x="1" y="49"/>
                    <a:pt x="1" y="129"/>
                  </a:cubicBezTo>
                  <a:cubicBezTo>
                    <a:pt x="19" y="183"/>
                    <a:pt x="69" y="209"/>
                    <a:pt x="118" y="209"/>
                  </a:cubicBezTo>
                  <a:cubicBezTo>
                    <a:pt x="182" y="209"/>
                    <a:pt x="246" y="165"/>
                    <a:pt x="238" y="87"/>
                  </a:cubicBezTo>
                  <a:cubicBezTo>
                    <a:pt x="220" y="27"/>
                    <a:pt x="174" y="1"/>
                    <a:pt x="12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5150;p56">
              <a:extLst>
                <a:ext uri="{FF2B5EF4-FFF2-40B4-BE49-F238E27FC236}">
                  <a16:creationId xmlns:a16="http://schemas.microsoft.com/office/drawing/2014/main" id="{F3C9D945-7ABE-1BBD-093B-6BEE8DE8CD41}"/>
                </a:ext>
              </a:extLst>
            </p:cNvPr>
            <p:cNvSpPr/>
            <p:nvPr/>
          </p:nvSpPr>
          <p:spPr>
            <a:xfrm>
              <a:off x="8028791" y="5967300"/>
              <a:ext cx="22354" cy="20477"/>
            </a:xfrm>
            <a:custGeom>
              <a:avLst/>
              <a:gdLst/>
              <a:ahLst/>
              <a:cxnLst/>
              <a:rect l="l" t="t" r="r" b="b"/>
              <a:pathLst>
                <a:path w="262" h="240" extrusionOk="0">
                  <a:moveTo>
                    <a:pt x="135" y="0"/>
                  </a:moveTo>
                  <a:cubicBezTo>
                    <a:pt x="69" y="0"/>
                    <a:pt x="1" y="51"/>
                    <a:pt x="9" y="138"/>
                  </a:cubicBezTo>
                  <a:cubicBezTo>
                    <a:pt x="21" y="207"/>
                    <a:pt x="75" y="239"/>
                    <a:pt x="129" y="239"/>
                  </a:cubicBezTo>
                  <a:cubicBezTo>
                    <a:pt x="196" y="239"/>
                    <a:pt x="261" y="189"/>
                    <a:pt x="246" y="96"/>
                  </a:cubicBezTo>
                  <a:cubicBezTo>
                    <a:pt x="234" y="30"/>
                    <a:pt x="185" y="0"/>
                    <a:pt x="13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5151;p56">
              <a:extLst>
                <a:ext uri="{FF2B5EF4-FFF2-40B4-BE49-F238E27FC236}">
                  <a16:creationId xmlns:a16="http://schemas.microsoft.com/office/drawing/2014/main" id="{274C8D74-2947-A7C2-6F0D-3A7F38B76EDC}"/>
                </a:ext>
              </a:extLst>
            </p:cNvPr>
            <p:cNvSpPr/>
            <p:nvPr/>
          </p:nvSpPr>
          <p:spPr>
            <a:xfrm>
              <a:off x="7979389" y="5956037"/>
              <a:ext cx="22952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5152;p56">
              <a:extLst>
                <a:ext uri="{FF2B5EF4-FFF2-40B4-BE49-F238E27FC236}">
                  <a16:creationId xmlns:a16="http://schemas.microsoft.com/office/drawing/2014/main" id="{44C7E23D-9455-1D4A-9461-4CD3A19482EB}"/>
                </a:ext>
              </a:extLst>
            </p:cNvPr>
            <p:cNvSpPr/>
            <p:nvPr/>
          </p:nvSpPr>
          <p:spPr>
            <a:xfrm>
              <a:off x="8067442" y="6302189"/>
              <a:ext cx="23037" cy="19624"/>
            </a:xfrm>
            <a:custGeom>
              <a:avLst/>
              <a:gdLst/>
              <a:ahLst/>
              <a:cxnLst/>
              <a:rect l="l" t="t" r="r" b="b"/>
              <a:pathLst>
                <a:path w="270" h="230" extrusionOk="0">
                  <a:moveTo>
                    <a:pt x="135" y="1"/>
                  </a:moveTo>
                  <a:cubicBezTo>
                    <a:pt x="68" y="1"/>
                    <a:pt x="1" y="47"/>
                    <a:pt x="16" y="133"/>
                  </a:cubicBezTo>
                  <a:cubicBezTo>
                    <a:pt x="28" y="199"/>
                    <a:pt x="80" y="229"/>
                    <a:pt x="132" y="229"/>
                  </a:cubicBezTo>
                  <a:cubicBezTo>
                    <a:pt x="200" y="229"/>
                    <a:pt x="269" y="178"/>
                    <a:pt x="253" y="91"/>
                  </a:cubicBezTo>
                  <a:cubicBezTo>
                    <a:pt x="241" y="29"/>
                    <a:pt x="188" y="1"/>
                    <a:pt x="1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5153;p56">
              <a:extLst>
                <a:ext uri="{FF2B5EF4-FFF2-40B4-BE49-F238E27FC236}">
                  <a16:creationId xmlns:a16="http://schemas.microsoft.com/office/drawing/2014/main" id="{DCB4A900-D71E-2893-A4DC-A5DAA6FF6A33}"/>
                </a:ext>
              </a:extLst>
            </p:cNvPr>
            <p:cNvSpPr/>
            <p:nvPr/>
          </p:nvSpPr>
          <p:spPr>
            <a:xfrm>
              <a:off x="8052596" y="6332393"/>
              <a:ext cx="15785" cy="1373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8" y="1"/>
                  </a:moveTo>
                  <a:cubicBezTo>
                    <a:pt x="50" y="1"/>
                    <a:pt x="1" y="37"/>
                    <a:pt x="9" y="100"/>
                  </a:cubicBezTo>
                  <a:cubicBezTo>
                    <a:pt x="21" y="142"/>
                    <a:pt x="56" y="160"/>
                    <a:pt x="91" y="160"/>
                  </a:cubicBezTo>
                  <a:cubicBezTo>
                    <a:pt x="138" y="160"/>
                    <a:pt x="184" y="127"/>
                    <a:pt x="176" y="72"/>
                  </a:cubicBezTo>
                  <a:cubicBezTo>
                    <a:pt x="170" y="23"/>
                    <a:pt x="134" y="1"/>
                    <a:pt x="9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5154;p56">
              <a:extLst>
                <a:ext uri="{FF2B5EF4-FFF2-40B4-BE49-F238E27FC236}">
                  <a16:creationId xmlns:a16="http://schemas.microsoft.com/office/drawing/2014/main" id="{455F32AD-FEAA-62D3-773C-4688D638E143}"/>
                </a:ext>
              </a:extLst>
            </p:cNvPr>
            <p:cNvSpPr/>
            <p:nvPr/>
          </p:nvSpPr>
          <p:spPr>
            <a:xfrm>
              <a:off x="8051401" y="6284527"/>
              <a:ext cx="15785" cy="13652"/>
            </a:xfrm>
            <a:custGeom>
              <a:avLst/>
              <a:gdLst/>
              <a:ahLst/>
              <a:cxnLst/>
              <a:rect l="l" t="t" r="r" b="b"/>
              <a:pathLst>
                <a:path w="185" h="160" extrusionOk="0">
                  <a:moveTo>
                    <a:pt x="100" y="0"/>
                  </a:moveTo>
                  <a:cubicBezTo>
                    <a:pt x="52" y="0"/>
                    <a:pt x="1" y="33"/>
                    <a:pt x="9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4"/>
                    <a:pt x="176" y="61"/>
                  </a:cubicBezTo>
                  <a:cubicBezTo>
                    <a:pt x="170" y="19"/>
                    <a:pt x="136" y="0"/>
                    <a:pt x="10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5155;p56">
              <a:extLst>
                <a:ext uri="{FF2B5EF4-FFF2-40B4-BE49-F238E27FC236}">
                  <a16:creationId xmlns:a16="http://schemas.microsoft.com/office/drawing/2014/main" id="{13FC3222-7137-FEA3-CBF4-9E533560D8D5}"/>
                </a:ext>
              </a:extLst>
            </p:cNvPr>
            <p:cNvSpPr/>
            <p:nvPr/>
          </p:nvSpPr>
          <p:spPr>
            <a:xfrm>
              <a:off x="8082373" y="6252702"/>
              <a:ext cx="15187" cy="13652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89" y="0"/>
                  </a:moveTo>
                  <a:cubicBezTo>
                    <a:pt x="46" y="0"/>
                    <a:pt x="1" y="36"/>
                    <a:pt x="9" y="99"/>
                  </a:cubicBezTo>
                  <a:cubicBezTo>
                    <a:pt x="15" y="141"/>
                    <a:pt x="49" y="160"/>
                    <a:pt x="84" y="160"/>
                  </a:cubicBezTo>
                  <a:cubicBezTo>
                    <a:pt x="130" y="160"/>
                    <a:pt x="178" y="127"/>
                    <a:pt x="162" y="71"/>
                  </a:cubicBezTo>
                  <a:cubicBezTo>
                    <a:pt x="156" y="22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5156;p56">
              <a:extLst>
                <a:ext uri="{FF2B5EF4-FFF2-40B4-BE49-F238E27FC236}">
                  <a16:creationId xmlns:a16="http://schemas.microsoft.com/office/drawing/2014/main" id="{2F8780C8-0604-0620-067D-F33FAD794468}"/>
                </a:ext>
              </a:extLst>
            </p:cNvPr>
            <p:cNvSpPr/>
            <p:nvPr/>
          </p:nvSpPr>
          <p:spPr>
            <a:xfrm>
              <a:off x="8051401" y="6174974"/>
              <a:ext cx="15785" cy="1373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89"/>
                  </a:cubicBezTo>
                  <a:cubicBezTo>
                    <a:pt x="15" y="138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5157;p56">
              <a:extLst>
                <a:ext uri="{FF2B5EF4-FFF2-40B4-BE49-F238E27FC236}">
                  <a16:creationId xmlns:a16="http://schemas.microsoft.com/office/drawing/2014/main" id="{6A5CAA4C-D95A-CD44-DEB4-F193E9736EE8}"/>
                </a:ext>
              </a:extLst>
            </p:cNvPr>
            <p:cNvSpPr/>
            <p:nvPr/>
          </p:nvSpPr>
          <p:spPr>
            <a:xfrm>
              <a:off x="8043125" y="6126170"/>
              <a:ext cx="15699" cy="13737"/>
            </a:xfrm>
            <a:custGeom>
              <a:avLst/>
              <a:gdLst/>
              <a:ahLst/>
              <a:cxnLst/>
              <a:rect l="l" t="t" r="r" b="b"/>
              <a:pathLst>
                <a:path w="184" h="161" extrusionOk="0">
                  <a:moveTo>
                    <a:pt x="93" y="1"/>
                  </a:moveTo>
                  <a:cubicBezTo>
                    <a:pt x="47" y="1"/>
                    <a:pt x="0" y="34"/>
                    <a:pt x="8" y="90"/>
                  </a:cubicBezTo>
                  <a:cubicBezTo>
                    <a:pt x="14" y="139"/>
                    <a:pt x="50" y="161"/>
                    <a:pt x="87" y="161"/>
                  </a:cubicBezTo>
                  <a:cubicBezTo>
                    <a:pt x="134" y="161"/>
                    <a:pt x="183" y="124"/>
                    <a:pt x="176" y="62"/>
                  </a:cubicBezTo>
                  <a:cubicBezTo>
                    <a:pt x="164" y="20"/>
                    <a:pt x="128" y="1"/>
                    <a:pt x="9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5158;p56">
              <a:extLst>
                <a:ext uri="{FF2B5EF4-FFF2-40B4-BE49-F238E27FC236}">
                  <a16:creationId xmlns:a16="http://schemas.microsoft.com/office/drawing/2014/main" id="{766FE0BD-8689-FF2E-5F58-A8D3C0D96C22}"/>
                </a:ext>
              </a:extLst>
            </p:cNvPr>
            <p:cNvSpPr/>
            <p:nvPr/>
          </p:nvSpPr>
          <p:spPr>
            <a:xfrm>
              <a:off x="8024098" y="6139650"/>
              <a:ext cx="15699" cy="14505"/>
            </a:xfrm>
            <a:custGeom>
              <a:avLst/>
              <a:gdLst/>
              <a:ahLst/>
              <a:cxnLst/>
              <a:rect l="l" t="t" r="r" b="b"/>
              <a:pathLst>
                <a:path w="184" h="170" extrusionOk="0">
                  <a:moveTo>
                    <a:pt x="97" y="0"/>
                  </a:moveTo>
                  <a:cubicBezTo>
                    <a:pt x="50" y="0"/>
                    <a:pt x="0" y="36"/>
                    <a:pt x="8" y="99"/>
                  </a:cubicBezTo>
                  <a:cubicBezTo>
                    <a:pt x="20" y="148"/>
                    <a:pt x="57" y="170"/>
                    <a:pt x="92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5159;p56">
              <a:extLst>
                <a:ext uri="{FF2B5EF4-FFF2-40B4-BE49-F238E27FC236}">
                  <a16:creationId xmlns:a16="http://schemas.microsoft.com/office/drawing/2014/main" id="{FD92E18F-1A73-D913-4443-5192D498F0FD}"/>
                </a:ext>
              </a:extLst>
            </p:cNvPr>
            <p:cNvSpPr/>
            <p:nvPr/>
          </p:nvSpPr>
          <p:spPr>
            <a:xfrm>
              <a:off x="8005071" y="6139650"/>
              <a:ext cx="15614" cy="14078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97" y="0"/>
                  </a:moveTo>
                  <a:cubicBezTo>
                    <a:pt x="49" y="0"/>
                    <a:pt x="0" y="36"/>
                    <a:pt x="8" y="99"/>
                  </a:cubicBezTo>
                  <a:cubicBezTo>
                    <a:pt x="20" y="143"/>
                    <a:pt x="58" y="164"/>
                    <a:pt x="95" y="164"/>
                  </a:cubicBezTo>
                  <a:cubicBezTo>
                    <a:pt x="140" y="164"/>
                    <a:pt x="183" y="132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5160;p56">
              <a:extLst>
                <a:ext uri="{FF2B5EF4-FFF2-40B4-BE49-F238E27FC236}">
                  <a16:creationId xmlns:a16="http://schemas.microsoft.com/office/drawing/2014/main" id="{9D55BB6B-84FF-7D55-94D7-14F209480CF8}"/>
                </a:ext>
              </a:extLst>
            </p:cNvPr>
            <p:cNvSpPr/>
            <p:nvPr/>
          </p:nvSpPr>
          <p:spPr>
            <a:xfrm>
              <a:off x="8006181" y="6102365"/>
              <a:ext cx="15785" cy="13737"/>
            </a:xfrm>
            <a:custGeom>
              <a:avLst/>
              <a:gdLst/>
              <a:ahLst/>
              <a:cxnLst/>
              <a:rect l="l" t="t" r="r" b="b"/>
              <a:pathLst>
                <a:path w="185" h="161" extrusionOk="0">
                  <a:moveTo>
                    <a:pt x="94" y="1"/>
                  </a:moveTo>
                  <a:cubicBezTo>
                    <a:pt x="47" y="1"/>
                    <a:pt x="1" y="34"/>
                    <a:pt x="9" y="90"/>
                  </a:cubicBezTo>
                  <a:cubicBezTo>
                    <a:pt x="15" y="139"/>
                    <a:pt x="51" y="161"/>
                    <a:pt x="87" y="161"/>
                  </a:cubicBezTo>
                  <a:cubicBezTo>
                    <a:pt x="135" y="161"/>
                    <a:pt x="184" y="124"/>
                    <a:pt x="176" y="62"/>
                  </a:cubicBezTo>
                  <a:cubicBezTo>
                    <a:pt x="164" y="20"/>
                    <a:pt x="129" y="1"/>
                    <a:pt x="9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5161;p56">
              <a:extLst>
                <a:ext uri="{FF2B5EF4-FFF2-40B4-BE49-F238E27FC236}">
                  <a16:creationId xmlns:a16="http://schemas.microsoft.com/office/drawing/2014/main" id="{E4B91573-6D00-AB2F-2EC3-1CAB80242176}"/>
                </a:ext>
              </a:extLst>
            </p:cNvPr>
            <p:cNvSpPr/>
            <p:nvPr/>
          </p:nvSpPr>
          <p:spPr>
            <a:xfrm>
              <a:off x="8036470" y="6089652"/>
              <a:ext cx="15870" cy="14590"/>
            </a:xfrm>
            <a:custGeom>
              <a:avLst/>
              <a:gdLst/>
              <a:ahLst/>
              <a:cxnLst/>
              <a:rect l="l" t="t" r="r" b="b"/>
              <a:pathLst>
                <a:path w="186" h="171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3" y="148"/>
                    <a:pt x="58" y="170"/>
                    <a:pt x="94" y="170"/>
                  </a:cubicBezTo>
                  <a:cubicBezTo>
                    <a:pt x="140" y="170"/>
                    <a:pt x="186" y="134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5162;p56">
              <a:extLst>
                <a:ext uri="{FF2B5EF4-FFF2-40B4-BE49-F238E27FC236}">
                  <a16:creationId xmlns:a16="http://schemas.microsoft.com/office/drawing/2014/main" id="{3016C70F-53CF-9624-0C87-D8D34EE1D001}"/>
                </a:ext>
              </a:extLst>
            </p:cNvPr>
            <p:cNvSpPr/>
            <p:nvPr/>
          </p:nvSpPr>
          <p:spPr>
            <a:xfrm>
              <a:off x="7999099" y="5993238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5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5163;p56">
              <a:extLst>
                <a:ext uri="{FF2B5EF4-FFF2-40B4-BE49-F238E27FC236}">
                  <a16:creationId xmlns:a16="http://schemas.microsoft.com/office/drawing/2014/main" id="{3F19D329-3D50-A2FF-9F49-EA729B50A128}"/>
                </a:ext>
              </a:extLst>
            </p:cNvPr>
            <p:cNvSpPr/>
            <p:nvPr/>
          </p:nvSpPr>
          <p:spPr>
            <a:xfrm>
              <a:off x="8040736" y="6054840"/>
              <a:ext cx="15699" cy="13652"/>
            </a:xfrm>
            <a:custGeom>
              <a:avLst/>
              <a:gdLst/>
              <a:ahLst/>
              <a:cxnLst/>
              <a:rect l="l" t="t" r="r" b="b"/>
              <a:pathLst>
                <a:path w="184" h="160" extrusionOk="0">
                  <a:moveTo>
                    <a:pt x="99" y="0"/>
                  </a:moveTo>
                  <a:cubicBezTo>
                    <a:pt x="51" y="0"/>
                    <a:pt x="0" y="33"/>
                    <a:pt x="8" y="89"/>
                  </a:cubicBezTo>
                  <a:cubicBezTo>
                    <a:pt x="21" y="138"/>
                    <a:pt x="57" y="160"/>
                    <a:pt x="93" y="160"/>
                  </a:cubicBezTo>
                  <a:cubicBezTo>
                    <a:pt x="139" y="160"/>
                    <a:pt x="184" y="123"/>
                    <a:pt x="176" y="61"/>
                  </a:cubicBezTo>
                  <a:cubicBezTo>
                    <a:pt x="170" y="19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5164;p56">
              <a:extLst>
                <a:ext uri="{FF2B5EF4-FFF2-40B4-BE49-F238E27FC236}">
                  <a16:creationId xmlns:a16="http://schemas.microsoft.com/office/drawing/2014/main" id="{21527914-6152-6FA1-339F-E70C0D372D54}"/>
                </a:ext>
              </a:extLst>
            </p:cNvPr>
            <p:cNvSpPr/>
            <p:nvPr/>
          </p:nvSpPr>
          <p:spPr>
            <a:xfrm>
              <a:off x="8074097" y="6349031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1" y="1"/>
                  </a:moveTo>
                  <a:cubicBezTo>
                    <a:pt x="45" y="1"/>
                    <a:pt x="0" y="37"/>
                    <a:pt x="8" y="100"/>
                  </a:cubicBezTo>
                  <a:cubicBezTo>
                    <a:pt x="14" y="149"/>
                    <a:pt x="50" y="171"/>
                    <a:pt x="86" y="171"/>
                  </a:cubicBezTo>
                  <a:cubicBezTo>
                    <a:pt x="134" y="171"/>
                    <a:pt x="183" y="135"/>
                    <a:pt x="175" y="72"/>
                  </a:cubicBezTo>
                  <a:cubicBezTo>
                    <a:pt x="163" y="23"/>
                    <a:pt x="127" y="1"/>
                    <a:pt x="91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5165;p56">
              <a:extLst>
                <a:ext uri="{FF2B5EF4-FFF2-40B4-BE49-F238E27FC236}">
                  <a16:creationId xmlns:a16="http://schemas.microsoft.com/office/drawing/2014/main" id="{95215770-EF53-7711-17D4-EC30C6818956}"/>
                </a:ext>
              </a:extLst>
            </p:cNvPr>
            <p:cNvSpPr/>
            <p:nvPr/>
          </p:nvSpPr>
          <p:spPr>
            <a:xfrm>
              <a:off x="8040053" y="6300312"/>
              <a:ext cx="15870" cy="13652"/>
            </a:xfrm>
            <a:custGeom>
              <a:avLst/>
              <a:gdLst/>
              <a:ahLst/>
              <a:cxnLst/>
              <a:rect l="l" t="t" r="r" b="b"/>
              <a:pathLst>
                <a:path w="186" h="160" extrusionOk="0">
                  <a:moveTo>
                    <a:pt x="92" y="0"/>
                  </a:moveTo>
                  <a:cubicBezTo>
                    <a:pt x="47" y="0"/>
                    <a:pt x="1" y="36"/>
                    <a:pt x="16" y="99"/>
                  </a:cubicBezTo>
                  <a:cubicBezTo>
                    <a:pt x="22" y="141"/>
                    <a:pt x="57" y="160"/>
                    <a:pt x="92" y="160"/>
                  </a:cubicBezTo>
                  <a:cubicBezTo>
                    <a:pt x="138" y="160"/>
                    <a:pt x="186" y="127"/>
                    <a:pt x="170" y="71"/>
                  </a:cubicBezTo>
                  <a:cubicBezTo>
                    <a:pt x="164" y="22"/>
                    <a:pt x="128" y="0"/>
                    <a:pt x="9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5166;p56">
              <a:extLst>
                <a:ext uri="{FF2B5EF4-FFF2-40B4-BE49-F238E27FC236}">
                  <a16:creationId xmlns:a16="http://schemas.microsoft.com/office/drawing/2014/main" id="{C5E2064E-36D3-79D8-8D39-33D5BC0E6E68}"/>
                </a:ext>
              </a:extLst>
            </p:cNvPr>
            <p:cNvSpPr/>
            <p:nvPr/>
          </p:nvSpPr>
          <p:spPr>
            <a:xfrm>
              <a:off x="8020515" y="6203898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7" y="0"/>
                  </a:moveTo>
                  <a:cubicBezTo>
                    <a:pt x="50" y="0"/>
                    <a:pt x="0" y="37"/>
                    <a:pt x="8" y="99"/>
                  </a:cubicBezTo>
                  <a:cubicBezTo>
                    <a:pt x="20" y="148"/>
                    <a:pt x="57" y="170"/>
                    <a:pt x="93" y="170"/>
                  </a:cubicBezTo>
                  <a:cubicBezTo>
                    <a:pt x="138" y="170"/>
                    <a:pt x="183" y="134"/>
                    <a:pt x="176" y="71"/>
                  </a:cubicBezTo>
                  <a:cubicBezTo>
                    <a:pt x="169" y="22"/>
                    <a:pt x="134" y="0"/>
                    <a:pt x="97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5167;p56">
              <a:extLst>
                <a:ext uri="{FF2B5EF4-FFF2-40B4-BE49-F238E27FC236}">
                  <a16:creationId xmlns:a16="http://schemas.microsoft.com/office/drawing/2014/main" id="{260A588D-618D-F333-A82D-9D31EF44C9FA}"/>
                </a:ext>
              </a:extLst>
            </p:cNvPr>
            <p:cNvSpPr/>
            <p:nvPr/>
          </p:nvSpPr>
          <p:spPr>
            <a:xfrm>
              <a:off x="8057374" y="6209785"/>
              <a:ext cx="15699" cy="14590"/>
            </a:xfrm>
            <a:custGeom>
              <a:avLst/>
              <a:gdLst/>
              <a:ahLst/>
              <a:cxnLst/>
              <a:rect l="l" t="t" r="r" b="b"/>
              <a:pathLst>
                <a:path w="184" h="171" extrusionOk="0">
                  <a:moveTo>
                    <a:pt x="92" y="1"/>
                  </a:moveTo>
                  <a:cubicBezTo>
                    <a:pt x="46" y="1"/>
                    <a:pt x="1" y="37"/>
                    <a:pt x="9" y="100"/>
                  </a:cubicBezTo>
                  <a:cubicBezTo>
                    <a:pt x="15" y="149"/>
                    <a:pt x="50" y="171"/>
                    <a:pt x="87" y="171"/>
                  </a:cubicBezTo>
                  <a:cubicBezTo>
                    <a:pt x="134" y="171"/>
                    <a:pt x="184" y="135"/>
                    <a:pt x="176" y="72"/>
                  </a:cubicBezTo>
                  <a:cubicBezTo>
                    <a:pt x="164" y="23"/>
                    <a:pt x="127" y="1"/>
                    <a:pt x="9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5168;p56">
              <a:extLst>
                <a:ext uri="{FF2B5EF4-FFF2-40B4-BE49-F238E27FC236}">
                  <a16:creationId xmlns:a16="http://schemas.microsoft.com/office/drawing/2014/main" id="{D0644487-6E21-9B5D-58AA-F713A01FDA1A}"/>
                </a:ext>
              </a:extLst>
            </p:cNvPr>
            <p:cNvSpPr/>
            <p:nvPr/>
          </p:nvSpPr>
          <p:spPr>
            <a:xfrm>
              <a:off x="8081179" y="6213113"/>
              <a:ext cx="15187" cy="13652"/>
            </a:xfrm>
            <a:custGeom>
              <a:avLst/>
              <a:gdLst/>
              <a:ahLst/>
              <a:cxnLst/>
              <a:rect l="l" t="t" r="r" b="b"/>
              <a:pathLst>
                <a:path w="178" h="160" extrusionOk="0">
                  <a:moveTo>
                    <a:pt x="91" y="0"/>
                  </a:moveTo>
                  <a:cubicBezTo>
                    <a:pt x="47" y="0"/>
                    <a:pt x="1" y="33"/>
                    <a:pt x="9" y="89"/>
                  </a:cubicBezTo>
                  <a:cubicBezTo>
                    <a:pt x="15" y="138"/>
                    <a:pt x="50" y="160"/>
                    <a:pt x="86" y="160"/>
                  </a:cubicBezTo>
                  <a:cubicBezTo>
                    <a:pt x="132" y="160"/>
                    <a:pt x="178" y="124"/>
                    <a:pt x="162" y="61"/>
                  </a:cubicBezTo>
                  <a:cubicBezTo>
                    <a:pt x="156" y="19"/>
                    <a:pt x="124" y="0"/>
                    <a:pt x="91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5169;p56">
              <a:extLst>
                <a:ext uri="{FF2B5EF4-FFF2-40B4-BE49-F238E27FC236}">
                  <a16:creationId xmlns:a16="http://schemas.microsoft.com/office/drawing/2014/main" id="{10D74771-8909-7AF2-F55F-183D0F22CE92}"/>
                </a:ext>
              </a:extLst>
            </p:cNvPr>
            <p:cNvSpPr/>
            <p:nvPr/>
          </p:nvSpPr>
          <p:spPr>
            <a:xfrm>
              <a:off x="8084250" y="6283930"/>
              <a:ext cx="6058" cy="5119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38" y="1"/>
                  </a:moveTo>
                  <a:cubicBezTo>
                    <a:pt x="19" y="1"/>
                    <a:pt x="0" y="16"/>
                    <a:pt x="0" y="40"/>
                  </a:cubicBezTo>
                  <a:cubicBezTo>
                    <a:pt x="7" y="52"/>
                    <a:pt x="21" y="59"/>
                    <a:pt x="36" y="59"/>
                  </a:cubicBezTo>
                  <a:cubicBezTo>
                    <a:pt x="53" y="59"/>
                    <a:pt x="70" y="49"/>
                    <a:pt x="70" y="26"/>
                  </a:cubicBezTo>
                  <a:cubicBezTo>
                    <a:pt x="64" y="8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5170;p56">
              <a:extLst>
                <a:ext uri="{FF2B5EF4-FFF2-40B4-BE49-F238E27FC236}">
                  <a16:creationId xmlns:a16="http://schemas.microsoft.com/office/drawing/2014/main" id="{E16118C5-CAE9-7E41-9A3C-15DC958E2C13}"/>
                </a:ext>
              </a:extLst>
            </p:cNvPr>
            <p:cNvSpPr/>
            <p:nvPr/>
          </p:nvSpPr>
          <p:spPr>
            <a:xfrm>
              <a:off x="8065223" y="6096563"/>
              <a:ext cx="5461" cy="5887"/>
            </a:xfrm>
            <a:custGeom>
              <a:avLst/>
              <a:gdLst/>
              <a:ahLst/>
              <a:cxnLst/>
              <a:rect l="l" t="t" r="r" b="b"/>
              <a:pathLst>
                <a:path w="64" h="69" extrusionOk="0">
                  <a:moveTo>
                    <a:pt x="33" y="1"/>
                  </a:moveTo>
                  <a:cubicBezTo>
                    <a:pt x="18" y="1"/>
                    <a:pt x="0" y="11"/>
                    <a:pt x="0" y="32"/>
                  </a:cubicBezTo>
                  <a:cubicBezTo>
                    <a:pt x="7" y="58"/>
                    <a:pt x="22" y="69"/>
                    <a:pt x="36" y="69"/>
                  </a:cubicBezTo>
                  <a:cubicBezTo>
                    <a:pt x="51" y="69"/>
                    <a:pt x="64" y="54"/>
                    <a:pt x="56" y="32"/>
                  </a:cubicBezTo>
                  <a:cubicBezTo>
                    <a:pt x="63" y="11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5171;p56">
              <a:extLst>
                <a:ext uri="{FF2B5EF4-FFF2-40B4-BE49-F238E27FC236}">
                  <a16:creationId xmlns:a16="http://schemas.microsoft.com/office/drawing/2014/main" id="{7D1465FF-87F8-5570-0A05-89BA423B01E7}"/>
                </a:ext>
              </a:extLst>
            </p:cNvPr>
            <p:cNvSpPr/>
            <p:nvPr/>
          </p:nvSpPr>
          <p:spPr>
            <a:xfrm>
              <a:off x="8066930" y="6063117"/>
              <a:ext cx="5461" cy="4522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30" y="0"/>
                  </a:moveTo>
                  <a:cubicBezTo>
                    <a:pt x="14" y="0"/>
                    <a:pt x="0" y="10"/>
                    <a:pt x="8" y="34"/>
                  </a:cubicBezTo>
                  <a:cubicBezTo>
                    <a:pt x="8" y="46"/>
                    <a:pt x="19" y="53"/>
                    <a:pt x="32" y="53"/>
                  </a:cubicBezTo>
                  <a:cubicBezTo>
                    <a:pt x="47" y="53"/>
                    <a:pt x="64" y="43"/>
                    <a:pt x="64" y="20"/>
                  </a:cubicBezTo>
                  <a:cubicBezTo>
                    <a:pt x="58" y="7"/>
                    <a:pt x="43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5172;p56">
              <a:extLst>
                <a:ext uri="{FF2B5EF4-FFF2-40B4-BE49-F238E27FC236}">
                  <a16:creationId xmlns:a16="http://schemas.microsoft.com/office/drawing/2014/main" id="{C653600B-B930-B1C8-C46A-EF10FCF00FB3}"/>
                </a:ext>
              </a:extLst>
            </p:cNvPr>
            <p:cNvSpPr/>
            <p:nvPr/>
          </p:nvSpPr>
          <p:spPr>
            <a:xfrm>
              <a:off x="8056862" y="6032145"/>
              <a:ext cx="5546" cy="5119"/>
            </a:xfrm>
            <a:custGeom>
              <a:avLst/>
              <a:gdLst/>
              <a:ahLst/>
              <a:cxnLst/>
              <a:rect l="l" t="t" r="r" b="b"/>
              <a:pathLst>
                <a:path w="65" h="60" extrusionOk="0">
                  <a:moveTo>
                    <a:pt x="33" y="0"/>
                  </a:moveTo>
                  <a:cubicBezTo>
                    <a:pt x="18" y="0"/>
                    <a:pt x="1" y="11"/>
                    <a:pt x="1" y="34"/>
                  </a:cubicBezTo>
                  <a:cubicBezTo>
                    <a:pt x="6" y="51"/>
                    <a:pt x="20" y="59"/>
                    <a:pt x="32" y="59"/>
                  </a:cubicBezTo>
                  <a:cubicBezTo>
                    <a:pt x="49" y="59"/>
                    <a:pt x="65" y="44"/>
                    <a:pt x="56" y="20"/>
                  </a:cubicBezTo>
                  <a:cubicBezTo>
                    <a:pt x="56" y="7"/>
                    <a:pt x="45" y="0"/>
                    <a:pt x="3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5173;p56">
              <a:extLst>
                <a:ext uri="{FF2B5EF4-FFF2-40B4-BE49-F238E27FC236}">
                  <a16:creationId xmlns:a16="http://schemas.microsoft.com/office/drawing/2014/main" id="{F63A8487-E626-E64F-F868-6478B9568F89}"/>
                </a:ext>
              </a:extLst>
            </p:cNvPr>
            <p:cNvSpPr/>
            <p:nvPr/>
          </p:nvSpPr>
          <p:spPr>
            <a:xfrm>
              <a:off x="8031180" y="6034022"/>
              <a:ext cx="5546" cy="5631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39" y="1"/>
                  </a:moveTo>
                  <a:cubicBezTo>
                    <a:pt x="21" y="1"/>
                    <a:pt x="1" y="15"/>
                    <a:pt x="9" y="40"/>
                  </a:cubicBezTo>
                  <a:cubicBezTo>
                    <a:pt x="9" y="57"/>
                    <a:pt x="19" y="65"/>
                    <a:pt x="30" y="65"/>
                  </a:cubicBezTo>
                  <a:cubicBezTo>
                    <a:pt x="46" y="65"/>
                    <a:pt x="65" y="50"/>
                    <a:pt x="65" y="26"/>
                  </a:cubicBezTo>
                  <a:cubicBezTo>
                    <a:pt x="65" y="8"/>
                    <a:pt x="52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5174;p56">
              <a:extLst>
                <a:ext uri="{FF2B5EF4-FFF2-40B4-BE49-F238E27FC236}">
                  <a16:creationId xmlns:a16="http://schemas.microsoft.com/office/drawing/2014/main" id="{A2771BF8-ABCE-997A-977B-4CBBBD9B384B}"/>
                </a:ext>
              </a:extLst>
            </p:cNvPr>
            <p:cNvSpPr/>
            <p:nvPr/>
          </p:nvSpPr>
          <p:spPr>
            <a:xfrm>
              <a:off x="8004474" y="6023783"/>
              <a:ext cx="4863" cy="4607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7" y="1"/>
                  </a:moveTo>
                  <a:cubicBezTo>
                    <a:pt x="14" y="1"/>
                    <a:pt x="1" y="11"/>
                    <a:pt x="1" y="34"/>
                  </a:cubicBezTo>
                  <a:cubicBezTo>
                    <a:pt x="7" y="47"/>
                    <a:pt x="19" y="54"/>
                    <a:pt x="30" y="54"/>
                  </a:cubicBezTo>
                  <a:cubicBezTo>
                    <a:pt x="44" y="54"/>
                    <a:pt x="57" y="43"/>
                    <a:pt x="57" y="20"/>
                  </a:cubicBezTo>
                  <a:cubicBezTo>
                    <a:pt x="50" y="8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5175;p56">
              <a:extLst>
                <a:ext uri="{FF2B5EF4-FFF2-40B4-BE49-F238E27FC236}">
                  <a16:creationId xmlns:a16="http://schemas.microsoft.com/office/drawing/2014/main" id="{6DE3A634-1C02-9D7D-B824-8A71C806895E}"/>
                </a:ext>
              </a:extLst>
            </p:cNvPr>
            <p:cNvSpPr/>
            <p:nvPr/>
          </p:nvSpPr>
          <p:spPr>
            <a:xfrm>
              <a:off x="8027084" y="6176851"/>
              <a:ext cx="6058" cy="5546"/>
            </a:xfrm>
            <a:custGeom>
              <a:avLst/>
              <a:gdLst/>
              <a:ahLst/>
              <a:cxnLst/>
              <a:rect l="l" t="t" r="r" b="b"/>
              <a:pathLst>
                <a:path w="71" h="65" extrusionOk="0">
                  <a:moveTo>
                    <a:pt x="38" y="0"/>
                  </a:moveTo>
                  <a:cubicBezTo>
                    <a:pt x="20" y="0"/>
                    <a:pt x="1" y="15"/>
                    <a:pt x="1" y="40"/>
                  </a:cubicBezTo>
                  <a:cubicBezTo>
                    <a:pt x="7" y="57"/>
                    <a:pt x="20" y="65"/>
                    <a:pt x="33" y="65"/>
                  </a:cubicBezTo>
                  <a:cubicBezTo>
                    <a:pt x="52" y="65"/>
                    <a:pt x="71" y="50"/>
                    <a:pt x="71" y="26"/>
                  </a:cubicBezTo>
                  <a:cubicBezTo>
                    <a:pt x="65" y="8"/>
                    <a:pt x="52" y="0"/>
                    <a:pt x="38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5176;p56">
              <a:extLst>
                <a:ext uri="{FF2B5EF4-FFF2-40B4-BE49-F238E27FC236}">
                  <a16:creationId xmlns:a16="http://schemas.microsoft.com/office/drawing/2014/main" id="{B8C6EF99-D6ED-D47A-D0E0-20FB0C2D4AC7}"/>
                </a:ext>
              </a:extLst>
            </p:cNvPr>
            <p:cNvSpPr/>
            <p:nvPr/>
          </p:nvSpPr>
          <p:spPr>
            <a:xfrm>
              <a:off x="8045002" y="6219683"/>
              <a:ext cx="5546" cy="5546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35" y="1"/>
                  </a:moveTo>
                  <a:cubicBezTo>
                    <a:pt x="19" y="1"/>
                    <a:pt x="0" y="15"/>
                    <a:pt x="0" y="40"/>
                  </a:cubicBezTo>
                  <a:cubicBezTo>
                    <a:pt x="6" y="57"/>
                    <a:pt x="19" y="65"/>
                    <a:pt x="32" y="65"/>
                  </a:cubicBezTo>
                  <a:cubicBezTo>
                    <a:pt x="49" y="65"/>
                    <a:pt x="64" y="50"/>
                    <a:pt x="56" y="26"/>
                  </a:cubicBezTo>
                  <a:cubicBezTo>
                    <a:pt x="56" y="8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5177;p56">
              <a:extLst>
                <a:ext uri="{FF2B5EF4-FFF2-40B4-BE49-F238E27FC236}">
                  <a16:creationId xmlns:a16="http://schemas.microsoft.com/office/drawing/2014/main" id="{063A158C-35FC-11A1-7978-DFEFEF1F1D4D}"/>
                </a:ext>
              </a:extLst>
            </p:cNvPr>
            <p:cNvSpPr/>
            <p:nvPr/>
          </p:nvSpPr>
          <p:spPr>
            <a:xfrm>
              <a:off x="8027084" y="6257395"/>
              <a:ext cx="4863" cy="4778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32" y="1"/>
                  </a:moveTo>
                  <a:cubicBezTo>
                    <a:pt x="17" y="1"/>
                    <a:pt x="1" y="13"/>
                    <a:pt x="1" y="30"/>
                  </a:cubicBezTo>
                  <a:cubicBezTo>
                    <a:pt x="7" y="48"/>
                    <a:pt x="18" y="55"/>
                    <a:pt x="28" y="55"/>
                  </a:cubicBezTo>
                  <a:cubicBezTo>
                    <a:pt x="43" y="55"/>
                    <a:pt x="57" y="41"/>
                    <a:pt x="57" y="16"/>
                  </a:cubicBezTo>
                  <a:cubicBezTo>
                    <a:pt x="51" y="6"/>
                    <a:pt x="42" y="1"/>
                    <a:pt x="3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5178;p56">
              <a:extLst>
                <a:ext uri="{FF2B5EF4-FFF2-40B4-BE49-F238E27FC236}">
                  <a16:creationId xmlns:a16="http://schemas.microsoft.com/office/drawing/2014/main" id="{8D1561A8-6095-A8D5-260B-193C2D5391C3}"/>
                </a:ext>
              </a:extLst>
            </p:cNvPr>
            <p:cNvSpPr/>
            <p:nvPr/>
          </p:nvSpPr>
          <p:spPr>
            <a:xfrm>
              <a:off x="8100888" y="6298264"/>
              <a:ext cx="4863" cy="4693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29" y="0"/>
                  </a:moveTo>
                  <a:cubicBezTo>
                    <a:pt x="15" y="0"/>
                    <a:pt x="1" y="15"/>
                    <a:pt x="1" y="39"/>
                  </a:cubicBezTo>
                  <a:cubicBezTo>
                    <a:pt x="6" y="50"/>
                    <a:pt x="15" y="55"/>
                    <a:pt x="25" y="55"/>
                  </a:cubicBezTo>
                  <a:cubicBezTo>
                    <a:pt x="41" y="55"/>
                    <a:pt x="57" y="43"/>
                    <a:pt x="57" y="25"/>
                  </a:cubicBezTo>
                  <a:cubicBezTo>
                    <a:pt x="51" y="8"/>
                    <a:pt x="40" y="0"/>
                    <a:pt x="2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5179;p56">
              <a:extLst>
                <a:ext uri="{FF2B5EF4-FFF2-40B4-BE49-F238E27FC236}">
                  <a16:creationId xmlns:a16="http://schemas.microsoft.com/office/drawing/2014/main" id="{80EEF852-4EE4-2058-8704-E27624FF9964}"/>
                </a:ext>
              </a:extLst>
            </p:cNvPr>
            <p:cNvSpPr/>
            <p:nvPr/>
          </p:nvSpPr>
          <p:spPr>
            <a:xfrm>
              <a:off x="7971199" y="5933854"/>
              <a:ext cx="84555" cy="19795"/>
            </a:xfrm>
            <a:custGeom>
              <a:avLst/>
              <a:gdLst/>
              <a:ahLst/>
              <a:cxnLst/>
              <a:rect l="l" t="t" r="r" b="b"/>
              <a:pathLst>
                <a:path w="991" h="232" extrusionOk="0">
                  <a:moveTo>
                    <a:pt x="991" y="0"/>
                  </a:moveTo>
                  <a:cubicBezTo>
                    <a:pt x="785" y="180"/>
                    <a:pt x="521" y="223"/>
                    <a:pt x="310" y="223"/>
                  </a:cubicBezTo>
                  <a:cubicBezTo>
                    <a:pt x="177" y="223"/>
                    <a:pt x="65" y="206"/>
                    <a:pt x="0" y="195"/>
                  </a:cubicBezTo>
                  <a:lnTo>
                    <a:pt x="0" y="195"/>
                  </a:lnTo>
                  <a:cubicBezTo>
                    <a:pt x="123" y="221"/>
                    <a:pt x="234" y="232"/>
                    <a:pt x="332" y="232"/>
                  </a:cubicBezTo>
                  <a:cubicBezTo>
                    <a:pt x="769" y="232"/>
                    <a:pt x="968" y="23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5180;p56">
              <a:extLst>
                <a:ext uri="{FF2B5EF4-FFF2-40B4-BE49-F238E27FC236}">
                  <a16:creationId xmlns:a16="http://schemas.microsoft.com/office/drawing/2014/main" id="{C9700F59-E8F0-51BD-8DBE-B99B249189EC}"/>
                </a:ext>
              </a:extLst>
            </p:cNvPr>
            <p:cNvSpPr/>
            <p:nvPr/>
          </p:nvSpPr>
          <p:spPr>
            <a:xfrm>
              <a:off x="7759344" y="5847337"/>
              <a:ext cx="121585" cy="616370"/>
            </a:xfrm>
            <a:custGeom>
              <a:avLst/>
              <a:gdLst/>
              <a:ahLst/>
              <a:cxnLst/>
              <a:rect l="l" t="t" r="r" b="b"/>
              <a:pathLst>
                <a:path w="1425" h="7224" extrusionOk="0">
                  <a:moveTo>
                    <a:pt x="146" y="1"/>
                  </a:moveTo>
                  <a:cubicBezTo>
                    <a:pt x="92" y="1"/>
                    <a:pt x="36" y="26"/>
                    <a:pt x="0" y="80"/>
                  </a:cubicBezTo>
                  <a:lnTo>
                    <a:pt x="1130" y="7096"/>
                  </a:lnTo>
                  <a:cubicBezTo>
                    <a:pt x="1143" y="7183"/>
                    <a:pt x="1205" y="7223"/>
                    <a:pt x="1268" y="7223"/>
                  </a:cubicBezTo>
                  <a:cubicBezTo>
                    <a:pt x="1346" y="7223"/>
                    <a:pt x="1425" y="7162"/>
                    <a:pt x="1409" y="7054"/>
                  </a:cubicBezTo>
                  <a:lnTo>
                    <a:pt x="307" y="135"/>
                  </a:lnTo>
                  <a:cubicBezTo>
                    <a:pt x="291" y="47"/>
                    <a:pt x="22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5181;p56">
              <a:extLst>
                <a:ext uri="{FF2B5EF4-FFF2-40B4-BE49-F238E27FC236}">
                  <a16:creationId xmlns:a16="http://schemas.microsoft.com/office/drawing/2014/main" id="{AE0E3927-958F-E87C-5B2E-A34701E86B6C}"/>
                </a:ext>
              </a:extLst>
            </p:cNvPr>
            <p:cNvSpPr/>
            <p:nvPr/>
          </p:nvSpPr>
          <p:spPr>
            <a:xfrm>
              <a:off x="7708577" y="5876944"/>
              <a:ext cx="1137434" cy="56995"/>
            </a:xfrm>
            <a:custGeom>
              <a:avLst/>
              <a:gdLst/>
              <a:ahLst/>
              <a:cxnLst/>
              <a:rect l="l" t="t" r="r" b="b"/>
              <a:pathLst>
                <a:path w="13331" h="668" extrusionOk="0">
                  <a:moveTo>
                    <a:pt x="7340" y="1"/>
                  </a:moveTo>
                  <a:cubicBezTo>
                    <a:pt x="4389" y="1"/>
                    <a:pt x="1678" y="297"/>
                    <a:pt x="177" y="388"/>
                  </a:cubicBezTo>
                  <a:cubicBezTo>
                    <a:pt x="0" y="402"/>
                    <a:pt x="49" y="668"/>
                    <a:pt x="194" y="668"/>
                  </a:cubicBezTo>
                  <a:cubicBezTo>
                    <a:pt x="198" y="668"/>
                    <a:pt x="201" y="668"/>
                    <a:pt x="205" y="667"/>
                  </a:cubicBezTo>
                  <a:cubicBezTo>
                    <a:pt x="2834" y="408"/>
                    <a:pt x="5031" y="325"/>
                    <a:pt x="6832" y="325"/>
                  </a:cubicBezTo>
                  <a:cubicBezTo>
                    <a:pt x="10039" y="325"/>
                    <a:pt x="11995" y="588"/>
                    <a:pt x="12916" y="588"/>
                  </a:cubicBezTo>
                  <a:cubicBezTo>
                    <a:pt x="13091" y="588"/>
                    <a:pt x="13229" y="578"/>
                    <a:pt x="13331" y="556"/>
                  </a:cubicBezTo>
                  <a:cubicBezTo>
                    <a:pt x="11422" y="135"/>
                    <a:pt x="9327" y="1"/>
                    <a:pt x="7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5182;p56">
              <a:extLst>
                <a:ext uri="{FF2B5EF4-FFF2-40B4-BE49-F238E27FC236}">
                  <a16:creationId xmlns:a16="http://schemas.microsoft.com/office/drawing/2014/main" id="{7AA67F8D-E06C-664E-09BA-B3E5F2AAE50E}"/>
                </a:ext>
              </a:extLst>
            </p:cNvPr>
            <p:cNvSpPr/>
            <p:nvPr/>
          </p:nvSpPr>
          <p:spPr>
            <a:xfrm>
              <a:off x="7793814" y="5880698"/>
              <a:ext cx="946312" cy="22269"/>
            </a:xfrm>
            <a:custGeom>
              <a:avLst/>
              <a:gdLst/>
              <a:ahLst/>
              <a:cxnLst/>
              <a:rect l="l" t="t" r="r" b="b"/>
              <a:pathLst>
                <a:path w="11091" h="261" extrusionOk="0">
                  <a:moveTo>
                    <a:pt x="5717" y="1"/>
                  </a:moveTo>
                  <a:cubicBezTo>
                    <a:pt x="3808" y="1"/>
                    <a:pt x="1901" y="88"/>
                    <a:pt x="1" y="261"/>
                  </a:cubicBezTo>
                  <a:cubicBezTo>
                    <a:pt x="181" y="251"/>
                    <a:pt x="3511" y="94"/>
                    <a:pt x="6793" y="94"/>
                  </a:cubicBezTo>
                  <a:cubicBezTo>
                    <a:pt x="8350" y="94"/>
                    <a:pt x="9896" y="129"/>
                    <a:pt x="11090" y="233"/>
                  </a:cubicBezTo>
                  <a:cubicBezTo>
                    <a:pt x="9301" y="77"/>
                    <a:pt x="7508" y="1"/>
                    <a:pt x="571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5183;p56">
              <a:extLst>
                <a:ext uri="{FF2B5EF4-FFF2-40B4-BE49-F238E27FC236}">
                  <a16:creationId xmlns:a16="http://schemas.microsoft.com/office/drawing/2014/main" id="{112D82C0-5231-7CA2-CFD6-44AD1CE76EE3}"/>
                </a:ext>
              </a:extLst>
            </p:cNvPr>
            <p:cNvSpPr/>
            <p:nvPr/>
          </p:nvSpPr>
          <p:spPr>
            <a:xfrm>
              <a:off x="7771204" y="59278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5184;p56">
              <a:extLst>
                <a:ext uri="{FF2B5EF4-FFF2-40B4-BE49-F238E27FC236}">
                  <a16:creationId xmlns:a16="http://schemas.microsoft.com/office/drawing/2014/main" id="{12B182A7-748A-B16C-7FE1-FC0195ACB9AF}"/>
                </a:ext>
              </a:extLst>
            </p:cNvPr>
            <p:cNvSpPr/>
            <p:nvPr/>
          </p:nvSpPr>
          <p:spPr>
            <a:xfrm>
              <a:off x="8754284" y="5924298"/>
              <a:ext cx="32252" cy="46501"/>
            </a:xfrm>
            <a:custGeom>
              <a:avLst/>
              <a:gdLst/>
              <a:ahLst/>
              <a:cxnLst/>
              <a:rect l="l" t="t" r="r" b="b"/>
              <a:pathLst>
                <a:path w="378" h="545" extrusionOk="0">
                  <a:moveTo>
                    <a:pt x="70" y="1"/>
                  </a:moveTo>
                  <a:lnTo>
                    <a:pt x="1" y="405"/>
                  </a:lnTo>
                  <a:lnTo>
                    <a:pt x="293" y="545"/>
                  </a:lnTo>
                  <a:lnTo>
                    <a:pt x="377" y="29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5185;p56">
              <a:extLst>
                <a:ext uri="{FF2B5EF4-FFF2-40B4-BE49-F238E27FC236}">
                  <a16:creationId xmlns:a16="http://schemas.microsoft.com/office/drawing/2014/main" id="{C50971FE-DDA3-9502-465C-65F1D3CAAA36}"/>
                </a:ext>
              </a:extLst>
            </p:cNvPr>
            <p:cNvSpPr/>
            <p:nvPr/>
          </p:nvSpPr>
          <p:spPr>
            <a:xfrm>
              <a:off x="7777176" y="5963546"/>
              <a:ext cx="83445" cy="479768"/>
            </a:xfrm>
            <a:custGeom>
              <a:avLst/>
              <a:gdLst/>
              <a:ahLst/>
              <a:cxnLst/>
              <a:rect l="l" t="t" r="r" b="b"/>
              <a:pathLst>
                <a:path w="978" h="5623" extrusionOk="0">
                  <a:moveTo>
                    <a:pt x="1" y="1"/>
                  </a:moveTo>
                  <a:lnTo>
                    <a:pt x="907" y="5622"/>
                  </a:lnTo>
                  <a:lnTo>
                    <a:pt x="977" y="56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5186;p56">
              <a:extLst>
                <a:ext uri="{FF2B5EF4-FFF2-40B4-BE49-F238E27FC236}">
                  <a16:creationId xmlns:a16="http://schemas.microsoft.com/office/drawing/2014/main" id="{36F3FF5D-B10E-0E16-7C37-A526B61FD3CF}"/>
                </a:ext>
              </a:extLst>
            </p:cNvPr>
            <p:cNvSpPr/>
            <p:nvPr/>
          </p:nvSpPr>
          <p:spPr>
            <a:xfrm>
              <a:off x="8763840" y="5843412"/>
              <a:ext cx="9556" cy="59555"/>
            </a:xfrm>
            <a:custGeom>
              <a:avLst/>
              <a:gdLst/>
              <a:ahLst/>
              <a:cxnLst/>
              <a:rect l="l" t="t" r="r" b="b"/>
              <a:pathLst>
                <a:path w="112" h="698" extrusionOk="0">
                  <a:moveTo>
                    <a:pt x="112" y="0"/>
                  </a:moveTo>
                  <a:lnTo>
                    <a:pt x="0" y="684"/>
                  </a:lnTo>
                  <a:lnTo>
                    <a:pt x="42" y="6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5187;p56">
              <a:extLst>
                <a:ext uri="{FF2B5EF4-FFF2-40B4-BE49-F238E27FC236}">
                  <a16:creationId xmlns:a16="http://schemas.microsoft.com/office/drawing/2014/main" id="{9A9D2D10-1F3E-EAF5-39E4-4C12472BF09B}"/>
                </a:ext>
              </a:extLst>
            </p:cNvPr>
            <p:cNvSpPr/>
            <p:nvPr/>
          </p:nvSpPr>
          <p:spPr>
            <a:xfrm>
              <a:off x="8677517" y="5834314"/>
              <a:ext cx="121499" cy="615602"/>
            </a:xfrm>
            <a:custGeom>
              <a:avLst/>
              <a:gdLst/>
              <a:ahLst/>
              <a:cxnLst/>
              <a:rect l="l" t="t" r="r" b="b"/>
              <a:pathLst>
                <a:path w="1424" h="7215" extrusionOk="0">
                  <a:moveTo>
                    <a:pt x="1277" y="0"/>
                  </a:moveTo>
                  <a:cubicBezTo>
                    <a:pt x="1201" y="0"/>
                    <a:pt x="1127" y="47"/>
                    <a:pt x="1103" y="135"/>
                  </a:cubicBezTo>
                  <a:lnTo>
                    <a:pt x="1" y="7054"/>
                  </a:lnTo>
                  <a:cubicBezTo>
                    <a:pt x="1" y="7157"/>
                    <a:pt x="82" y="7215"/>
                    <a:pt x="160" y="7215"/>
                  </a:cubicBezTo>
                  <a:cubicBezTo>
                    <a:pt x="219" y="7215"/>
                    <a:pt x="276" y="7181"/>
                    <a:pt x="294" y="7109"/>
                  </a:cubicBezTo>
                  <a:lnTo>
                    <a:pt x="1424" y="79"/>
                  </a:lnTo>
                  <a:cubicBezTo>
                    <a:pt x="1388" y="26"/>
                    <a:pt x="1332" y="0"/>
                    <a:pt x="1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5188;p56">
              <a:extLst>
                <a:ext uri="{FF2B5EF4-FFF2-40B4-BE49-F238E27FC236}">
                  <a16:creationId xmlns:a16="http://schemas.microsoft.com/office/drawing/2014/main" id="{8C7BFBF8-2EF1-BFC6-3144-7884326505F6}"/>
                </a:ext>
              </a:extLst>
            </p:cNvPr>
            <p:cNvSpPr/>
            <p:nvPr/>
          </p:nvSpPr>
          <p:spPr>
            <a:xfrm>
              <a:off x="8554994" y="6463479"/>
              <a:ext cx="122608" cy="36945"/>
            </a:xfrm>
            <a:custGeom>
              <a:avLst/>
              <a:gdLst/>
              <a:ahLst/>
              <a:cxnLst/>
              <a:rect l="l" t="t" r="r" b="b"/>
              <a:pathLst>
                <a:path w="1437" h="433" extrusionOk="0">
                  <a:moveTo>
                    <a:pt x="98" y="0"/>
                  </a:moveTo>
                  <a:lnTo>
                    <a:pt x="0" y="307"/>
                  </a:lnTo>
                  <a:lnTo>
                    <a:pt x="1437" y="433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5189;p56">
              <a:extLst>
                <a:ext uri="{FF2B5EF4-FFF2-40B4-BE49-F238E27FC236}">
                  <a16:creationId xmlns:a16="http://schemas.microsoft.com/office/drawing/2014/main" id="{954ADBAC-7A11-9557-7F0A-3C8D49EACC52}"/>
                </a:ext>
              </a:extLst>
            </p:cNvPr>
            <p:cNvSpPr/>
            <p:nvPr/>
          </p:nvSpPr>
          <p:spPr>
            <a:xfrm>
              <a:off x="7796823" y="6412883"/>
              <a:ext cx="960561" cy="87541"/>
            </a:xfrm>
            <a:custGeom>
              <a:avLst/>
              <a:gdLst/>
              <a:ahLst/>
              <a:cxnLst/>
              <a:rect l="l" t="t" r="r" b="b"/>
              <a:pathLst>
                <a:path w="11258" h="1026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266" y="1026"/>
                  </a:lnTo>
                  <a:cubicBezTo>
                    <a:pt x="1878" y="660"/>
                    <a:pt x="3880" y="548"/>
                    <a:pt x="5719" y="548"/>
                  </a:cubicBezTo>
                  <a:cubicBezTo>
                    <a:pt x="8573" y="548"/>
                    <a:pt x="11034" y="817"/>
                    <a:pt x="11034" y="817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5190;p56">
              <a:extLst>
                <a:ext uri="{FF2B5EF4-FFF2-40B4-BE49-F238E27FC236}">
                  <a16:creationId xmlns:a16="http://schemas.microsoft.com/office/drawing/2014/main" id="{252CCB45-0729-015A-CB82-856253D6B73B}"/>
                </a:ext>
              </a:extLst>
            </p:cNvPr>
            <p:cNvSpPr/>
            <p:nvPr/>
          </p:nvSpPr>
          <p:spPr>
            <a:xfrm>
              <a:off x="7796823" y="6412883"/>
              <a:ext cx="960561" cy="50682"/>
            </a:xfrm>
            <a:custGeom>
              <a:avLst/>
              <a:gdLst/>
              <a:ahLst/>
              <a:cxnLst/>
              <a:rect l="l" t="t" r="r" b="b"/>
              <a:pathLst>
                <a:path w="11258" h="594" extrusionOk="0">
                  <a:moveTo>
                    <a:pt x="7238" y="1"/>
                  </a:moveTo>
                  <a:cubicBezTo>
                    <a:pt x="3670" y="1"/>
                    <a:pt x="1" y="440"/>
                    <a:pt x="1" y="440"/>
                  </a:cubicBezTo>
                  <a:lnTo>
                    <a:pt x="57" y="593"/>
                  </a:lnTo>
                  <a:cubicBezTo>
                    <a:pt x="57" y="593"/>
                    <a:pt x="3000" y="160"/>
                    <a:pt x="5482" y="160"/>
                  </a:cubicBezTo>
                  <a:cubicBezTo>
                    <a:pt x="5557" y="160"/>
                    <a:pt x="5632" y="160"/>
                    <a:pt x="5706" y="161"/>
                  </a:cubicBezTo>
                  <a:cubicBezTo>
                    <a:pt x="8231" y="189"/>
                    <a:pt x="11188" y="440"/>
                    <a:pt x="11188" y="440"/>
                  </a:cubicBezTo>
                  <a:lnTo>
                    <a:pt x="11257" y="273"/>
                  </a:lnTo>
                  <a:cubicBezTo>
                    <a:pt x="10099" y="72"/>
                    <a:pt x="8677" y="1"/>
                    <a:pt x="7238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5191;p56">
              <a:extLst>
                <a:ext uri="{FF2B5EF4-FFF2-40B4-BE49-F238E27FC236}">
                  <a16:creationId xmlns:a16="http://schemas.microsoft.com/office/drawing/2014/main" id="{7C183377-EFDC-1038-FABC-157C2F17F758}"/>
                </a:ext>
              </a:extLst>
            </p:cNvPr>
            <p:cNvSpPr/>
            <p:nvPr/>
          </p:nvSpPr>
          <p:spPr>
            <a:xfrm>
              <a:off x="8560881" y="6468257"/>
              <a:ext cx="116721" cy="23890"/>
            </a:xfrm>
            <a:custGeom>
              <a:avLst/>
              <a:gdLst/>
              <a:ahLst/>
              <a:cxnLst/>
              <a:rect l="l" t="t" r="r" b="b"/>
              <a:pathLst>
                <a:path w="1368" h="280" extrusionOk="0">
                  <a:moveTo>
                    <a:pt x="1" y="0"/>
                  </a:moveTo>
                  <a:lnTo>
                    <a:pt x="1368" y="279"/>
                  </a:lnTo>
                  <a:lnTo>
                    <a:pt x="1368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55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45"/>
          <p:cNvSpPr/>
          <p:nvPr/>
        </p:nvSpPr>
        <p:spPr>
          <a:xfrm>
            <a:off x="5170426" y="1120538"/>
            <a:ext cx="3145800" cy="3145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45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</a:t>
            </a:r>
            <a:endParaRPr dirty="0"/>
          </a:p>
        </p:txBody>
      </p:sp>
      <p:sp>
        <p:nvSpPr>
          <p:cNvPr id="3348" name="Google Shape;3348;p45"/>
          <p:cNvSpPr txBox="1">
            <a:spLocks noGrp="1"/>
          </p:cNvSpPr>
          <p:nvPr>
            <p:ph type="title" idx="2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349" name="Google Shape;3349;p45"/>
          <p:cNvGrpSpPr/>
          <p:nvPr/>
        </p:nvGrpSpPr>
        <p:grpSpPr>
          <a:xfrm>
            <a:off x="4637519" y="1350248"/>
            <a:ext cx="3928624" cy="2777955"/>
            <a:chOff x="416436" y="1366490"/>
            <a:chExt cx="3906357" cy="2762211"/>
          </a:xfrm>
        </p:grpSpPr>
        <p:sp>
          <p:nvSpPr>
            <p:cNvPr id="3350" name="Google Shape;3350;p45"/>
            <p:cNvSpPr/>
            <p:nvPr/>
          </p:nvSpPr>
          <p:spPr>
            <a:xfrm>
              <a:off x="1596885" y="1849359"/>
              <a:ext cx="4625" cy="1916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0" y="29"/>
                  </a:moveTo>
                  <a:cubicBezTo>
                    <a:pt x="28" y="15"/>
                    <a:pt x="42" y="15"/>
                    <a:pt x="70" y="1"/>
                  </a:cubicBezTo>
                  <a:cubicBezTo>
                    <a:pt x="42" y="15"/>
                    <a:pt x="28" y="15"/>
                    <a:pt x="0" y="2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1787615" y="1755348"/>
              <a:ext cx="48888" cy="64612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559" y="1"/>
                  </a:moveTo>
                  <a:cubicBezTo>
                    <a:pt x="377" y="57"/>
                    <a:pt x="196" y="99"/>
                    <a:pt x="1" y="127"/>
                  </a:cubicBezTo>
                  <a:cubicBezTo>
                    <a:pt x="29" y="252"/>
                    <a:pt x="56" y="419"/>
                    <a:pt x="98" y="657"/>
                  </a:cubicBezTo>
                  <a:cubicBezTo>
                    <a:pt x="140" y="601"/>
                    <a:pt x="182" y="573"/>
                    <a:pt x="238" y="545"/>
                  </a:cubicBezTo>
                  <a:cubicBezTo>
                    <a:pt x="263" y="540"/>
                    <a:pt x="287" y="538"/>
                    <a:pt x="309" y="538"/>
                  </a:cubicBezTo>
                  <a:cubicBezTo>
                    <a:pt x="409" y="538"/>
                    <a:pt x="475" y="585"/>
                    <a:pt x="475" y="643"/>
                  </a:cubicBezTo>
                  <a:cubicBezTo>
                    <a:pt x="475" y="689"/>
                    <a:pt x="446" y="716"/>
                    <a:pt x="389" y="716"/>
                  </a:cubicBezTo>
                  <a:cubicBezTo>
                    <a:pt x="377" y="716"/>
                    <a:pt x="364" y="715"/>
                    <a:pt x="349" y="712"/>
                  </a:cubicBezTo>
                  <a:cubicBezTo>
                    <a:pt x="294" y="712"/>
                    <a:pt x="252" y="684"/>
                    <a:pt x="210" y="643"/>
                  </a:cubicBezTo>
                  <a:cubicBezTo>
                    <a:pt x="168" y="712"/>
                    <a:pt x="112" y="768"/>
                    <a:pt x="56" y="824"/>
                  </a:cubicBezTo>
                  <a:cubicBezTo>
                    <a:pt x="154" y="908"/>
                    <a:pt x="294" y="963"/>
                    <a:pt x="419" y="977"/>
                  </a:cubicBezTo>
                  <a:cubicBezTo>
                    <a:pt x="503" y="977"/>
                    <a:pt x="586" y="936"/>
                    <a:pt x="642" y="880"/>
                  </a:cubicBezTo>
                  <a:cubicBezTo>
                    <a:pt x="712" y="796"/>
                    <a:pt x="740" y="698"/>
                    <a:pt x="740" y="587"/>
                  </a:cubicBezTo>
                  <a:cubicBezTo>
                    <a:pt x="726" y="517"/>
                    <a:pt x="698" y="447"/>
                    <a:pt x="642" y="392"/>
                  </a:cubicBezTo>
                  <a:cubicBezTo>
                    <a:pt x="559" y="336"/>
                    <a:pt x="461" y="308"/>
                    <a:pt x="363" y="308"/>
                  </a:cubicBezTo>
                  <a:cubicBezTo>
                    <a:pt x="335" y="308"/>
                    <a:pt x="294" y="308"/>
                    <a:pt x="266" y="322"/>
                  </a:cubicBezTo>
                  <a:lnTo>
                    <a:pt x="266" y="294"/>
                  </a:lnTo>
                  <a:cubicBezTo>
                    <a:pt x="377" y="252"/>
                    <a:pt x="503" y="238"/>
                    <a:pt x="614" y="238"/>
                  </a:cubicBezTo>
                  <a:cubicBezTo>
                    <a:pt x="586" y="154"/>
                    <a:pt x="573" y="7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1588561" y="1697343"/>
              <a:ext cx="67320" cy="101674"/>
            </a:xfrm>
            <a:custGeom>
              <a:avLst/>
              <a:gdLst/>
              <a:ahLst/>
              <a:cxnLst/>
              <a:rect l="l" t="t" r="r" b="b"/>
              <a:pathLst>
                <a:path w="1019" h="1539" extrusionOk="0">
                  <a:moveTo>
                    <a:pt x="796" y="0"/>
                  </a:moveTo>
                  <a:cubicBezTo>
                    <a:pt x="740" y="14"/>
                    <a:pt x="684" y="42"/>
                    <a:pt x="628" y="70"/>
                  </a:cubicBezTo>
                  <a:cubicBezTo>
                    <a:pt x="545" y="112"/>
                    <a:pt x="475" y="182"/>
                    <a:pt x="405" y="251"/>
                  </a:cubicBezTo>
                  <a:cubicBezTo>
                    <a:pt x="308" y="335"/>
                    <a:pt x="224" y="447"/>
                    <a:pt x="154" y="558"/>
                  </a:cubicBezTo>
                  <a:cubicBezTo>
                    <a:pt x="98" y="642"/>
                    <a:pt x="70" y="726"/>
                    <a:pt x="43" y="809"/>
                  </a:cubicBezTo>
                  <a:cubicBezTo>
                    <a:pt x="1" y="963"/>
                    <a:pt x="1" y="1116"/>
                    <a:pt x="43" y="1256"/>
                  </a:cubicBezTo>
                  <a:cubicBezTo>
                    <a:pt x="57" y="1311"/>
                    <a:pt x="84" y="1353"/>
                    <a:pt x="112" y="1395"/>
                  </a:cubicBezTo>
                  <a:cubicBezTo>
                    <a:pt x="140" y="1423"/>
                    <a:pt x="168" y="1451"/>
                    <a:pt x="210" y="1465"/>
                  </a:cubicBezTo>
                  <a:cubicBezTo>
                    <a:pt x="291" y="1511"/>
                    <a:pt x="381" y="1538"/>
                    <a:pt x="473" y="1538"/>
                  </a:cubicBezTo>
                  <a:cubicBezTo>
                    <a:pt x="492" y="1538"/>
                    <a:pt x="512" y="1537"/>
                    <a:pt x="531" y="1535"/>
                  </a:cubicBezTo>
                  <a:cubicBezTo>
                    <a:pt x="628" y="1521"/>
                    <a:pt x="726" y="1479"/>
                    <a:pt x="810" y="1423"/>
                  </a:cubicBezTo>
                  <a:cubicBezTo>
                    <a:pt x="893" y="1381"/>
                    <a:pt x="963" y="1325"/>
                    <a:pt x="1019" y="1270"/>
                  </a:cubicBezTo>
                  <a:lnTo>
                    <a:pt x="852" y="935"/>
                  </a:lnTo>
                  <a:cubicBezTo>
                    <a:pt x="838" y="963"/>
                    <a:pt x="824" y="991"/>
                    <a:pt x="810" y="1005"/>
                  </a:cubicBezTo>
                  <a:cubicBezTo>
                    <a:pt x="754" y="1074"/>
                    <a:pt x="670" y="1130"/>
                    <a:pt x="587" y="1158"/>
                  </a:cubicBezTo>
                  <a:lnTo>
                    <a:pt x="531" y="1158"/>
                  </a:lnTo>
                  <a:cubicBezTo>
                    <a:pt x="447" y="1116"/>
                    <a:pt x="419" y="1032"/>
                    <a:pt x="447" y="893"/>
                  </a:cubicBezTo>
                  <a:cubicBezTo>
                    <a:pt x="475" y="809"/>
                    <a:pt x="517" y="726"/>
                    <a:pt x="587" y="656"/>
                  </a:cubicBezTo>
                  <a:cubicBezTo>
                    <a:pt x="656" y="600"/>
                    <a:pt x="726" y="572"/>
                    <a:pt x="824" y="54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1704703" y="1664179"/>
              <a:ext cx="62696" cy="124466"/>
            </a:xfrm>
            <a:custGeom>
              <a:avLst/>
              <a:gdLst/>
              <a:ahLst/>
              <a:cxnLst/>
              <a:rect l="l" t="t" r="r" b="b"/>
              <a:pathLst>
                <a:path w="949" h="1884" extrusionOk="0">
                  <a:moveTo>
                    <a:pt x="363" y="0"/>
                  </a:moveTo>
                  <a:cubicBezTo>
                    <a:pt x="237" y="70"/>
                    <a:pt x="126" y="126"/>
                    <a:pt x="0" y="167"/>
                  </a:cubicBezTo>
                  <a:cubicBezTo>
                    <a:pt x="56" y="697"/>
                    <a:pt x="98" y="1269"/>
                    <a:pt x="126" y="1869"/>
                  </a:cubicBezTo>
                  <a:lnTo>
                    <a:pt x="279" y="1785"/>
                  </a:lnTo>
                  <a:lnTo>
                    <a:pt x="461" y="1674"/>
                  </a:lnTo>
                  <a:cubicBezTo>
                    <a:pt x="433" y="1465"/>
                    <a:pt x="433" y="1325"/>
                    <a:pt x="433" y="1283"/>
                  </a:cubicBezTo>
                  <a:lnTo>
                    <a:pt x="600" y="1186"/>
                  </a:lnTo>
                  <a:cubicBezTo>
                    <a:pt x="614" y="1520"/>
                    <a:pt x="642" y="1744"/>
                    <a:pt x="656" y="1883"/>
                  </a:cubicBezTo>
                  <a:cubicBezTo>
                    <a:pt x="740" y="1813"/>
                    <a:pt x="823" y="1744"/>
                    <a:pt x="921" y="1674"/>
                  </a:cubicBezTo>
                  <a:lnTo>
                    <a:pt x="949" y="1660"/>
                  </a:lnTo>
                  <a:cubicBezTo>
                    <a:pt x="907" y="1325"/>
                    <a:pt x="893" y="767"/>
                    <a:pt x="879" y="0"/>
                  </a:cubicBezTo>
                  <a:cubicBezTo>
                    <a:pt x="767" y="70"/>
                    <a:pt x="642" y="140"/>
                    <a:pt x="530" y="181"/>
                  </a:cubicBezTo>
                  <a:cubicBezTo>
                    <a:pt x="558" y="446"/>
                    <a:pt x="586" y="656"/>
                    <a:pt x="586" y="795"/>
                  </a:cubicBezTo>
                  <a:lnTo>
                    <a:pt x="488" y="851"/>
                  </a:lnTo>
                  <a:cubicBezTo>
                    <a:pt x="461" y="865"/>
                    <a:pt x="433" y="893"/>
                    <a:pt x="419" y="907"/>
                  </a:cubicBezTo>
                  <a:cubicBezTo>
                    <a:pt x="391" y="600"/>
                    <a:pt x="363" y="307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1658590" y="1771270"/>
              <a:ext cx="48954" cy="57873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363" y="1"/>
                  </a:moveTo>
                  <a:cubicBezTo>
                    <a:pt x="336" y="1"/>
                    <a:pt x="308" y="4"/>
                    <a:pt x="280" y="11"/>
                  </a:cubicBezTo>
                  <a:cubicBezTo>
                    <a:pt x="140" y="25"/>
                    <a:pt x="43" y="137"/>
                    <a:pt x="1" y="262"/>
                  </a:cubicBezTo>
                  <a:cubicBezTo>
                    <a:pt x="1" y="332"/>
                    <a:pt x="15" y="416"/>
                    <a:pt x="57" y="471"/>
                  </a:cubicBezTo>
                  <a:cubicBezTo>
                    <a:pt x="126" y="430"/>
                    <a:pt x="196" y="402"/>
                    <a:pt x="280" y="388"/>
                  </a:cubicBezTo>
                  <a:cubicBezTo>
                    <a:pt x="266" y="374"/>
                    <a:pt x="266" y="360"/>
                    <a:pt x="252" y="332"/>
                  </a:cubicBezTo>
                  <a:cubicBezTo>
                    <a:pt x="238" y="304"/>
                    <a:pt x="252" y="276"/>
                    <a:pt x="280" y="248"/>
                  </a:cubicBezTo>
                  <a:cubicBezTo>
                    <a:pt x="322" y="248"/>
                    <a:pt x="350" y="262"/>
                    <a:pt x="350" y="290"/>
                  </a:cubicBezTo>
                  <a:cubicBezTo>
                    <a:pt x="350" y="304"/>
                    <a:pt x="350" y="318"/>
                    <a:pt x="350" y="346"/>
                  </a:cubicBezTo>
                  <a:cubicBezTo>
                    <a:pt x="322" y="443"/>
                    <a:pt x="266" y="541"/>
                    <a:pt x="196" y="639"/>
                  </a:cubicBezTo>
                  <a:cubicBezTo>
                    <a:pt x="140" y="708"/>
                    <a:pt x="126" y="806"/>
                    <a:pt x="182" y="876"/>
                  </a:cubicBezTo>
                  <a:cubicBezTo>
                    <a:pt x="238" y="806"/>
                    <a:pt x="405" y="778"/>
                    <a:pt x="684" y="778"/>
                  </a:cubicBezTo>
                  <a:cubicBezTo>
                    <a:pt x="684" y="695"/>
                    <a:pt x="698" y="611"/>
                    <a:pt x="740" y="541"/>
                  </a:cubicBezTo>
                  <a:cubicBezTo>
                    <a:pt x="714" y="537"/>
                    <a:pt x="689" y="536"/>
                    <a:pt x="664" y="536"/>
                  </a:cubicBezTo>
                  <a:cubicBezTo>
                    <a:pt x="598" y="536"/>
                    <a:pt x="536" y="549"/>
                    <a:pt x="475" y="569"/>
                  </a:cubicBezTo>
                  <a:cubicBezTo>
                    <a:pt x="573" y="471"/>
                    <a:pt x="615" y="332"/>
                    <a:pt x="615" y="192"/>
                  </a:cubicBezTo>
                  <a:cubicBezTo>
                    <a:pt x="601" y="109"/>
                    <a:pt x="531" y="39"/>
                    <a:pt x="447" y="11"/>
                  </a:cubicBezTo>
                  <a:cubicBezTo>
                    <a:pt x="419" y="4"/>
                    <a:pt x="391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647729" y="1893622"/>
              <a:ext cx="87602" cy="164105"/>
            </a:xfrm>
            <a:custGeom>
              <a:avLst/>
              <a:gdLst/>
              <a:ahLst/>
              <a:cxnLst/>
              <a:rect l="l" t="t" r="r" b="b"/>
              <a:pathLst>
                <a:path w="1326" h="2484" extrusionOk="0">
                  <a:moveTo>
                    <a:pt x="670" y="0"/>
                  </a:moveTo>
                  <a:lnTo>
                    <a:pt x="670" y="0"/>
                  </a:lnTo>
                  <a:cubicBezTo>
                    <a:pt x="502" y="70"/>
                    <a:pt x="335" y="112"/>
                    <a:pt x="168" y="140"/>
                  </a:cubicBezTo>
                  <a:cubicBezTo>
                    <a:pt x="140" y="837"/>
                    <a:pt x="84" y="1576"/>
                    <a:pt x="0" y="2358"/>
                  </a:cubicBezTo>
                  <a:lnTo>
                    <a:pt x="209" y="2274"/>
                  </a:lnTo>
                  <a:lnTo>
                    <a:pt x="447" y="2176"/>
                  </a:lnTo>
                  <a:cubicBezTo>
                    <a:pt x="460" y="1883"/>
                    <a:pt x="488" y="1716"/>
                    <a:pt x="488" y="1660"/>
                  </a:cubicBezTo>
                  <a:lnTo>
                    <a:pt x="726" y="1576"/>
                  </a:lnTo>
                  <a:lnTo>
                    <a:pt x="726" y="1576"/>
                  </a:lnTo>
                  <a:cubicBezTo>
                    <a:pt x="684" y="1995"/>
                    <a:pt x="656" y="2302"/>
                    <a:pt x="656" y="2483"/>
                  </a:cubicBezTo>
                  <a:cubicBezTo>
                    <a:pt x="712" y="2441"/>
                    <a:pt x="809" y="2399"/>
                    <a:pt x="851" y="2372"/>
                  </a:cubicBezTo>
                  <a:cubicBezTo>
                    <a:pt x="893" y="2344"/>
                    <a:pt x="949" y="2302"/>
                    <a:pt x="1032" y="2274"/>
                  </a:cubicBezTo>
                  <a:lnTo>
                    <a:pt x="1074" y="2246"/>
                  </a:lnTo>
                  <a:cubicBezTo>
                    <a:pt x="1088" y="1814"/>
                    <a:pt x="1172" y="1102"/>
                    <a:pt x="1325" y="98"/>
                  </a:cubicBezTo>
                  <a:lnTo>
                    <a:pt x="1325" y="98"/>
                  </a:lnTo>
                  <a:cubicBezTo>
                    <a:pt x="1172" y="168"/>
                    <a:pt x="1004" y="237"/>
                    <a:pt x="837" y="265"/>
                  </a:cubicBezTo>
                  <a:cubicBezTo>
                    <a:pt x="823" y="614"/>
                    <a:pt x="809" y="879"/>
                    <a:pt x="781" y="1074"/>
                  </a:cubicBezTo>
                  <a:lnTo>
                    <a:pt x="656" y="1130"/>
                  </a:lnTo>
                  <a:cubicBezTo>
                    <a:pt x="614" y="1144"/>
                    <a:pt x="586" y="1158"/>
                    <a:pt x="544" y="1186"/>
                  </a:cubicBezTo>
                  <a:cubicBezTo>
                    <a:pt x="572" y="781"/>
                    <a:pt x="614" y="391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734341" y="1987633"/>
              <a:ext cx="47038" cy="57146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785937" y="1933261"/>
              <a:ext cx="101410" cy="112839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33" y="684"/>
                    <a:pt x="1088" y="739"/>
                    <a:pt x="1075" y="851"/>
                  </a:cubicBezTo>
                  <a:cubicBezTo>
                    <a:pt x="1061" y="935"/>
                    <a:pt x="1033" y="1018"/>
                    <a:pt x="991" y="1088"/>
                  </a:cubicBezTo>
                  <a:cubicBezTo>
                    <a:pt x="893" y="1241"/>
                    <a:pt x="740" y="1339"/>
                    <a:pt x="572" y="1367"/>
                  </a:cubicBezTo>
                  <a:cubicBezTo>
                    <a:pt x="503" y="1353"/>
                    <a:pt x="461" y="1297"/>
                    <a:pt x="447" y="1200"/>
                  </a:cubicBezTo>
                  <a:cubicBezTo>
                    <a:pt x="461" y="949"/>
                    <a:pt x="656" y="725"/>
                    <a:pt x="907" y="684"/>
                  </a:cubicBezTo>
                  <a:close/>
                  <a:moveTo>
                    <a:pt x="1102" y="0"/>
                  </a:moveTo>
                  <a:cubicBezTo>
                    <a:pt x="991" y="0"/>
                    <a:pt x="893" y="28"/>
                    <a:pt x="796" y="56"/>
                  </a:cubicBezTo>
                  <a:cubicBezTo>
                    <a:pt x="656" y="112"/>
                    <a:pt x="531" y="181"/>
                    <a:pt x="419" y="265"/>
                  </a:cubicBezTo>
                  <a:cubicBezTo>
                    <a:pt x="307" y="391"/>
                    <a:pt x="196" y="530"/>
                    <a:pt x="112" y="684"/>
                  </a:cubicBezTo>
                  <a:cubicBezTo>
                    <a:pt x="42" y="851"/>
                    <a:pt x="0" y="1046"/>
                    <a:pt x="14" y="1228"/>
                  </a:cubicBezTo>
                  <a:cubicBezTo>
                    <a:pt x="28" y="1353"/>
                    <a:pt x="98" y="1479"/>
                    <a:pt x="182" y="1576"/>
                  </a:cubicBezTo>
                  <a:cubicBezTo>
                    <a:pt x="252" y="1646"/>
                    <a:pt x="349" y="1688"/>
                    <a:pt x="447" y="1702"/>
                  </a:cubicBezTo>
                  <a:cubicBezTo>
                    <a:pt x="478" y="1705"/>
                    <a:pt x="510" y="1707"/>
                    <a:pt x="541" y="1707"/>
                  </a:cubicBezTo>
                  <a:cubicBezTo>
                    <a:pt x="635" y="1707"/>
                    <a:pt x="729" y="1691"/>
                    <a:pt x="823" y="1660"/>
                  </a:cubicBezTo>
                  <a:cubicBezTo>
                    <a:pt x="949" y="1590"/>
                    <a:pt x="1061" y="1507"/>
                    <a:pt x="1172" y="1409"/>
                  </a:cubicBezTo>
                  <a:cubicBezTo>
                    <a:pt x="1214" y="1367"/>
                    <a:pt x="1256" y="1311"/>
                    <a:pt x="1284" y="1255"/>
                  </a:cubicBezTo>
                  <a:cubicBezTo>
                    <a:pt x="1353" y="1172"/>
                    <a:pt x="1395" y="1074"/>
                    <a:pt x="1437" y="976"/>
                  </a:cubicBezTo>
                  <a:cubicBezTo>
                    <a:pt x="1493" y="851"/>
                    <a:pt x="1535" y="697"/>
                    <a:pt x="1535" y="558"/>
                  </a:cubicBezTo>
                  <a:cubicBezTo>
                    <a:pt x="1535" y="446"/>
                    <a:pt x="1507" y="321"/>
                    <a:pt x="1451" y="223"/>
                  </a:cubicBezTo>
                  <a:cubicBezTo>
                    <a:pt x="1381" y="98"/>
                    <a:pt x="1242" y="14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5"/>
            <p:cNvSpPr/>
            <p:nvPr/>
          </p:nvSpPr>
          <p:spPr>
            <a:xfrm>
              <a:off x="801595" y="1465125"/>
              <a:ext cx="102335" cy="153733"/>
            </a:xfrm>
            <a:custGeom>
              <a:avLst/>
              <a:gdLst/>
              <a:ahLst/>
              <a:cxnLst/>
              <a:rect l="l" t="t" r="r" b="b"/>
              <a:pathLst>
                <a:path w="1549" h="2327" extrusionOk="0">
                  <a:moveTo>
                    <a:pt x="1089" y="0"/>
                  </a:moveTo>
                  <a:cubicBezTo>
                    <a:pt x="1005" y="28"/>
                    <a:pt x="921" y="70"/>
                    <a:pt x="851" y="126"/>
                  </a:cubicBezTo>
                  <a:cubicBezTo>
                    <a:pt x="740" y="195"/>
                    <a:pt x="628" y="293"/>
                    <a:pt x="545" y="391"/>
                  </a:cubicBezTo>
                  <a:cubicBezTo>
                    <a:pt x="405" y="544"/>
                    <a:pt x="280" y="712"/>
                    <a:pt x="196" y="893"/>
                  </a:cubicBezTo>
                  <a:cubicBezTo>
                    <a:pt x="126" y="1018"/>
                    <a:pt x="84" y="1144"/>
                    <a:pt x="56" y="1283"/>
                  </a:cubicBezTo>
                  <a:cubicBezTo>
                    <a:pt x="1" y="1507"/>
                    <a:pt x="15" y="1744"/>
                    <a:pt x="84" y="1953"/>
                  </a:cubicBezTo>
                  <a:cubicBezTo>
                    <a:pt x="126" y="2023"/>
                    <a:pt x="168" y="2092"/>
                    <a:pt x="210" y="2148"/>
                  </a:cubicBezTo>
                  <a:cubicBezTo>
                    <a:pt x="252" y="2190"/>
                    <a:pt x="307" y="2232"/>
                    <a:pt x="349" y="2246"/>
                  </a:cubicBezTo>
                  <a:cubicBezTo>
                    <a:pt x="463" y="2298"/>
                    <a:pt x="585" y="2326"/>
                    <a:pt x="708" y="2326"/>
                  </a:cubicBezTo>
                  <a:cubicBezTo>
                    <a:pt x="751" y="2326"/>
                    <a:pt x="794" y="2323"/>
                    <a:pt x="838" y="2316"/>
                  </a:cubicBezTo>
                  <a:cubicBezTo>
                    <a:pt x="991" y="2274"/>
                    <a:pt x="1130" y="2218"/>
                    <a:pt x="1256" y="2120"/>
                  </a:cubicBezTo>
                  <a:cubicBezTo>
                    <a:pt x="1368" y="2051"/>
                    <a:pt x="1465" y="1953"/>
                    <a:pt x="1549" y="1855"/>
                  </a:cubicBezTo>
                  <a:lnTo>
                    <a:pt x="1242" y="1395"/>
                  </a:lnTo>
                  <a:cubicBezTo>
                    <a:pt x="1242" y="1423"/>
                    <a:pt x="1228" y="1465"/>
                    <a:pt x="1200" y="1493"/>
                  </a:cubicBezTo>
                  <a:cubicBezTo>
                    <a:pt x="1116" y="1618"/>
                    <a:pt x="1005" y="1702"/>
                    <a:pt x="879" y="1744"/>
                  </a:cubicBezTo>
                  <a:lnTo>
                    <a:pt x="782" y="1744"/>
                  </a:lnTo>
                  <a:cubicBezTo>
                    <a:pt x="656" y="1702"/>
                    <a:pt x="614" y="1562"/>
                    <a:pt x="628" y="1353"/>
                  </a:cubicBezTo>
                  <a:cubicBezTo>
                    <a:pt x="670" y="1228"/>
                    <a:pt x="740" y="1102"/>
                    <a:pt x="824" y="1004"/>
                  </a:cubicBezTo>
                  <a:cubicBezTo>
                    <a:pt x="921" y="921"/>
                    <a:pt x="1033" y="851"/>
                    <a:pt x="1158" y="809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5"/>
            <p:cNvSpPr/>
            <p:nvPr/>
          </p:nvSpPr>
          <p:spPr>
            <a:xfrm>
              <a:off x="891906" y="1419011"/>
              <a:ext cx="102335" cy="189937"/>
            </a:xfrm>
            <a:custGeom>
              <a:avLst/>
              <a:gdLst/>
              <a:ahLst/>
              <a:cxnLst/>
              <a:rect l="l" t="t" r="r" b="b"/>
              <a:pathLst>
                <a:path w="1549" h="2875" extrusionOk="0">
                  <a:moveTo>
                    <a:pt x="1270" y="1"/>
                  </a:moveTo>
                  <a:cubicBezTo>
                    <a:pt x="1116" y="126"/>
                    <a:pt x="949" y="238"/>
                    <a:pt x="768" y="322"/>
                  </a:cubicBezTo>
                  <a:cubicBezTo>
                    <a:pt x="837" y="712"/>
                    <a:pt x="893" y="1019"/>
                    <a:pt x="921" y="1228"/>
                  </a:cubicBezTo>
                  <a:cubicBezTo>
                    <a:pt x="879" y="1270"/>
                    <a:pt x="824" y="1298"/>
                    <a:pt x="796" y="1326"/>
                  </a:cubicBezTo>
                  <a:cubicBezTo>
                    <a:pt x="782" y="1326"/>
                    <a:pt x="754" y="1354"/>
                    <a:pt x="684" y="1410"/>
                  </a:cubicBezTo>
                  <a:cubicBezTo>
                    <a:pt x="614" y="963"/>
                    <a:pt x="545" y="517"/>
                    <a:pt x="503" y="70"/>
                  </a:cubicBezTo>
                  <a:cubicBezTo>
                    <a:pt x="349" y="182"/>
                    <a:pt x="182" y="280"/>
                    <a:pt x="1" y="349"/>
                  </a:cubicBezTo>
                  <a:cubicBezTo>
                    <a:pt x="140" y="1145"/>
                    <a:pt x="266" y="1981"/>
                    <a:pt x="377" y="2874"/>
                  </a:cubicBezTo>
                  <a:lnTo>
                    <a:pt x="600" y="2735"/>
                  </a:lnTo>
                  <a:cubicBezTo>
                    <a:pt x="656" y="2693"/>
                    <a:pt x="740" y="2637"/>
                    <a:pt x="837" y="2567"/>
                  </a:cubicBezTo>
                  <a:cubicBezTo>
                    <a:pt x="782" y="2233"/>
                    <a:pt x="754" y="2037"/>
                    <a:pt x="754" y="1981"/>
                  </a:cubicBezTo>
                  <a:lnTo>
                    <a:pt x="991" y="1814"/>
                  </a:lnTo>
                  <a:cubicBezTo>
                    <a:pt x="1047" y="2302"/>
                    <a:pt x="1103" y="2651"/>
                    <a:pt x="1158" y="2846"/>
                  </a:cubicBezTo>
                  <a:cubicBezTo>
                    <a:pt x="1200" y="2790"/>
                    <a:pt x="1284" y="2707"/>
                    <a:pt x="1326" y="2665"/>
                  </a:cubicBezTo>
                  <a:cubicBezTo>
                    <a:pt x="1368" y="2623"/>
                    <a:pt x="1437" y="2581"/>
                    <a:pt x="1521" y="2511"/>
                  </a:cubicBezTo>
                  <a:lnTo>
                    <a:pt x="1549" y="2484"/>
                  </a:lnTo>
                  <a:cubicBezTo>
                    <a:pt x="1465" y="1995"/>
                    <a:pt x="1368" y="1172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5"/>
            <p:cNvSpPr/>
            <p:nvPr/>
          </p:nvSpPr>
          <p:spPr>
            <a:xfrm>
              <a:off x="1016306" y="1537928"/>
              <a:ext cx="60912" cy="71945"/>
            </a:xfrm>
            <a:custGeom>
              <a:avLst/>
              <a:gdLst/>
              <a:ahLst/>
              <a:cxnLst/>
              <a:rect l="l" t="t" r="r" b="b"/>
              <a:pathLst>
                <a:path w="922" h="1089" extrusionOk="0">
                  <a:moveTo>
                    <a:pt x="475" y="0"/>
                  </a:moveTo>
                  <a:cubicBezTo>
                    <a:pt x="294" y="28"/>
                    <a:pt x="126" y="112"/>
                    <a:pt x="1" y="237"/>
                  </a:cubicBezTo>
                  <a:cubicBezTo>
                    <a:pt x="29" y="321"/>
                    <a:pt x="84" y="405"/>
                    <a:pt x="154" y="460"/>
                  </a:cubicBezTo>
                  <a:cubicBezTo>
                    <a:pt x="252" y="349"/>
                    <a:pt x="335" y="293"/>
                    <a:pt x="391" y="293"/>
                  </a:cubicBezTo>
                  <a:cubicBezTo>
                    <a:pt x="433" y="307"/>
                    <a:pt x="461" y="363"/>
                    <a:pt x="433" y="405"/>
                  </a:cubicBezTo>
                  <a:cubicBezTo>
                    <a:pt x="391" y="446"/>
                    <a:pt x="335" y="474"/>
                    <a:pt x="280" y="488"/>
                  </a:cubicBezTo>
                  <a:cubicBezTo>
                    <a:pt x="280" y="544"/>
                    <a:pt x="294" y="600"/>
                    <a:pt x="321" y="656"/>
                  </a:cubicBezTo>
                  <a:cubicBezTo>
                    <a:pt x="379" y="640"/>
                    <a:pt x="427" y="632"/>
                    <a:pt x="465" y="632"/>
                  </a:cubicBezTo>
                  <a:cubicBezTo>
                    <a:pt x="530" y="632"/>
                    <a:pt x="569" y="654"/>
                    <a:pt x="586" y="698"/>
                  </a:cubicBezTo>
                  <a:cubicBezTo>
                    <a:pt x="599" y="795"/>
                    <a:pt x="557" y="840"/>
                    <a:pt x="443" y="840"/>
                  </a:cubicBezTo>
                  <a:cubicBezTo>
                    <a:pt x="427" y="840"/>
                    <a:pt x="410" y="839"/>
                    <a:pt x="391" y="837"/>
                  </a:cubicBezTo>
                  <a:cubicBezTo>
                    <a:pt x="321" y="823"/>
                    <a:pt x="252" y="781"/>
                    <a:pt x="196" y="711"/>
                  </a:cubicBezTo>
                  <a:cubicBezTo>
                    <a:pt x="140" y="781"/>
                    <a:pt x="98" y="851"/>
                    <a:pt x="84" y="935"/>
                  </a:cubicBezTo>
                  <a:cubicBezTo>
                    <a:pt x="210" y="1032"/>
                    <a:pt x="363" y="1088"/>
                    <a:pt x="531" y="1088"/>
                  </a:cubicBezTo>
                  <a:cubicBezTo>
                    <a:pt x="642" y="1074"/>
                    <a:pt x="754" y="1018"/>
                    <a:pt x="824" y="935"/>
                  </a:cubicBezTo>
                  <a:cubicBezTo>
                    <a:pt x="921" y="823"/>
                    <a:pt x="921" y="656"/>
                    <a:pt x="824" y="544"/>
                  </a:cubicBezTo>
                  <a:cubicBezTo>
                    <a:pt x="782" y="502"/>
                    <a:pt x="712" y="460"/>
                    <a:pt x="656" y="446"/>
                  </a:cubicBezTo>
                  <a:cubicBezTo>
                    <a:pt x="712" y="391"/>
                    <a:pt x="754" y="307"/>
                    <a:pt x="768" y="223"/>
                  </a:cubicBezTo>
                  <a:cubicBezTo>
                    <a:pt x="740" y="70"/>
                    <a:pt x="64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5"/>
            <p:cNvSpPr/>
            <p:nvPr/>
          </p:nvSpPr>
          <p:spPr>
            <a:xfrm>
              <a:off x="3341265" y="3090654"/>
              <a:ext cx="814714" cy="851578"/>
            </a:xfrm>
            <a:custGeom>
              <a:avLst/>
              <a:gdLst/>
              <a:ahLst/>
              <a:cxnLst/>
              <a:rect l="l" t="t" r="r" b="b"/>
              <a:pathLst>
                <a:path w="12332" h="12890" extrusionOk="0">
                  <a:moveTo>
                    <a:pt x="5818" y="1"/>
                  </a:moveTo>
                  <a:lnTo>
                    <a:pt x="3377" y="572"/>
                  </a:lnTo>
                  <a:lnTo>
                    <a:pt x="3293" y="1646"/>
                  </a:lnTo>
                  <a:lnTo>
                    <a:pt x="3418" y="3697"/>
                  </a:lnTo>
                  <a:lnTo>
                    <a:pt x="1" y="5817"/>
                  </a:lnTo>
                  <a:lnTo>
                    <a:pt x="1703" y="11369"/>
                  </a:lnTo>
                  <a:lnTo>
                    <a:pt x="6152" y="12889"/>
                  </a:lnTo>
                  <a:lnTo>
                    <a:pt x="11104" y="10880"/>
                  </a:lnTo>
                  <a:lnTo>
                    <a:pt x="12332" y="5050"/>
                  </a:lnTo>
                  <a:lnTo>
                    <a:pt x="9263" y="3808"/>
                  </a:lnTo>
                  <a:lnTo>
                    <a:pt x="9723" y="1395"/>
                  </a:lnTo>
                  <a:lnTo>
                    <a:pt x="8565" y="27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C1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5"/>
            <p:cNvSpPr/>
            <p:nvPr/>
          </p:nvSpPr>
          <p:spPr>
            <a:xfrm>
              <a:off x="3403961" y="3470330"/>
              <a:ext cx="685689" cy="442371"/>
            </a:xfrm>
            <a:custGeom>
              <a:avLst/>
              <a:gdLst/>
              <a:ahLst/>
              <a:cxnLst/>
              <a:rect l="l" t="t" r="r" b="b"/>
              <a:pathLst>
                <a:path w="10379" h="6696" extrusionOk="0">
                  <a:moveTo>
                    <a:pt x="0" y="1563"/>
                  </a:moveTo>
                  <a:lnTo>
                    <a:pt x="1186" y="5329"/>
                  </a:lnTo>
                  <a:lnTo>
                    <a:pt x="5217" y="6696"/>
                  </a:lnTo>
                  <a:lnTo>
                    <a:pt x="9792" y="4966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3403961" y="3470330"/>
              <a:ext cx="685689" cy="188946"/>
            </a:xfrm>
            <a:custGeom>
              <a:avLst/>
              <a:gdLst/>
              <a:ahLst/>
              <a:cxnLst/>
              <a:rect l="l" t="t" r="r" b="b"/>
              <a:pathLst>
                <a:path w="10379" h="2860" extrusionOk="0">
                  <a:moveTo>
                    <a:pt x="5217" y="0"/>
                  </a:moveTo>
                  <a:lnTo>
                    <a:pt x="0" y="1563"/>
                  </a:lnTo>
                  <a:lnTo>
                    <a:pt x="14" y="1618"/>
                  </a:lnTo>
                  <a:lnTo>
                    <a:pt x="5189" y="2860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5"/>
            <p:cNvSpPr/>
            <p:nvPr/>
          </p:nvSpPr>
          <p:spPr>
            <a:xfrm>
              <a:off x="3500746" y="376887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54"/>
                    <a:pt x="98" y="252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5"/>
                    <a:pt x="349" y="140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5"/>
            <p:cNvSpPr/>
            <p:nvPr/>
          </p:nvSpPr>
          <p:spPr>
            <a:xfrm>
              <a:off x="3457672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77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1" y="280"/>
                    <a:pt x="156" y="292"/>
                    <a:pt x="192" y="292"/>
                  </a:cubicBezTo>
                  <a:cubicBezTo>
                    <a:pt x="268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192" y="2"/>
                  </a:cubicBezTo>
                  <a:cubicBezTo>
                    <a:pt x="187" y="1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3535761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3571700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3570775" y="3765178"/>
              <a:ext cx="20348" cy="19423"/>
            </a:xfrm>
            <a:custGeom>
              <a:avLst/>
              <a:gdLst/>
              <a:ahLst/>
              <a:cxnLst/>
              <a:rect l="l" t="t" r="r" b="b"/>
              <a:pathLst>
                <a:path w="308" h="294" extrusionOk="0">
                  <a:moveTo>
                    <a:pt x="154" y="1"/>
                  </a:moveTo>
                  <a:cubicBezTo>
                    <a:pt x="70" y="1"/>
                    <a:pt x="0" y="71"/>
                    <a:pt x="0" y="154"/>
                  </a:cubicBezTo>
                  <a:cubicBezTo>
                    <a:pt x="0" y="224"/>
                    <a:pt x="70" y="294"/>
                    <a:pt x="154" y="294"/>
                  </a:cubicBezTo>
                  <a:cubicBezTo>
                    <a:pt x="237" y="294"/>
                    <a:pt x="307" y="224"/>
                    <a:pt x="307" y="154"/>
                  </a:cubicBezTo>
                  <a:cubicBezTo>
                    <a:pt x="307" y="71"/>
                    <a:pt x="237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3557827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26" y="283"/>
                    <a:pt x="162" y="297"/>
                    <a:pt x="199" y="297"/>
                  </a:cubicBezTo>
                  <a:cubicBezTo>
                    <a:pt x="274" y="297"/>
                    <a:pt x="350" y="238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3581808" y="3655576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56" y="0"/>
                    <a:pt x="1" y="167"/>
                    <a:pt x="84" y="251"/>
                  </a:cubicBezTo>
                  <a:cubicBezTo>
                    <a:pt x="116" y="283"/>
                    <a:pt x="154" y="297"/>
                    <a:pt x="191" y="297"/>
                  </a:cubicBezTo>
                  <a:cubicBezTo>
                    <a:pt x="267" y="297"/>
                    <a:pt x="340" y="238"/>
                    <a:pt x="349" y="153"/>
                  </a:cubicBezTo>
                  <a:cubicBezTo>
                    <a:pt x="349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3500746" y="3630669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3453708" y="3605763"/>
              <a:ext cx="23123" cy="20018"/>
            </a:xfrm>
            <a:custGeom>
              <a:avLst/>
              <a:gdLst/>
              <a:ahLst/>
              <a:cxnLst/>
              <a:rect l="l" t="t" r="r" b="b"/>
              <a:pathLst>
                <a:path w="350" h="303" extrusionOk="0">
                  <a:moveTo>
                    <a:pt x="196" y="1"/>
                  </a:moveTo>
                  <a:cubicBezTo>
                    <a:pt x="70" y="1"/>
                    <a:pt x="1" y="168"/>
                    <a:pt x="98" y="266"/>
                  </a:cubicBezTo>
                  <a:cubicBezTo>
                    <a:pt x="128" y="291"/>
                    <a:pt x="162" y="302"/>
                    <a:pt x="196" y="302"/>
                  </a:cubicBezTo>
                  <a:cubicBezTo>
                    <a:pt x="275" y="302"/>
                    <a:pt x="349" y="242"/>
                    <a:pt x="349" y="154"/>
                  </a:cubicBezTo>
                  <a:cubicBezTo>
                    <a:pt x="349" y="71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3677668" y="384168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30" y="284"/>
                    <a:pt x="168" y="298"/>
                    <a:pt x="204" y="298"/>
                  </a:cubicBezTo>
                  <a:cubicBezTo>
                    <a:pt x="280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3715458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3715458" y="3795634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4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3883131" y="3717281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1"/>
                  </a:moveTo>
                  <a:cubicBezTo>
                    <a:pt x="70" y="1"/>
                    <a:pt x="1" y="154"/>
                    <a:pt x="98" y="252"/>
                  </a:cubicBezTo>
                  <a:cubicBezTo>
                    <a:pt x="130" y="283"/>
                    <a:pt x="167" y="297"/>
                    <a:pt x="203" y="297"/>
                  </a:cubicBezTo>
                  <a:cubicBezTo>
                    <a:pt x="279" y="297"/>
                    <a:pt x="349" y="235"/>
                    <a:pt x="349" y="140"/>
                  </a:cubicBezTo>
                  <a:cubicBezTo>
                    <a:pt x="349" y="70"/>
                    <a:pt x="280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3805768" y="3650026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3752322" y="3697924"/>
              <a:ext cx="23057" cy="19291"/>
            </a:xfrm>
            <a:custGeom>
              <a:avLst/>
              <a:gdLst/>
              <a:ahLst/>
              <a:cxnLst/>
              <a:rect l="l" t="t" r="r" b="b"/>
              <a:pathLst>
                <a:path w="349" h="292" extrusionOk="0">
                  <a:moveTo>
                    <a:pt x="195" y="1"/>
                  </a:moveTo>
                  <a:cubicBezTo>
                    <a:pt x="70" y="1"/>
                    <a:pt x="0" y="154"/>
                    <a:pt x="84" y="252"/>
                  </a:cubicBezTo>
                  <a:cubicBezTo>
                    <a:pt x="115" y="279"/>
                    <a:pt x="153" y="291"/>
                    <a:pt x="191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3674233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89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5" y="280"/>
                    <a:pt x="162" y="292"/>
                    <a:pt x="198" y="292"/>
                  </a:cubicBezTo>
                  <a:cubicBezTo>
                    <a:pt x="274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206" y="2"/>
                  </a:cubicBezTo>
                  <a:cubicBezTo>
                    <a:pt x="200" y="1"/>
                    <a:pt x="195" y="1"/>
                    <a:pt x="18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3965183" y="368134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8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3723716" y="3745821"/>
              <a:ext cx="19423" cy="19423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4" y="1"/>
                  </a:moveTo>
                  <a:cubicBezTo>
                    <a:pt x="70" y="1"/>
                    <a:pt x="1" y="71"/>
                    <a:pt x="1" y="140"/>
                  </a:cubicBezTo>
                  <a:cubicBezTo>
                    <a:pt x="1" y="224"/>
                    <a:pt x="70" y="294"/>
                    <a:pt x="154" y="294"/>
                  </a:cubicBezTo>
                  <a:cubicBezTo>
                    <a:pt x="224" y="294"/>
                    <a:pt x="294" y="224"/>
                    <a:pt x="294" y="140"/>
                  </a:cubicBezTo>
                  <a:cubicBezTo>
                    <a:pt x="294" y="71"/>
                    <a:pt x="224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3610348" y="376154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67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3530211" y="3687816"/>
              <a:ext cx="23123" cy="19423"/>
            </a:xfrm>
            <a:custGeom>
              <a:avLst/>
              <a:gdLst/>
              <a:ahLst/>
              <a:cxnLst/>
              <a:rect l="l" t="t" r="r" b="b"/>
              <a:pathLst>
                <a:path w="350" h="294" extrusionOk="0">
                  <a:moveTo>
                    <a:pt x="196" y="0"/>
                  </a:moveTo>
                  <a:cubicBezTo>
                    <a:pt x="0" y="0"/>
                    <a:pt x="0" y="293"/>
                    <a:pt x="196" y="293"/>
                  </a:cubicBezTo>
                  <a:cubicBezTo>
                    <a:pt x="279" y="293"/>
                    <a:pt x="349" y="223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3494272" y="3726992"/>
              <a:ext cx="19423" cy="19357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47" y="0"/>
                  </a:moveTo>
                  <a:cubicBezTo>
                    <a:pt x="74" y="0"/>
                    <a:pt x="0" y="49"/>
                    <a:pt x="0" y="146"/>
                  </a:cubicBezTo>
                  <a:cubicBezTo>
                    <a:pt x="0" y="244"/>
                    <a:pt x="74" y="293"/>
                    <a:pt x="147" y="293"/>
                  </a:cubicBezTo>
                  <a:cubicBezTo>
                    <a:pt x="220" y="293"/>
                    <a:pt x="293" y="244"/>
                    <a:pt x="293" y="146"/>
                  </a:cubicBezTo>
                  <a:cubicBezTo>
                    <a:pt x="293" y="49"/>
                    <a:pt x="220" y="0"/>
                    <a:pt x="14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3828759" y="3768877"/>
              <a:ext cx="22198" cy="19687"/>
            </a:xfrm>
            <a:custGeom>
              <a:avLst/>
              <a:gdLst/>
              <a:ahLst/>
              <a:cxnLst/>
              <a:rect l="l" t="t" r="r" b="b"/>
              <a:pathLst>
                <a:path w="336" h="298" extrusionOk="0">
                  <a:moveTo>
                    <a:pt x="196" y="1"/>
                  </a:moveTo>
                  <a:cubicBezTo>
                    <a:pt x="57" y="1"/>
                    <a:pt x="1" y="154"/>
                    <a:pt x="84" y="252"/>
                  </a:cubicBezTo>
                  <a:cubicBezTo>
                    <a:pt x="116" y="283"/>
                    <a:pt x="153" y="297"/>
                    <a:pt x="189" y="297"/>
                  </a:cubicBezTo>
                  <a:cubicBezTo>
                    <a:pt x="265" y="297"/>
                    <a:pt x="336" y="235"/>
                    <a:pt x="336" y="140"/>
                  </a:cubicBezTo>
                  <a:cubicBezTo>
                    <a:pt x="336" y="70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3926469" y="3755995"/>
              <a:ext cx="23123" cy="19621"/>
            </a:xfrm>
            <a:custGeom>
              <a:avLst/>
              <a:gdLst/>
              <a:ahLst/>
              <a:cxnLst/>
              <a:rect l="l" t="t" r="r" b="b"/>
              <a:pathLst>
                <a:path w="350" h="297" extrusionOk="0">
                  <a:moveTo>
                    <a:pt x="210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9" y="283"/>
                    <a:pt x="167" y="297"/>
                    <a:pt x="203" y="297"/>
                  </a:cubicBezTo>
                  <a:cubicBezTo>
                    <a:pt x="278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3984540" y="3722830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4" y="297"/>
                  </a:cubicBezTo>
                  <a:cubicBezTo>
                    <a:pt x="279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3955009" y="379193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0"/>
                  </a:moveTo>
                  <a:cubicBezTo>
                    <a:pt x="70" y="0"/>
                    <a:pt x="1" y="154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4033362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3975291" y="3615937"/>
              <a:ext cx="22198" cy="19225"/>
            </a:xfrm>
            <a:custGeom>
              <a:avLst/>
              <a:gdLst/>
              <a:ahLst/>
              <a:cxnLst/>
              <a:rect l="l" t="t" r="r" b="b"/>
              <a:pathLst>
                <a:path w="336" h="291" extrusionOk="0">
                  <a:moveTo>
                    <a:pt x="196" y="0"/>
                  </a:moveTo>
                  <a:cubicBezTo>
                    <a:pt x="56" y="0"/>
                    <a:pt x="1" y="154"/>
                    <a:pt x="84" y="251"/>
                  </a:cubicBezTo>
                  <a:cubicBezTo>
                    <a:pt x="116" y="278"/>
                    <a:pt x="153" y="291"/>
                    <a:pt x="188" y="291"/>
                  </a:cubicBezTo>
                  <a:cubicBezTo>
                    <a:pt x="265" y="291"/>
                    <a:pt x="335" y="234"/>
                    <a:pt x="335" y="140"/>
                  </a:cubicBezTo>
                  <a:cubicBezTo>
                    <a:pt x="335" y="56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3861924" y="3650026"/>
              <a:ext cx="23123" cy="19225"/>
            </a:xfrm>
            <a:custGeom>
              <a:avLst/>
              <a:gdLst/>
              <a:ahLst/>
              <a:cxnLst/>
              <a:rect l="l" t="t" r="r" b="b"/>
              <a:pathLst>
                <a:path w="350" h="291" extrusionOk="0">
                  <a:moveTo>
                    <a:pt x="210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30" y="278"/>
                    <a:pt x="167" y="291"/>
                    <a:pt x="203" y="291"/>
                  </a:cubicBezTo>
                  <a:cubicBezTo>
                    <a:pt x="279" y="291"/>
                    <a:pt x="350" y="235"/>
                    <a:pt x="350" y="140"/>
                  </a:cubicBezTo>
                  <a:cubicBezTo>
                    <a:pt x="350" y="56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3909887" y="3791934"/>
              <a:ext cx="22132" cy="19687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196" y="0"/>
                  </a:moveTo>
                  <a:cubicBezTo>
                    <a:pt x="56" y="0"/>
                    <a:pt x="0" y="154"/>
                    <a:pt x="84" y="251"/>
                  </a:cubicBezTo>
                  <a:cubicBezTo>
                    <a:pt x="116" y="283"/>
                    <a:pt x="154" y="297"/>
                    <a:pt x="190" y="297"/>
                  </a:cubicBezTo>
                  <a:cubicBezTo>
                    <a:pt x="266" y="297"/>
                    <a:pt x="335" y="238"/>
                    <a:pt x="335" y="154"/>
                  </a:cubicBezTo>
                  <a:cubicBezTo>
                    <a:pt x="335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3802994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3610348" y="3691515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3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3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3659236" y="3795634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3"/>
                    <a:pt x="84" y="391"/>
                    <a:pt x="196" y="391"/>
                  </a:cubicBezTo>
                  <a:cubicBezTo>
                    <a:pt x="293" y="391"/>
                    <a:pt x="391" y="293"/>
                    <a:pt x="391" y="195"/>
                  </a:cubicBezTo>
                  <a:cubicBezTo>
                    <a:pt x="391" y="84"/>
                    <a:pt x="293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3609489" y="3821399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6"/>
                    <a:pt x="245" y="386"/>
                  </a:cubicBezTo>
                  <a:cubicBezTo>
                    <a:pt x="348" y="386"/>
                    <a:pt x="446" y="311"/>
                    <a:pt x="446" y="196"/>
                  </a:cubicBezTo>
                  <a:cubicBezTo>
                    <a:pt x="446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3525587" y="3742187"/>
              <a:ext cx="30456" cy="26096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6" y="0"/>
                  </a:moveTo>
                  <a:cubicBezTo>
                    <a:pt x="84" y="0"/>
                    <a:pt x="1" y="209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5"/>
                  </a:cubicBezTo>
                  <a:cubicBezTo>
                    <a:pt x="461" y="98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3490572" y="3669582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05" y="1"/>
                  </a:moveTo>
                  <a:cubicBezTo>
                    <a:pt x="112" y="1"/>
                    <a:pt x="22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4" y="398"/>
                    <a:pt x="419" y="325"/>
                    <a:pt x="405" y="179"/>
                  </a:cubicBezTo>
                  <a:cubicBezTo>
                    <a:pt x="391" y="60"/>
                    <a:pt x="297" y="1"/>
                    <a:pt x="20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5"/>
            <p:cNvSpPr/>
            <p:nvPr/>
          </p:nvSpPr>
          <p:spPr>
            <a:xfrm>
              <a:off x="3439900" y="3637144"/>
              <a:ext cx="30456" cy="25897"/>
            </a:xfrm>
            <a:custGeom>
              <a:avLst/>
              <a:gdLst/>
              <a:ahLst/>
              <a:cxnLst/>
              <a:rect l="l" t="t" r="r" b="b"/>
              <a:pathLst>
                <a:path w="461" h="392" extrusionOk="0">
                  <a:moveTo>
                    <a:pt x="265" y="0"/>
                  </a:moveTo>
                  <a:cubicBezTo>
                    <a:pt x="84" y="0"/>
                    <a:pt x="0" y="209"/>
                    <a:pt x="126" y="335"/>
                  </a:cubicBezTo>
                  <a:cubicBezTo>
                    <a:pt x="166" y="374"/>
                    <a:pt x="214" y="392"/>
                    <a:pt x="261" y="392"/>
                  </a:cubicBezTo>
                  <a:cubicBezTo>
                    <a:pt x="363" y="392"/>
                    <a:pt x="461" y="310"/>
                    <a:pt x="461" y="195"/>
                  </a:cubicBezTo>
                  <a:cubicBezTo>
                    <a:pt x="461" y="84"/>
                    <a:pt x="377" y="0"/>
                    <a:pt x="2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3673969" y="3745821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7"/>
                    <a:pt x="246" y="387"/>
                  </a:cubicBezTo>
                  <a:cubicBezTo>
                    <a:pt x="348" y="387"/>
                    <a:pt x="447" y="311"/>
                    <a:pt x="447" y="196"/>
                  </a:cubicBezTo>
                  <a:cubicBezTo>
                    <a:pt x="447" y="85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3747697" y="376517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5" y="1"/>
                  </a:moveTo>
                  <a:cubicBezTo>
                    <a:pt x="98" y="1"/>
                    <a:pt x="0" y="210"/>
                    <a:pt x="126" y="336"/>
                  </a:cubicBezTo>
                  <a:cubicBezTo>
                    <a:pt x="167" y="377"/>
                    <a:pt x="217" y="396"/>
                    <a:pt x="266" y="396"/>
                  </a:cubicBezTo>
                  <a:cubicBezTo>
                    <a:pt x="366" y="396"/>
                    <a:pt x="461" y="318"/>
                    <a:pt x="461" y="196"/>
                  </a:cubicBezTo>
                  <a:cubicBezTo>
                    <a:pt x="461" y="99"/>
                    <a:pt x="3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3799294" y="3732938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5"/>
                  </a:cubicBezTo>
                  <a:cubicBezTo>
                    <a:pt x="151" y="370"/>
                    <a:pt x="199" y="386"/>
                    <a:pt x="246" y="386"/>
                  </a:cubicBezTo>
                  <a:cubicBezTo>
                    <a:pt x="348" y="386"/>
                    <a:pt x="447" y="311"/>
                    <a:pt x="447" y="196"/>
                  </a:cubicBezTo>
                  <a:cubicBezTo>
                    <a:pt x="447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5"/>
            <p:cNvSpPr/>
            <p:nvPr/>
          </p:nvSpPr>
          <p:spPr>
            <a:xfrm>
              <a:off x="3811252" y="3688608"/>
              <a:ext cx="30522" cy="26030"/>
            </a:xfrm>
            <a:custGeom>
              <a:avLst/>
              <a:gdLst/>
              <a:ahLst/>
              <a:cxnLst/>
              <a:rect l="l" t="t" r="r" b="b"/>
              <a:pathLst>
                <a:path w="462" h="394" extrusionOk="0">
                  <a:moveTo>
                    <a:pt x="287" y="1"/>
                  </a:moveTo>
                  <a:cubicBezTo>
                    <a:pt x="280" y="1"/>
                    <a:pt x="273" y="1"/>
                    <a:pt x="266" y="2"/>
                  </a:cubicBezTo>
                  <a:cubicBezTo>
                    <a:pt x="98" y="2"/>
                    <a:pt x="1" y="211"/>
                    <a:pt x="126" y="337"/>
                  </a:cubicBezTo>
                  <a:cubicBezTo>
                    <a:pt x="166" y="377"/>
                    <a:pt x="214" y="394"/>
                    <a:pt x="261" y="394"/>
                  </a:cubicBezTo>
                  <a:cubicBezTo>
                    <a:pt x="363" y="394"/>
                    <a:pt x="461" y="312"/>
                    <a:pt x="461" y="197"/>
                  </a:cubicBezTo>
                  <a:cubicBezTo>
                    <a:pt x="461" y="93"/>
                    <a:pt x="388" y="1"/>
                    <a:pt x="28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5"/>
            <p:cNvSpPr/>
            <p:nvPr/>
          </p:nvSpPr>
          <p:spPr>
            <a:xfrm>
              <a:off x="3760580" y="382879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6"/>
                  </a:cubicBezTo>
                  <a:cubicBezTo>
                    <a:pt x="461" y="84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3865623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84" y="1"/>
                    <a:pt x="1" y="85"/>
                    <a:pt x="1" y="196"/>
                  </a:cubicBezTo>
                  <a:cubicBezTo>
                    <a:pt x="1" y="294"/>
                    <a:pt x="84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3922770" y="3665684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3" y="376"/>
                    <a:pt x="212" y="395"/>
                    <a:pt x="260" y="395"/>
                  </a:cubicBezTo>
                  <a:cubicBezTo>
                    <a:pt x="360" y="395"/>
                    <a:pt x="461" y="317"/>
                    <a:pt x="461" y="196"/>
                  </a:cubicBezTo>
                  <a:cubicBezTo>
                    <a:pt x="461" y="84"/>
                    <a:pt x="363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4006606" y="3776475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15" y="1"/>
                  </a:moveTo>
                  <a:cubicBezTo>
                    <a:pt x="123" y="1"/>
                    <a:pt x="29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5" y="398"/>
                    <a:pt x="419" y="325"/>
                    <a:pt x="405" y="179"/>
                  </a:cubicBezTo>
                  <a:cubicBezTo>
                    <a:pt x="398" y="60"/>
                    <a:pt x="308" y="1"/>
                    <a:pt x="21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3896079" y="3753484"/>
              <a:ext cx="27681" cy="26294"/>
            </a:xfrm>
            <a:custGeom>
              <a:avLst/>
              <a:gdLst/>
              <a:ahLst/>
              <a:cxnLst/>
              <a:rect l="l" t="t" r="r" b="b"/>
              <a:pathLst>
                <a:path w="419" h="398" extrusionOk="0">
                  <a:moveTo>
                    <a:pt x="204" y="0"/>
                  </a:moveTo>
                  <a:cubicBezTo>
                    <a:pt x="112" y="0"/>
                    <a:pt x="21" y="59"/>
                    <a:pt x="14" y="178"/>
                  </a:cubicBezTo>
                  <a:cubicBezTo>
                    <a:pt x="0" y="324"/>
                    <a:pt x="105" y="398"/>
                    <a:pt x="209" y="398"/>
                  </a:cubicBezTo>
                  <a:cubicBezTo>
                    <a:pt x="314" y="398"/>
                    <a:pt x="418" y="324"/>
                    <a:pt x="405" y="178"/>
                  </a:cubicBezTo>
                  <a:cubicBezTo>
                    <a:pt x="391" y="59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5"/>
            <p:cNvSpPr/>
            <p:nvPr/>
          </p:nvSpPr>
          <p:spPr>
            <a:xfrm>
              <a:off x="4037062" y="3612237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5" y="0"/>
                  </a:moveTo>
                  <a:cubicBezTo>
                    <a:pt x="84" y="0"/>
                    <a:pt x="0" y="84"/>
                    <a:pt x="0" y="196"/>
                  </a:cubicBezTo>
                  <a:cubicBezTo>
                    <a:pt x="0" y="307"/>
                    <a:pt x="84" y="391"/>
                    <a:pt x="195" y="391"/>
                  </a:cubicBezTo>
                  <a:cubicBezTo>
                    <a:pt x="307" y="391"/>
                    <a:pt x="391" y="307"/>
                    <a:pt x="391" y="196"/>
                  </a:cubicBezTo>
                  <a:cubicBezTo>
                    <a:pt x="391" y="84"/>
                    <a:pt x="307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792820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98" y="1"/>
                    <a:pt x="1" y="85"/>
                    <a:pt x="1" y="196"/>
                  </a:cubicBezTo>
                  <a:cubicBezTo>
                    <a:pt x="1" y="294"/>
                    <a:pt x="98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693326" y="3272003"/>
              <a:ext cx="91302" cy="326493"/>
            </a:xfrm>
            <a:custGeom>
              <a:avLst/>
              <a:gdLst/>
              <a:ahLst/>
              <a:cxnLst/>
              <a:rect l="l" t="t" r="r" b="b"/>
              <a:pathLst>
                <a:path w="1382" h="4942" extrusionOk="0">
                  <a:moveTo>
                    <a:pt x="993" y="1"/>
                  </a:moveTo>
                  <a:cubicBezTo>
                    <a:pt x="888" y="1"/>
                    <a:pt x="804" y="73"/>
                    <a:pt x="809" y="310"/>
                  </a:cubicBezTo>
                  <a:cubicBezTo>
                    <a:pt x="795" y="757"/>
                    <a:pt x="726" y="1217"/>
                    <a:pt x="614" y="1649"/>
                  </a:cubicBezTo>
                  <a:cubicBezTo>
                    <a:pt x="0" y="3588"/>
                    <a:pt x="461" y="4941"/>
                    <a:pt x="461" y="4941"/>
                  </a:cubicBezTo>
                  <a:lnTo>
                    <a:pt x="991" y="4941"/>
                  </a:lnTo>
                  <a:cubicBezTo>
                    <a:pt x="656" y="3198"/>
                    <a:pt x="767" y="2905"/>
                    <a:pt x="991" y="2054"/>
                  </a:cubicBezTo>
                  <a:cubicBezTo>
                    <a:pt x="1102" y="1649"/>
                    <a:pt x="1381" y="185"/>
                    <a:pt x="1381" y="185"/>
                  </a:cubicBezTo>
                  <a:cubicBezTo>
                    <a:pt x="1381" y="185"/>
                    <a:pt x="1160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330233" y="3168082"/>
              <a:ext cx="835854" cy="785183"/>
            </a:xfrm>
            <a:custGeom>
              <a:avLst/>
              <a:gdLst/>
              <a:ahLst/>
              <a:cxnLst/>
              <a:rect l="l" t="t" r="r" b="b"/>
              <a:pathLst>
                <a:path w="12652" h="11885" extrusionOk="0">
                  <a:moveTo>
                    <a:pt x="9611" y="321"/>
                  </a:moveTo>
                  <a:lnTo>
                    <a:pt x="9262" y="2720"/>
                  </a:lnTo>
                  <a:lnTo>
                    <a:pt x="12359" y="3920"/>
                  </a:lnTo>
                  <a:lnTo>
                    <a:pt x="11173" y="9653"/>
                  </a:lnTo>
                  <a:lnTo>
                    <a:pt x="6333" y="11605"/>
                  </a:lnTo>
                  <a:lnTo>
                    <a:pt x="2009" y="10099"/>
                  </a:lnTo>
                  <a:lnTo>
                    <a:pt x="293" y="4715"/>
                  </a:lnTo>
                  <a:lnTo>
                    <a:pt x="3725" y="2595"/>
                  </a:lnTo>
                  <a:lnTo>
                    <a:pt x="3627" y="572"/>
                  </a:lnTo>
                  <a:lnTo>
                    <a:pt x="3627" y="572"/>
                  </a:lnTo>
                  <a:lnTo>
                    <a:pt x="3725" y="628"/>
                  </a:lnTo>
                  <a:lnTo>
                    <a:pt x="6598" y="1590"/>
                  </a:lnTo>
                  <a:lnTo>
                    <a:pt x="9611" y="321"/>
                  </a:lnTo>
                  <a:close/>
                  <a:moveTo>
                    <a:pt x="9904" y="0"/>
                  </a:moveTo>
                  <a:lnTo>
                    <a:pt x="6598" y="1325"/>
                  </a:lnTo>
                  <a:lnTo>
                    <a:pt x="3836" y="405"/>
                  </a:lnTo>
                  <a:lnTo>
                    <a:pt x="3362" y="70"/>
                  </a:lnTo>
                  <a:lnTo>
                    <a:pt x="3460" y="2455"/>
                  </a:lnTo>
                  <a:lnTo>
                    <a:pt x="1" y="4603"/>
                  </a:lnTo>
                  <a:lnTo>
                    <a:pt x="1814" y="10294"/>
                  </a:lnTo>
                  <a:lnTo>
                    <a:pt x="6347" y="11884"/>
                  </a:lnTo>
                  <a:lnTo>
                    <a:pt x="11397" y="9834"/>
                  </a:lnTo>
                  <a:lnTo>
                    <a:pt x="12652" y="3766"/>
                  </a:lnTo>
                  <a:lnTo>
                    <a:pt x="9555" y="2567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5"/>
            <p:cNvSpPr/>
            <p:nvPr/>
          </p:nvSpPr>
          <p:spPr>
            <a:xfrm>
              <a:off x="3349590" y="3426991"/>
              <a:ext cx="797206" cy="161331"/>
            </a:xfrm>
            <a:custGeom>
              <a:avLst/>
              <a:gdLst/>
              <a:ahLst/>
              <a:cxnLst/>
              <a:rect l="l" t="t" r="r" b="b"/>
              <a:pathLst>
                <a:path w="12067" h="2442" extrusionOk="0">
                  <a:moveTo>
                    <a:pt x="12066" y="1"/>
                  </a:moveTo>
                  <a:lnTo>
                    <a:pt x="6012" y="2191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6040" y="2442"/>
                  </a:lnTo>
                  <a:lnTo>
                    <a:pt x="12066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5"/>
            <p:cNvSpPr/>
            <p:nvPr/>
          </p:nvSpPr>
          <p:spPr>
            <a:xfrm>
              <a:off x="3748622" y="3289708"/>
              <a:ext cx="7399" cy="86677"/>
            </a:xfrm>
            <a:custGeom>
              <a:avLst/>
              <a:gdLst/>
              <a:ahLst/>
              <a:cxnLst/>
              <a:rect l="l" t="t" r="r" b="b"/>
              <a:pathLst>
                <a:path w="112" h="1312" extrusionOk="0">
                  <a:moveTo>
                    <a:pt x="112" y="0"/>
                  </a:moveTo>
                  <a:lnTo>
                    <a:pt x="0" y="14"/>
                  </a:lnTo>
                  <a:lnTo>
                    <a:pt x="0" y="13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3543094" y="3368920"/>
              <a:ext cx="111584" cy="507842"/>
            </a:xfrm>
            <a:custGeom>
              <a:avLst/>
              <a:gdLst/>
              <a:ahLst/>
              <a:cxnLst/>
              <a:rect l="l" t="t" r="r" b="b"/>
              <a:pathLst>
                <a:path w="1689" h="7687" extrusionOk="0">
                  <a:moveTo>
                    <a:pt x="1688" y="1"/>
                  </a:moveTo>
                  <a:lnTo>
                    <a:pt x="1" y="2470"/>
                  </a:lnTo>
                  <a:lnTo>
                    <a:pt x="573" y="7687"/>
                  </a:lnTo>
                  <a:lnTo>
                    <a:pt x="154" y="242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3330233" y="3330272"/>
              <a:ext cx="418456" cy="622993"/>
            </a:xfrm>
            <a:custGeom>
              <a:avLst/>
              <a:gdLst/>
              <a:ahLst/>
              <a:cxnLst/>
              <a:rect l="l" t="t" r="r" b="b"/>
              <a:pathLst>
                <a:path w="6334" h="9430" extrusionOk="0">
                  <a:moveTo>
                    <a:pt x="3460" y="0"/>
                  </a:moveTo>
                  <a:lnTo>
                    <a:pt x="1" y="2148"/>
                  </a:lnTo>
                  <a:lnTo>
                    <a:pt x="1800" y="7839"/>
                  </a:lnTo>
                  <a:lnTo>
                    <a:pt x="6333" y="9429"/>
                  </a:lnTo>
                  <a:lnTo>
                    <a:pt x="6333" y="9429"/>
                  </a:lnTo>
                  <a:lnTo>
                    <a:pt x="1870" y="7742"/>
                  </a:lnTo>
                  <a:lnTo>
                    <a:pt x="168" y="2190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3738448" y="3372620"/>
              <a:ext cx="17573" cy="562213"/>
            </a:xfrm>
            <a:custGeom>
              <a:avLst/>
              <a:gdLst/>
              <a:ahLst/>
              <a:cxnLst/>
              <a:rect l="l" t="t" r="r" b="b"/>
              <a:pathLst>
                <a:path w="266" h="8510" extrusionOk="0">
                  <a:moveTo>
                    <a:pt x="154" y="1"/>
                  </a:moveTo>
                  <a:lnTo>
                    <a:pt x="1" y="3223"/>
                  </a:lnTo>
                  <a:lnTo>
                    <a:pt x="154" y="8509"/>
                  </a:lnTo>
                  <a:lnTo>
                    <a:pt x="266" y="322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5"/>
            <p:cNvSpPr/>
            <p:nvPr/>
          </p:nvSpPr>
          <p:spPr>
            <a:xfrm>
              <a:off x="3576259" y="3339455"/>
              <a:ext cx="365934" cy="41687"/>
            </a:xfrm>
            <a:custGeom>
              <a:avLst/>
              <a:gdLst/>
              <a:ahLst/>
              <a:cxnLst/>
              <a:rect l="l" t="t" r="r" b="b"/>
              <a:pathLst>
                <a:path w="5539" h="631" extrusionOk="0">
                  <a:moveTo>
                    <a:pt x="1" y="1"/>
                  </a:moveTo>
                  <a:lnTo>
                    <a:pt x="1" y="1"/>
                  </a:lnTo>
                  <a:cubicBezTo>
                    <a:pt x="903" y="477"/>
                    <a:pt x="1864" y="630"/>
                    <a:pt x="2728" y="630"/>
                  </a:cubicBezTo>
                  <a:cubicBezTo>
                    <a:pt x="4293" y="630"/>
                    <a:pt x="5538" y="126"/>
                    <a:pt x="5538" y="126"/>
                  </a:cubicBezTo>
                  <a:lnTo>
                    <a:pt x="5538" y="126"/>
                  </a:lnTo>
                  <a:cubicBezTo>
                    <a:pt x="4703" y="377"/>
                    <a:pt x="3840" y="500"/>
                    <a:pt x="2978" y="500"/>
                  </a:cubicBezTo>
                  <a:cubicBezTo>
                    <a:pt x="1970" y="500"/>
                    <a:pt x="963" y="332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5"/>
            <p:cNvSpPr/>
            <p:nvPr/>
          </p:nvSpPr>
          <p:spPr>
            <a:xfrm>
              <a:off x="3865623" y="3253769"/>
              <a:ext cx="24973" cy="116142"/>
            </a:xfrm>
            <a:custGeom>
              <a:avLst/>
              <a:gdLst/>
              <a:ahLst/>
              <a:cxnLst/>
              <a:rect l="l" t="t" r="r" b="b"/>
              <a:pathLst>
                <a:path w="378" h="1758" extrusionOk="0">
                  <a:moveTo>
                    <a:pt x="349" y="0"/>
                  </a:moveTo>
                  <a:lnTo>
                    <a:pt x="1" y="1758"/>
                  </a:lnTo>
                  <a:lnTo>
                    <a:pt x="377" y="7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5"/>
            <p:cNvSpPr/>
            <p:nvPr/>
          </p:nvSpPr>
          <p:spPr>
            <a:xfrm>
              <a:off x="3646288" y="3253769"/>
              <a:ext cx="7465" cy="109734"/>
            </a:xfrm>
            <a:custGeom>
              <a:avLst/>
              <a:gdLst/>
              <a:ahLst/>
              <a:cxnLst/>
              <a:rect l="l" t="t" r="r" b="b"/>
              <a:pathLst>
                <a:path w="113" h="1661" extrusionOk="0">
                  <a:moveTo>
                    <a:pt x="1" y="0"/>
                  </a:moveTo>
                  <a:lnTo>
                    <a:pt x="113" y="1660"/>
                  </a:lnTo>
                  <a:lnTo>
                    <a:pt x="71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5"/>
            <p:cNvSpPr/>
            <p:nvPr/>
          </p:nvSpPr>
          <p:spPr>
            <a:xfrm>
              <a:off x="3419751" y="3072949"/>
              <a:ext cx="700289" cy="219204"/>
            </a:xfrm>
            <a:custGeom>
              <a:avLst/>
              <a:gdLst/>
              <a:ahLst/>
              <a:cxnLst/>
              <a:rect l="l" t="t" r="r" b="b"/>
              <a:pathLst>
                <a:path w="10600" h="3318" extrusionOk="0">
                  <a:moveTo>
                    <a:pt x="5169" y="582"/>
                  </a:moveTo>
                  <a:cubicBezTo>
                    <a:pt x="5801" y="582"/>
                    <a:pt x="6451" y="658"/>
                    <a:pt x="6945" y="813"/>
                  </a:cubicBezTo>
                  <a:cubicBezTo>
                    <a:pt x="8368" y="1245"/>
                    <a:pt x="7517" y="1873"/>
                    <a:pt x="7057" y="2138"/>
                  </a:cubicBezTo>
                  <a:cubicBezTo>
                    <a:pt x="6917" y="2207"/>
                    <a:pt x="6819" y="2263"/>
                    <a:pt x="6819" y="2263"/>
                  </a:cubicBezTo>
                  <a:cubicBezTo>
                    <a:pt x="6373" y="2500"/>
                    <a:pt x="5871" y="2668"/>
                    <a:pt x="5355" y="2737"/>
                  </a:cubicBezTo>
                  <a:cubicBezTo>
                    <a:pt x="5318" y="2740"/>
                    <a:pt x="5281" y="2742"/>
                    <a:pt x="5244" y="2742"/>
                  </a:cubicBezTo>
                  <a:cubicBezTo>
                    <a:pt x="4546" y="2742"/>
                    <a:pt x="3904" y="2263"/>
                    <a:pt x="3904" y="2263"/>
                  </a:cubicBezTo>
                  <a:cubicBezTo>
                    <a:pt x="3779" y="2193"/>
                    <a:pt x="3667" y="2124"/>
                    <a:pt x="3569" y="2054"/>
                  </a:cubicBezTo>
                  <a:cubicBezTo>
                    <a:pt x="2090" y="1074"/>
                    <a:pt x="3570" y="582"/>
                    <a:pt x="5169" y="582"/>
                  </a:cubicBezTo>
                  <a:close/>
                  <a:moveTo>
                    <a:pt x="5026" y="0"/>
                  </a:moveTo>
                  <a:cubicBezTo>
                    <a:pt x="2405" y="0"/>
                    <a:pt x="0" y="851"/>
                    <a:pt x="3081" y="2570"/>
                  </a:cubicBezTo>
                  <a:cubicBezTo>
                    <a:pt x="3081" y="2570"/>
                    <a:pt x="4065" y="3317"/>
                    <a:pt x="5138" y="3317"/>
                  </a:cubicBezTo>
                  <a:cubicBezTo>
                    <a:pt x="5201" y="3317"/>
                    <a:pt x="5264" y="3315"/>
                    <a:pt x="5327" y="3309"/>
                  </a:cubicBezTo>
                  <a:cubicBezTo>
                    <a:pt x="6485" y="3212"/>
                    <a:pt x="7573" y="2570"/>
                    <a:pt x="7573" y="2570"/>
                  </a:cubicBezTo>
                  <a:cubicBezTo>
                    <a:pt x="7573" y="2570"/>
                    <a:pt x="10600" y="1231"/>
                    <a:pt x="7768" y="352"/>
                  </a:cubicBezTo>
                  <a:cubicBezTo>
                    <a:pt x="7004" y="118"/>
                    <a:pt x="6000" y="0"/>
                    <a:pt x="5026" y="0"/>
                  </a:cubicBezTo>
                  <a:close/>
                </a:path>
              </a:pathLst>
            </a:custGeom>
            <a:solidFill>
              <a:srgbClr val="49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5"/>
            <p:cNvSpPr/>
            <p:nvPr/>
          </p:nvSpPr>
          <p:spPr>
            <a:xfrm>
              <a:off x="3557760" y="3111332"/>
              <a:ext cx="414822" cy="102863"/>
            </a:xfrm>
            <a:custGeom>
              <a:avLst/>
              <a:gdLst/>
              <a:ahLst/>
              <a:cxnLst/>
              <a:rect l="l" t="t" r="r" b="b"/>
              <a:pathLst>
                <a:path w="6279" h="1557" extrusionOk="0">
                  <a:moveTo>
                    <a:pt x="3080" y="1"/>
                  </a:moveTo>
                  <a:cubicBezTo>
                    <a:pt x="1481" y="1"/>
                    <a:pt x="1" y="493"/>
                    <a:pt x="1480" y="1473"/>
                  </a:cubicBezTo>
                  <a:cubicBezTo>
                    <a:pt x="1467" y="1446"/>
                    <a:pt x="1254" y="635"/>
                    <a:pt x="2865" y="635"/>
                  </a:cubicBezTo>
                  <a:cubicBezTo>
                    <a:pt x="2904" y="635"/>
                    <a:pt x="2945" y="635"/>
                    <a:pt x="2987" y="636"/>
                  </a:cubicBezTo>
                  <a:cubicBezTo>
                    <a:pt x="4772" y="664"/>
                    <a:pt x="4968" y="1557"/>
                    <a:pt x="4968" y="1557"/>
                  </a:cubicBezTo>
                  <a:cubicBezTo>
                    <a:pt x="5428" y="1292"/>
                    <a:pt x="6279" y="664"/>
                    <a:pt x="4856" y="232"/>
                  </a:cubicBezTo>
                  <a:cubicBezTo>
                    <a:pt x="4362" y="77"/>
                    <a:pt x="3712" y="1"/>
                    <a:pt x="3080" y="1"/>
                  </a:cubicBezTo>
                  <a:close/>
                </a:path>
              </a:pathLst>
            </a:custGeom>
            <a:solidFill>
              <a:srgbClr val="38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5"/>
            <p:cNvSpPr/>
            <p:nvPr/>
          </p:nvSpPr>
          <p:spPr>
            <a:xfrm>
              <a:off x="3548643" y="3081801"/>
              <a:ext cx="441446" cy="200243"/>
            </a:xfrm>
            <a:custGeom>
              <a:avLst/>
              <a:gdLst/>
              <a:ahLst/>
              <a:cxnLst/>
              <a:rect l="l" t="t" r="r" b="b"/>
              <a:pathLst>
                <a:path w="6682" h="3031" extrusionOk="0">
                  <a:moveTo>
                    <a:pt x="3358" y="119"/>
                  </a:moveTo>
                  <a:cubicBezTo>
                    <a:pt x="4974" y="119"/>
                    <a:pt x="5711" y="444"/>
                    <a:pt x="6054" y="776"/>
                  </a:cubicBezTo>
                  <a:cubicBezTo>
                    <a:pt x="6305" y="1027"/>
                    <a:pt x="6291" y="1446"/>
                    <a:pt x="6026" y="1697"/>
                  </a:cubicBezTo>
                  <a:lnTo>
                    <a:pt x="6040" y="1697"/>
                  </a:lnTo>
                  <a:cubicBezTo>
                    <a:pt x="5091" y="2541"/>
                    <a:pt x="4219" y="2750"/>
                    <a:pt x="3589" y="2750"/>
                  </a:cubicBezTo>
                  <a:cubicBezTo>
                    <a:pt x="2968" y="2750"/>
                    <a:pt x="2581" y="2548"/>
                    <a:pt x="2581" y="2548"/>
                  </a:cubicBezTo>
                  <a:cubicBezTo>
                    <a:pt x="489" y="1780"/>
                    <a:pt x="503" y="1055"/>
                    <a:pt x="754" y="637"/>
                  </a:cubicBezTo>
                  <a:cubicBezTo>
                    <a:pt x="893" y="413"/>
                    <a:pt x="1116" y="274"/>
                    <a:pt x="1367" y="246"/>
                  </a:cubicBezTo>
                  <a:cubicBezTo>
                    <a:pt x="2147" y="157"/>
                    <a:pt x="2804" y="119"/>
                    <a:pt x="3358" y="119"/>
                  </a:cubicBezTo>
                  <a:close/>
                  <a:moveTo>
                    <a:pt x="3294" y="1"/>
                  </a:moveTo>
                  <a:cubicBezTo>
                    <a:pt x="2656" y="1"/>
                    <a:pt x="1900" y="45"/>
                    <a:pt x="1005" y="148"/>
                  </a:cubicBezTo>
                  <a:cubicBezTo>
                    <a:pt x="712" y="190"/>
                    <a:pt x="461" y="358"/>
                    <a:pt x="307" y="595"/>
                  </a:cubicBezTo>
                  <a:cubicBezTo>
                    <a:pt x="0" y="1069"/>
                    <a:pt x="0" y="1906"/>
                    <a:pt x="2400" y="2799"/>
                  </a:cubicBezTo>
                  <a:cubicBezTo>
                    <a:pt x="2400" y="2799"/>
                    <a:pt x="2843" y="3031"/>
                    <a:pt x="3553" y="3031"/>
                  </a:cubicBezTo>
                  <a:cubicBezTo>
                    <a:pt x="4278" y="3031"/>
                    <a:pt x="5282" y="2788"/>
                    <a:pt x="6375" y="1808"/>
                  </a:cubicBezTo>
                  <a:cubicBezTo>
                    <a:pt x="6682" y="1529"/>
                    <a:pt x="6682" y="1041"/>
                    <a:pt x="6389" y="748"/>
                  </a:cubicBezTo>
                  <a:cubicBezTo>
                    <a:pt x="6005" y="375"/>
                    <a:pt x="5149" y="1"/>
                    <a:pt x="3294" y="1"/>
                  </a:cubicBezTo>
                  <a:close/>
                </a:path>
              </a:pathLst>
            </a:custGeom>
            <a:solidFill>
              <a:srgbClr val="C5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3452783" y="3093429"/>
              <a:ext cx="170580" cy="134574"/>
            </a:xfrm>
            <a:custGeom>
              <a:avLst/>
              <a:gdLst/>
              <a:ahLst/>
              <a:cxnLst/>
              <a:rect l="l" t="t" r="r" b="b"/>
              <a:pathLst>
                <a:path w="2582" h="2037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302" y="0"/>
                    <a:pt x="1" y="517"/>
                    <a:pt x="2581" y="2037"/>
                  </a:cubicBezTo>
                  <a:cubicBezTo>
                    <a:pt x="2581" y="2037"/>
                    <a:pt x="712" y="726"/>
                    <a:pt x="2302" y="0"/>
                  </a:cubicBezTo>
                  <a:close/>
                </a:path>
              </a:pathLst>
            </a:custGeom>
            <a:solidFill>
              <a:srgbClr val="A2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3748622" y="3337605"/>
              <a:ext cx="417465" cy="615660"/>
            </a:xfrm>
            <a:custGeom>
              <a:avLst/>
              <a:gdLst/>
              <a:ahLst/>
              <a:cxnLst/>
              <a:rect l="l" t="t" r="r" b="b"/>
              <a:pathLst>
                <a:path w="6319" h="9319" extrusionOk="0">
                  <a:moveTo>
                    <a:pt x="3222" y="1"/>
                  </a:moveTo>
                  <a:lnTo>
                    <a:pt x="6166" y="1270"/>
                  </a:lnTo>
                  <a:lnTo>
                    <a:pt x="4994" y="7226"/>
                  </a:lnTo>
                  <a:lnTo>
                    <a:pt x="0" y="9318"/>
                  </a:lnTo>
                  <a:lnTo>
                    <a:pt x="0" y="9318"/>
                  </a:lnTo>
                  <a:lnTo>
                    <a:pt x="5064" y="7268"/>
                  </a:lnTo>
                  <a:lnTo>
                    <a:pt x="6319" y="1200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3865623" y="3369845"/>
              <a:ext cx="112509" cy="495884"/>
            </a:xfrm>
            <a:custGeom>
              <a:avLst/>
              <a:gdLst/>
              <a:ahLst/>
              <a:cxnLst/>
              <a:rect l="l" t="t" r="r" b="b"/>
              <a:pathLst>
                <a:path w="1703" h="7506" extrusionOk="0">
                  <a:moveTo>
                    <a:pt x="1" y="1"/>
                  </a:moveTo>
                  <a:lnTo>
                    <a:pt x="1563" y="1842"/>
                  </a:lnTo>
                  <a:lnTo>
                    <a:pt x="1396" y="7505"/>
                  </a:lnTo>
                  <a:lnTo>
                    <a:pt x="1702" y="1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3403961" y="3132143"/>
              <a:ext cx="742835" cy="237768"/>
            </a:xfrm>
            <a:custGeom>
              <a:avLst/>
              <a:gdLst/>
              <a:ahLst/>
              <a:cxnLst/>
              <a:rect l="l" t="t" r="r" b="b"/>
              <a:pathLst>
                <a:path w="11244" h="3599" extrusionOk="0">
                  <a:moveTo>
                    <a:pt x="0" y="0"/>
                  </a:moveTo>
                  <a:lnTo>
                    <a:pt x="0" y="767"/>
                  </a:lnTo>
                  <a:lnTo>
                    <a:pt x="5371" y="3599"/>
                  </a:lnTo>
                  <a:lnTo>
                    <a:pt x="11243" y="544"/>
                  </a:lnTo>
                  <a:lnTo>
                    <a:pt x="1124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3403961" y="3051940"/>
              <a:ext cx="742835" cy="256266"/>
            </a:xfrm>
            <a:custGeom>
              <a:avLst/>
              <a:gdLst/>
              <a:ahLst/>
              <a:cxnLst/>
              <a:rect l="l" t="t" r="r" b="b"/>
              <a:pathLst>
                <a:path w="11244" h="3879" extrusionOk="0">
                  <a:moveTo>
                    <a:pt x="5134" y="1"/>
                  </a:moveTo>
                  <a:lnTo>
                    <a:pt x="0" y="1214"/>
                  </a:lnTo>
                  <a:lnTo>
                    <a:pt x="5371" y="3878"/>
                  </a:lnTo>
                  <a:lnTo>
                    <a:pt x="11243" y="1228"/>
                  </a:lnTo>
                  <a:lnTo>
                    <a:pt x="5134" y="1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3453708" y="2609635"/>
              <a:ext cx="633167" cy="632242"/>
            </a:xfrm>
            <a:custGeom>
              <a:avLst/>
              <a:gdLst/>
              <a:ahLst/>
              <a:cxnLst/>
              <a:rect l="l" t="t" r="r" b="b"/>
              <a:pathLst>
                <a:path w="9584" h="9570" extrusionOk="0">
                  <a:moveTo>
                    <a:pt x="7882" y="1702"/>
                  </a:moveTo>
                  <a:cubicBezTo>
                    <a:pt x="9583" y="3404"/>
                    <a:pt x="9583" y="6166"/>
                    <a:pt x="7882" y="7867"/>
                  </a:cubicBezTo>
                  <a:cubicBezTo>
                    <a:pt x="6180" y="9569"/>
                    <a:pt x="3418" y="9569"/>
                    <a:pt x="1702" y="7867"/>
                  </a:cubicBezTo>
                  <a:cubicBezTo>
                    <a:pt x="1" y="6166"/>
                    <a:pt x="1" y="3404"/>
                    <a:pt x="1702" y="1702"/>
                  </a:cubicBezTo>
                  <a:cubicBezTo>
                    <a:pt x="3418" y="0"/>
                    <a:pt x="6180" y="0"/>
                    <a:pt x="7882" y="170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3743073" y="2969953"/>
              <a:ext cx="41555" cy="190796"/>
            </a:xfrm>
            <a:custGeom>
              <a:avLst/>
              <a:gdLst/>
              <a:ahLst/>
              <a:cxnLst/>
              <a:rect l="l" t="t" r="r" b="b"/>
              <a:pathLst>
                <a:path w="629" h="2888" extrusionOk="0">
                  <a:moveTo>
                    <a:pt x="1" y="0"/>
                  </a:moveTo>
                  <a:cubicBezTo>
                    <a:pt x="168" y="949"/>
                    <a:pt x="224" y="1911"/>
                    <a:pt x="140" y="2874"/>
                  </a:cubicBezTo>
                  <a:lnTo>
                    <a:pt x="196" y="2888"/>
                  </a:lnTo>
                  <a:lnTo>
                    <a:pt x="349" y="2888"/>
                  </a:lnTo>
                  <a:lnTo>
                    <a:pt x="558" y="2818"/>
                  </a:lnTo>
                  <a:cubicBezTo>
                    <a:pt x="628" y="823"/>
                    <a:pt x="489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3758730" y="3133068"/>
              <a:ext cx="388066" cy="236843"/>
            </a:xfrm>
            <a:custGeom>
              <a:avLst/>
              <a:gdLst/>
              <a:ahLst/>
              <a:cxnLst/>
              <a:rect l="l" t="t" r="r" b="b"/>
              <a:pathLst>
                <a:path w="5874" h="3585" extrusionOk="0">
                  <a:moveTo>
                    <a:pt x="5873" y="0"/>
                  </a:moveTo>
                  <a:lnTo>
                    <a:pt x="1" y="2650"/>
                  </a:lnTo>
                  <a:lnTo>
                    <a:pt x="1" y="3585"/>
                  </a:lnTo>
                  <a:lnTo>
                    <a:pt x="5873" y="530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3686851" y="2812388"/>
              <a:ext cx="151223" cy="243317"/>
            </a:xfrm>
            <a:custGeom>
              <a:avLst/>
              <a:gdLst/>
              <a:ahLst/>
              <a:cxnLst/>
              <a:rect l="l" t="t" r="r" b="b"/>
              <a:pathLst>
                <a:path w="2289" h="3683" extrusionOk="0">
                  <a:moveTo>
                    <a:pt x="1200" y="0"/>
                  </a:moveTo>
                  <a:lnTo>
                    <a:pt x="824" y="391"/>
                  </a:lnTo>
                  <a:lnTo>
                    <a:pt x="573" y="1032"/>
                  </a:lnTo>
                  <a:lnTo>
                    <a:pt x="517" y="1730"/>
                  </a:lnTo>
                  <a:lnTo>
                    <a:pt x="1" y="2469"/>
                  </a:lnTo>
                  <a:lnTo>
                    <a:pt x="1033" y="3682"/>
                  </a:lnTo>
                  <a:lnTo>
                    <a:pt x="1465" y="3682"/>
                  </a:lnTo>
                  <a:lnTo>
                    <a:pt x="2288" y="2860"/>
                  </a:lnTo>
                  <a:lnTo>
                    <a:pt x="2107" y="2385"/>
                  </a:lnTo>
                  <a:lnTo>
                    <a:pt x="1647" y="1506"/>
                  </a:lnTo>
                  <a:lnTo>
                    <a:pt x="1786" y="935"/>
                  </a:lnTo>
                  <a:lnTo>
                    <a:pt x="1200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3702509" y="2831679"/>
              <a:ext cx="119908" cy="224026"/>
            </a:xfrm>
            <a:custGeom>
              <a:avLst/>
              <a:gdLst/>
              <a:ahLst/>
              <a:cxnLst/>
              <a:rect l="l" t="t" r="r" b="b"/>
              <a:pathLst>
                <a:path w="1815" h="3391" extrusionOk="0">
                  <a:moveTo>
                    <a:pt x="963" y="1"/>
                  </a:moveTo>
                  <a:lnTo>
                    <a:pt x="726" y="210"/>
                  </a:lnTo>
                  <a:lnTo>
                    <a:pt x="503" y="740"/>
                  </a:lnTo>
                  <a:lnTo>
                    <a:pt x="447" y="1507"/>
                  </a:lnTo>
                  <a:lnTo>
                    <a:pt x="1" y="2177"/>
                  </a:lnTo>
                  <a:lnTo>
                    <a:pt x="796" y="3390"/>
                  </a:lnTo>
                  <a:lnTo>
                    <a:pt x="1131" y="3390"/>
                  </a:lnTo>
                  <a:lnTo>
                    <a:pt x="1814" y="2609"/>
                  </a:lnTo>
                  <a:lnTo>
                    <a:pt x="1675" y="2093"/>
                  </a:lnTo>
                  <a:lnTo>
                    <a:pt x="1200" y="1214"/>
                  </a:lnTo>
                  <a:lnTo>
                    <a:pt x="1368" y="629"/>
                  </a:lnTo>
                  <a:lnTo>
                    <a:pt x="96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3724641" y="2859361"/>
              <a:ext cx="73795" cy="169589"/>
            </a:xfrm>
            <a:custGeom>
              <a:avLst/>
              <a:gdLst/>
              <a:ahLst/>
              <a:cxnLst/>
              <a:rect l="l" t="t" r="r" b="b"/>
              <a:pathLst>
                <a:path w="1117" h="2567" extrusionOk="0">
                  <a:moveTo>
                    <a:pt x="572" y="0"/>
                  </a:moveTo>
                  <a:lnTo>
                    <a:pt x="293" y="475"/>
                  </a:lnTo>
                  <a:lnTo>
                    <a:pt x="321" y="1284"/>
                  </a:lnTo>
                  <a:lnTo>
                    <a:pt x="1" y="1674"/>
                  </a:lnTo>
                  <a:lnTo>
                    <a:pt x="572" y="2567"/>
                  </a:lnTo>
                  <a:lnTo>
                    <a:pt x="768" y="2567"/>
                  </a:lnTo>
                  <a:lnTo>
                    <a:pt x="1116" y="2065"/>
                  </a:lnTo>
                  <a:lnTo>
                    <a:pt x="1116" y="1674"/>
                  </a:lnTo>
                  <a:lnTo>
                    <a:pt x="656" y="698"/>
                  </a:lnTo>
                  <a:lnTo>
                    <a:pt x="712" y="182"/>
                  </a:lnTo>
                  <a:lnTo>
                    <a:pt x="572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3407661" y="1878097"/>
              <a:ext cx="717003" cy="834797"/>
            </a:xfrm>
            <a:custGeom>
              <a:avLst/>
              <a:gdLst/>
              <a:ahLst/>
              <a:cxnLst/>
              <a:rect l="l" t="t" r="r" b="b"/>
              <a:pathLst>
                <a:path w="10853" h="12636" extrusionOk="0">
                  <a:moveTo>
                    <a:pt x="5277" y="1"/>
                  </a:moveTo>
                  <a:cubicBezTo>
                    <a:pt x="4920" y="1"/>
                    <a:pt x="4562" y="33"/>
                    <a:pt x="4255" y="110"/>
                  </a:cubicBezTo>
                  <a:cubicBezTo>
                    <a:pt x="3181" y="389"/>
                    <a:pt x="4436" y="1281"/>
                    <a:pt x="4436" y="1281"/>
                  </a:cubicBezTo>
                  <a:lnTo>
                    <a:pt x="4255" y="1588"/>
                  </a:lnTo>
                  <a:lnTo>
                    <a:pt x="4310" y="5564"/>
                  </a:lnTo>
                  <a:lnTo>
                    <a:pt x="3697" y="6010"/>
                  </a:lnTo>
                  <a:lnTo>
                    <a:pt x="1674" y="7558"/>
                  </a:lnTo>
                  <a:lnTo>
                    <a:pt x="447" y="8842"/>
                  </a:lnTo>
                  <a:lnTo>
                    <a:pt x="0" y="10181"/>
                  </a:lnTo>
                  <a:lnTo>
                    <a:pt x="502" y="11366"/>
                  </a:lnTo>
                  <a:lnTo>
                    <a:pt x="1730" y="12203"/>
                  </a:lnTo>
                  <a:lnTo>
                    <a:pt x="4910" y="12636"/>
                  </a:lnTo>
                  <a:lnTo>
                    <a:pt x="8523" y="12371"/>
                  </a:lnTo>
                  <a:lnTo>
                    <a:pt x="10266" y="11617"/>
                  </a:lnTo>
                  <a:lnTo>
                    <a:pt x="10852" y="10613"/>
                  </a:lnTo>
                  <a:lnTo>
                    <a:pt x="10852" y="9637"/>
                  </a:lnTo>
                  <a:lnTo>
                    <a:pt x="9987" y="8312"/>
                  </a:lnTo>
                  <a:lnTo>
                    <a:pt x="8439" y="6945"/>
                  </a:lnTo>
                  <a:lnTo>
                    <a:pt x="6598" y="5578"/>
                  </a:lnTo>
                  <a:lnTo>
                    <a:pt x="6514" y="1281"/>
                  </a:lnTo>
                  <a:cubicBezTo>
                    <a:pt x="6514" y="1281"/>
                    <a:pt x="7128" y="682"/>
                    <a:pt x="7058" y="403"/>
                  </a:cubicBezTo>
                  <a:cubicBezTo>
                    <a:pt x="7009" y="195"/>
                    <a:pt x="6150" y="1"/>
                    <a:pt x="5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3548643" y="2360900"/>
              <a:ext cx="440521" cy="88990"/>
            </a:xfrm>
            <a:custGeom>
              <a:avLst/>
              <a:gdLst/>
              <a:ahLst/>
              <a:cxnLst/>
              <a:rect l="l" t="t" r="r" b="b"/>
              <a:pathLst>
                <a:path w="6668" h="1347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1284" y="1110"/>
                    <a:pt x="2452" y="1346"/>
                    <a:pt x="3440" y="1346"/>
                  </a:cubicBezTo>
                  <a:cubicBezTo>
                    <a:pt x="5416" y="1346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3426093" y="2387524"/>
              <a:ext cx="677364" cy="297755"/>
            </a:xfrm>
            <a:custGeom>
              <a:avLst/>
              <a:gdLst/>
              <a:ahLst/>
              <a:cxnLst/>
              <a:rect l="l" t="t" r="r" b="b"/>
              <a:pathLst>
                <a:path w="10253" h="4507" extrusionOk="0">
                  <a:moveTo>
                    <a:pt x="10113" y="2609"/>
                  </a:moveTo>
                  <a:cubicBezTo>
                    <a:pt x="10057" y="2986"/>
                    <a:pt x="9862" y="3334"/>
                    <a:pt x="9569" y="3572"/>
                  </a:cubicBezTo>
                  <a:cubicBezTo>
                    <a:pt x="8634" y="4353"/>
                    <a:pt x="6737" y="4381"/>
                    <a:pt x="5287" y="4450"/>
                  </a:cubicBezTo>
                  <a:cubicBezTo>
                    <a:pt x="3948" y="4506"/>
                    <a:pt x="2079" y="4199"/>
                    <a:pt x="1005" y="3599"/>
                  </a:cubicBezTo>
                  <a:cubicBezTo>
                    <a:pt x="544" y="3334"/>
                    <a:pt x="223" y="3014"/>
                    <a:pt x="168" y="2637"/>
                  </a:cubicBezTo>
                  <a:cubicBezTo>
                    <a:pt x="0" y="1410"/>
                    <a:pt x="1855" y="1"/>
                    <a:pt x="1855" y="1"/>
                  </a:cubicBezTo>
                  <a:lnTo>
                    <a:pt x="1869" y="1"/>
                  </a:lnTo>
                  <a:cubicBezTo>
                    <a:pt x="2023" y="84"/>
                    <a:pt x="2943" y="531"/>
                    <a:pt x="5287" y="587"/>
                  </a:cubicBezTo>
                  <a:cubicBezTo>
                    <a:pt x="7798" y="656"/>
                    <a:pt x="8509" y="15"/>
                    <a:pt x="8523" y="1"/>
                  </a:cubicBezTo>
                  <a:lnTo>
                    <a:pt x="8523" y="1"/>
                  </a:lnTo>
                  <a:cubicBezTo>
                    <a:pt x="8565" y="29"/>
                    <a:pt x="10252" y="1535"/>
                    <a:pt x="10113" y="260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3618210" y="2563323"/>
              <a:ext cx="26822" cy="20810"/>
            </a:xfrm>
            <a:custGeom>
              <a:avLst/>
              <a:gdLst/>
              <a:ahLst/>
              <a:cxnLst/>
              <a:rect l="l" t="t" r="r" b="b"/>
              <a:pathLst>
                <a:path w="406" h="315" extrusionOk="0">
                  <a:moveTo>
                    <a:pt x="203" y="0"/>
                  </a:moveTo>
                  <a:cubicBezTo>
                    <a:pt x="102" y="0"/>
                    <a:pt x="1" y="53"/>
                    <a:pt x="35" y="157"/>
                  </a:cubicBezTo>
                  <a:cubicBezTo>
                    <a:pt x="1" y="262"/>
                    <a:pt x="102" y="314"/>
                    <a:pt x="203" y="314"/>
                  </a:cubicBezTo>
                  <a:cubicBezTo>
                    <a:pt x="304" y="314"/>
                    <a:pt x="405" y="262"/>
                    <a:pt x="370" y="157"/>
                  </a:cubicBezTo>
                  <a:cubicBezTo>
                    <a:pt x="405" y="53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3626997" y="2565371"/>
              <a:ext cx="9249" cy="9315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1"/>
                  </a:moveTo>
                  <a:cubicBezTo>
                    <a:pt x="0" y="15"/>
                    <a:pt x="0" y="126"/>
                    <a:pt x="70" y="140"/>
                  </a:cubicBezTo>
                  <a:cubicBezTo>
                    <a:pt x="112" y="140"/>
                    <a:pt x="140" y="112"/>
                    <a:pt x="126" y="71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3632480" y="2617893"/>
              <a:ext cx="12090" cy="11165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1" y="1"/>
                  </a:moveTo>
                  <a:cubicBezTo>
                    <a:pt x="46" y="1"/>
                    <a:pt x="1" y="29"/>
                    <a:pt x="1" y="85"/>
                  </a:cubicBezTo>
                  <a:cubicBezTo>
                    <a:pt x="1" y="140"/>
                    <a:pt x="46" y="168"/>
                    <a:pt x="91" y="168"/>
                  </a:cubicBezTo>
                  <a:cubicBezTo>
                    <a:pt x="137" y="168"/>
                    <a:pt x="182" y="140"/>
                    <a:pt x="182" y="85"/>
                  </a:cubicBezTo>
                  <a:cubicBezTo>
                    <a:pt x="182" y="29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3636180" y="2620668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1" y="1"/>
                    <a:pt x="1" y="29"/>
                  </a:cubicBezTo>
                  <a:cubicBezTo>
                    <a:pt x="1" y="43"/>
                    <a:pt x="14" y="57"/>
                    <a:pt x="42" y="57"/>
                  </a:cubicBezTo>
                  <a:cubicBezTo>
                    <a:pt x="56" y="57"/>
                    <a:pt x="70" y="43"/>
                    <a:pt x="70" y="29"/>
                  </a:cubicBezTo>
                  <a:cubicBezTo>
                    <a:pt x="70" y="1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3654612" y="2548789"/>
              <a:ext cx="11099" cy="12090"/>
            </a:xfrm>
            <a:custGeom>
              <a:avLst/>
              <a:gdLst/>
              <a:ahLst/>
              <a:cxnLst/>
              <a:rect l="l" t="t" r="r" b="b"/>
              <a:pathLst>
                <a:path w="168" h="183" extrusionOk="0">
                  <a:moveTo>
                    <a:pt x="84" y="1"/>
                  </a:moveTo>
                  <a:cubicBezTo>
                    <a:pt x="42" y="1"/>
                    <a:pt x="0" y="43"/>
                    <a:pt x="0" y="98"/>
                  </a:cubicBezTo>
                  <a:cubicBezTo>
                    <a:pt x="0" y="140"/>
                    <a:pt x="42" y="182"/>
                    <a:pt x="84" y="182"/>
                  </a:cubicBezTo>
                  <a:cubicBezTo>
                    <a:pt x="126" y="182"/>
                    <a:pt x="168" y="140"/>
                    <a:pt x="168" y="98"/>
                  </a:cubicBezTo>
                  <a:cubicBezTo>
                    <a:pt x="168" y="4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3658311" y="2551564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8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28" y="56"/>
                  </a:cubicBezTo>
                  <a:cubicBezTo>
                    <a:pt x="42" y="56"/>
                    <a:pt x="56" y="42"/>
                    <a:pt x="56" y="28"/>
                  </a:cubicBezTo>
                  <a:cubicBezTo>
                    <a:pt x="56" y="15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3564301" y="2548789"/>
              <a:ext cx="12024" cy="12090"/>
            </a:xfrm>
            <a:custGeom>
              <a:avLst/>
              <a:gdLst/>
              <a:ahLst/>
              <a:cxnLst/>
              <a:rect l="l" t="t" r="r" b="b"/>
              <a:pathLst>
                <a:path w="182" h="183" extrusionOk="0">
                  <a:moveTo>
                    <a:pt x="98" y="1"/>
                  </a:moveTo>
                  <a:cubicBezTo>
                    <a:pt x="42" y="1"/>
                    <a:pt x="1" y="43"/>
                    <a:pt x="1" y="98"/>
                  </a:cubicBezTo>
                  <a:cubicBezTo>
                    <a:pt x="1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3568001" y="2551564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5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3943052" y="2461253"/>
              <a:ext cx="24907" cy="24973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96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4"/>
                    <a:pt x="84" y="377"/>
                    <a:pt x="196" y="377"/>
                  </a:cubicBezTo>
                  <a:cubicBezTo>
                    <a:pt x="293" y="377"/>
                    <a:pt x="377" y="294"/>
                    <a:pt x="377" y="182"/>
                  </a:cubicBezTo>
                  <a:cubicBezTo>
                    <a:pt x="377" y="84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3954084" y="2469577"/>
              <a:ext cx="8390" cy="832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1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1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3989099" y="2569666"/>
              <a:ext cx="28672" cy="25303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51" y="1"/>
                  </a:moveTo>
                  <a:cubicBezTo>
                    <a:pt x="204" y="1"/>
                    <a:pt x="154" y="19"/>
                    <a:pt x="112" y="61"/>
                  </a:cubicBezTo>
                  <a:cubicBezTo>
                    <a:pt x="1" y="173"/>
                    <a:pt x="85" y="382"/>
                    <a:pt x="252" y="382"/>
                  </a:cubicBezTo>
                  <a:cubicBezTo>
                    <a:pt x="350" y="382"/>
                    <a:pt x="433" y="298"/>
                    <a:pt x="433" y="187"/>
                  </a:cubicBezTo>
                  <a:cubicBezTo>
                    <a:pt x="433" y="75"/>
                    <a:pt x="346" y="1"/>
                    <a:pt x="25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003897" y="257832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626072" y="2488009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4" y="0"/>
                  </a:moveTo>
                  <a:cubicBezTo>
                    <a:pt x="42" y="0"/>
                    <a:pt x="0" y="42"/>
                    <a:pt x="0" y="98"/>
                  </a:cubicBezTo>
                  <a:cubicBezTo>
                    <a:pt x="0" y="140"/>
                    <a:pt x="42" y="181"/>
                    <a:pt x="84" y="181"/>
                  </a:cubicBezTo>
                  <a:cubicBezTo>
                    <a:pt x="140" y="181"/>
                    <a:pt x="181" y="140"/>
                    <a:pt x="181" y="98"/>
                  </a:cubicBezTo>
                  <a:cubicBezTo>
                    <a:pt x="181" y="42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629705" y="249071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43"/>
                    <a:pt x="15" y="57"/>
                    <a:pt x="29" y="57"/>
                  </a:cubicBezTo>
                  <a:cubicBezTo>
                    <a:pt x="43" y="57"/>
                    <a:pt x="57" y="43"/>
                    <a:pt x="57" y="29"/>
                  </a:cubicBezTo>
                  <a:cubicBezTo>
                    <a:pt x="57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3570775" y="2488934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0"/>
                  </a:moveTo>
                  <a:cubicBezTo>
                    <a:pt x="28" y="0"/>
                    <a:pt x="0" y="42"/>
                    <a:pt x="0" y="84"/>
                  </a:cubicBezTo>
                  <a:cubicBezTo>
                    <a:pt x="0" y="140"/>
                    <a:pt x="28" y="181"/>
                    <a:pt x="84" y="181"/>
                  </a:cubicBezTo>
                  <a:cubicBezTo>
                    <a:pt x="126" y="181"/>
                    <a:pt x="168" y="140"/>
                    <a:pt x="168" y="84"/>
                  </a:cubicBezTo>
                  <a:cubicBezTo>
                    <a:pt x="168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573418" y="2491643"/>
              <a:ext cx="4757" cy="2841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44" y="1"/>
                  </a:moveTo>
                  <a:cubicBezTo>
                    <a:pt x="1" y="1"/>
                    <a:pt x="41" y="42"/>
                    <a:pt x="61" y="42"/>
                  </a:cubicBezTo>
                  <a:cubicBezTo>
                    <a:pt x="67" y="42"/>
                    <a:pt x="72" y="38"/>
                    <a:pt x="72" y="29"/>
                  </a:cubicBezTo>
                  <a:cubicBezTo>
                    <a:pt x="72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685927" y="2443746"/>
              <a:ext cx="12090" cy="12024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98" y="1"/>
                  </a:moveTo>
                  <a:cubicBezTo>
                    <a:pt x="43" y="1"/>
                    <a:pt x="1" y="42"/>
                    <a:pt x="1" y="84"/>
                  </a:cubicBezTo>
                  <a:cubicBezTo>
                    <a:pt x="1" y="140"/>
                    <a:pt x="43" y="182"/>
                    <a:pt x="98" y="182"/>
                  </a:cubicBezTo>
                  <a:cubicBezTo>
                    <a:pt x="140" y="182"/>
                    <a:pt x="182" y="140"/>
                    <a:pt x="182" y="84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689626" y="2446520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0"/>
                  </a:moveTo>
                  <a:cubicBezTo>
                    <a:pt x="1" y="0"/>
                    <a:pt x="1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3814027" y="2524873"/>
              <a:ext cx="35081" cy="30192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294" y="0"/>
                  </a:moveTo>
                  <a:cubicBezTo>
                    <a:pt x="98" y="0"/>
                    <a:pt x="1" y="251"/>
                    <a:pt x="140" y="391"/>
                  </a:cubicBezTo>
                  <a:cubicBezTo>
                    <a:pt x="185" y="436"/>
                    <a:pt x="243" y="456"/>
                    <a:pt x="299" y="456"/>
                  </a:cubicBezTo>
                  <a:cubicBezTo>
                    <a:pt x="415" y="456"/>
                    <a:pt x="526" y="369"/>
                    <a:pt x="517" y="237"/>
                  </a:cubicBezTo>
                  <a:cubicBezTo>
                    <a:pt x="531" y="112"/>
                    <a:pt x="419" y="0"/>
                    <a:pt x="29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3828759" y="2531282"/>
              <a:ext cx="10240" cy="10240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1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12"/>
                    <a:pt x="29" y="154"/>
                    <a:pt x="71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29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3539394" y="2439121"/>
              <a:ext cx="32372" cy="29795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245" y="1"/>
                  </a:moveTo>
                  <a:cubicBezTo>
                    <a:pt x="123" y="1"/>
                    <a:pt x="1" y="85"/>
                    <a:pt x="15" y="252"/>
                  </a:cubicBezTo>
                  <a:cubicBezTo>
                    <a:pt x="29" y="384"/>
                    <a:pt x="137" y="451"/>
                    <a:pt x="245" y="451"/>
                  </a:cubicBezTo>
                  <a:cubicBezTo>
                    <a:pt x="353" y="451"/>
                    <a:pt x="461" y="384"/>
                    <a:pt x="475" y="252"/>
                  </a:cubicBezTo>
                  <a:cubicBezTo>
                    <a:pt x="489" y="85"/>
                    <a:pt x="367" y="1"/>
                    <a:pt x="24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3550493" y="2446520"/>
              <a:ext cx="10174" cy="10174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84" y="0"/>
                  </a:moveTo>
                  <a:cubicBezTo>
                    <a:pt x="42" y="0"/>
                    <a:pt x="0" y="42"/>
                    <a:pt x="0" y="84"/>
                  </a:cubicBezTo>
                  <a:cubicBezTo>
                    <a:pt x="0" y="126"/>
                    <a:pt x="28" y="154"/>
                    <a:pt x="84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42"/>
                    <a:pt x="112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3876590" y="2498844"/>
              <a:ext cx="12156" cy="8721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120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96" y="3"/>
                    <a:pt x="92" y="3"/>
                    <a:pt x="89" y="3"/>
                  </a:cubicBezTo>
                  <a:cubicBezTo>
                    <a:pt x="0" y="3"/>
                    <a:pt x="102" y="131"/>
                    <a:pt x="155" y="131"/>
                  </a:cubicBezTo>
                  <a:cubicBezTo>
                    <a:pt x="172" y="131"/>
                    <a:pt x="183" y="119"/>
                    <a:pt x="183" y="87"/>
                  </a:cubicBezTo>
                  <a:cubicBezTo>
                    <a:pt x="183" y="39"/>
                    <a:pt x="162" y="1"/>
                    <a:pt x="12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3881281" y="2500892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3750472" y="2623442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1"/>
                  </a:moveTo>
                  <a:cubicBezTo>
                    <a:pt x="28" y="1"/>
                    <a:pt x="0" y="42"/>
                    <a:pt x="0" y="84"/>
                  </a:cubicBezTo>
                  <a:cubicBezTo>
                    <a:pt x="0" y="140"/>
                    <a:pt x="28" y="182"/>
                    <a:pt x="84" y="182"/>
                  </a:cubicBezTo>
                  <a:cubicBezTo>
                    <a:pt x="126" y="182"/>
                    <a:pt x="168" y="140"/>
                    <a:pt x="168" y="84"/>
                  </a:cubicBezTo>
                  <a:cubicBezTo>
                    <a:pt x="168" y="4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3754106" y="2626217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3885905" y="2575413"/>
              <a:ext cx="42480" cy="36138"/>
            </a:xfrm>
            <a:custGeom>
              <a:avLst/>
              <a:gdLst/>
              <a:ahLst/>
              <a:cxnLst/>
              <a:rect l="l" t="t" r="r" b="b"/>
              <a:pathLst>
                <a:path w="643" h="547" extrusionOk="0">
                  <a:moveTo>
                    <a:pt x="372" y="0"/>
                  </a:moveTo>
                  <a:cubicBezTo>
                    <a:pt x="305" y="0"/>
                    <a:pt x="237" y="27"/>
                    <a:pt x="182" y="86"/>
                  </a:cubicBezTo>
                  <a:cubicBezTo>
                    <a:pt x="1" y="253"/>
                    <a:pt x="126" y="546"/>
                    <a:pt x="377" y="546"/>
                  </a:cubicBezTo>
                  <a:cubicBezTo>
                    <a:pt x="517" y="546"/>
                    <a:pt x="642" y="435"/>
                    <a:pt x="642" y="281"/>
                  </a:cubicBezTo>
                  <a:cubicBezTo>
                    <a:pt x="642" y="112"/>
                    <a:pt x="510" y="0"/>
                    <a:pt x="37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3908962" y="2587503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8" y="1"/>
                  </a:moveTo>
                  <a:cubicBezTo>
                    <a:pt x="42" y="1"/>
                    <a:pt x="0" y="42"/>
                    <a:pt x="0" y="98"/>
                  </a:cubicBezTo>
                  <a:cubicBezTo>
                    <a:pt x="0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4000198" y="2481865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8"/>
                    <a:pt x="447" y="191"/>
                  </a:cubicBezTo>
                  <a:cubicBezTo>
                    <a:pt x="447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4014930" y="2490255"/>
              <a:ext cx="8324" cy="7928"/>
            </a:xfrm>
            <a:custGeom>
              <a:avLst/>
              <a:gdLst/>
              <a:ahLst/>
              <a:cxnLst/>
              <a:rect l="l" t="t" r="r" b="b"/>
              <a:pathLst>
                <a:path w="126" h="120" extrusionOk="0">
                  <a:moveTo>
                    <a:pt x="63" y="1"/>
                  </a:moveTo>
                  <a:cubicBezTo>
                    <a:pt x="32" y="1"/>
                    <a:pt x="0" y="22"/>
                    <a:pt x="0" y="64"/>
                  </a:cubicBezTo>
                  <a:cubicBezTo>
                    <a:pt x="0" y="92"/>
                    <a:pt x="28" y="120"/>
                    <a:pt x="70" y="120"/>
                  </a:cubicBezTo>
                  <a:cubicBezTo>
                    <a:pt x="98" y="120"/>
                    <a:pt x="126" y="92"/>
                    <a:pt x="126" y="64"/>
                  </a:cubicBezTo>
                  <a:cubicBezTo>
                    <a:pt x="12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3824201" y="2629322"/>
              <a:ext cx="29531" cy="24576"/>
            </a:xfrm>
            <a:custGeom>
              <a:avLst/>
              <a:gdLst/>
              <a:ahLst/>
              <a:cxnLst/>
              <a:rect l="l" t="t" r="r" b="b"/>
              <a:pathLst>
                <a:path w="447" h="372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8"/>
                    <a:pt x="446" y="191"/>
                  </a:cubicBezTo>
                  <a:cubicBezTo>
                    <a:pt x="446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3839528" y="2639760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0"/>
                  </a:moveTo>
                  <a:cubicBezTo>
                    <a:pt x="71" y="0"/>
                    <a:pt x="1" y="88"/>
                    <a:pt x="75" y="88"/>
                  </a:cubicBezTo>
                  <a:cubicBezTo>
                    <a:pt x="103" y="88"/>
                    <a:pt x="131" y="60"/>
                    <a:pt x="131" y="33"/>
                  </a:cubicBezTo>
                  <a:cubicBezTo>
                    <a:pt x="131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3480464" y="2547269"/>
              <a:ext cx="28606" cy="24642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242" y="1"/>
                  </a:moveTo>
                  <a:cubicBezTo>
                    <a:pt x="197" y="1"/>
                    <a:pt x="151" y="17"/>
                    <a:pt x="112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49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3496122" y="2555726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56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3526512" y="2592722"/>
              <a:ext cx="29531" cy="25237"/>
            </a:xfrm>
            <a:custGeom>
              <a:avLst/>
              <a:gdLst/>
              <a:ahLst/>
              <a:cxnLst/>
              <a:rect l="l" t="t" r="r" b="b"/>
              <a:pathLst>
                <a:path w="447" h="382" extrusionOk="0">
                  <a:moveTo>
                    <a:pt x="255" y="1"/>
                  </a:moveTo>
                  <a:cubicBezTo>
                    <a:pt x="205" y="1"/>
                    <a:pt x="154" y="19"/>
                    <a:pt x="112" y="61"/>
                  </a:cubicBezTo>
                  <a:cubicBezTo>
                    <a:pt x="1" y="173"/>
                    <a:pt x="84" y="382"/>
                    <a:pt x="252" y="382"/>
                  </a:cubicBezTo>
                  <a:cubicBezTo>
                    <a:pt x="349" y="382"/>
                    <a:pt x="447" y="298"/>
                    <a:pt x="447" y="187"/>
                  </a:cubicBezTo>
                  <a:cubicBezTo>
                    <a:pt x="447" y="75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3541442" y="2601245"/>
              <a:ext cx="10042" cy="8522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59" y="1"/>
                  </a:moveTo>
                  <a:cubicBezTo>
                    <a:pt x="1" y="1"/>
                    <a:pt x="1" y="128"/>
                    <a:pt x="59" y="128"/>
                  </a:cubicBezTo>
                  <a:cubicBezTo>
                    <a:pt x="62" y="128"/>
                    <a:pt x="65" y="128"/>
                    <a:pt x="68" y="127"/>
                  </a:cubicBezTo>
                  <a:cubicBezTo>
                    <a:pt x="151" y="113"/>
                    <a:pt x="151" y="16"/>
                    <a:pt x="68" y="2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3483239" y="2460923"/>
              <a:ext cx="29531" cy="25303"/>
            </a:xfrm>
            <a:custGeom>
              <a:avLst/>
              <a:gdLst/>
              <a:ahLst/>
              <a:cxnLst/>
              <a:rect l="l" t="t" r="r" b="b"/>
              <a:pathLst>
                <a:path w="447" h="383" extrusionOk="0">
                  <a:moveTo>
                    <a:pt x="258" y="1"/>
                  </a:moveTo>
                  <a:cubicBezTo>
                    <a:pt x="211" y="1"/>
                    <a:pt x="163" y="20"/>
                    <a:pt x="126" y="61"/>
                  </a:cubicBezTo>
                  <a:cubicBezTo>
                    <a:pt x="0" y="173"/>
                    <a:pt x="84" y="382"/>
                    <a:pt x="251" y="382"/>
                  </a:cubicBezTo>
                  <a:cubicBezTo>
                    <a:pt x="363" y="382"/>
                    <a:pt x="446" y="299"/>
                    <a:pt x="446" y="187"/>
                  </a:cubicBezTo>
                  <a:cubicBezTo>
                    <a:pt x="446" y="75"/>
                    <a:pt x="353" y="1"/>
                    <a:pt x="25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3498897" y="2469115"/>
              <a:ext cx="8324" cy="8787"/>
            </a:xfrm>
            <a:custGeom>
              <a:avLst/>
              <a:gdLst/>
              <a:ahLst/>
              <a:cxnLst/>
              <a:rect l="l" t="t" r="r" b="b"/>
              <a:pathLst>
                <a:path w="126" h="133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105"/>
                    <a:pt x="28" y="133"/>
                    <a:pt x="70" y="133"/>
                  </a:cubicBezTo>
                  <a:cubicBezTo>
                    <a:pt x="98" y="133"/>
                    <a:pt x="126" y="105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3771613" y="2448701"/>
              <a:ext cx="29597" cy="24576"/>
            </a:xfrm>
            <a:custGeom>
              <a:avLst/>
              <a:gdLst/>
              <a:ahLst/>
              <a:cxnLst/>
              <a:rect l="l" t="t" r="r" b="b"/>
              <a:pathLst>
                <a:path w="448" h="372" extrusionOk="0">
                  <a:moveTo>
                    <a:pt x="257" y="0"/>
                  </a:moveTo>
                  <a:cubicBezTo>
                    <a:pt x="212" y="0"/>
                    <a:pt x="166" y="16"/>
                    <a:pt x="126" y="51"/>
                  </a:cubicBezTo>
                  <a:cubicBezTo>
                    <a:pt x="1" y="177"/>
                    <a:pt x="85" y="372"/>
                    <a:pt x="266" y="372"/>
                  </a:cubicBezTo>
                  <a:cubicBezTo>
                    <a:pt x="364" y="372"/>
                    <a:pt x="447" y="288"/>
                    <a:pt x="447" y="191"/>
                  </a:cubicBezTo>
                  <a:cubicBezTo>
                    <a:pt x="447" y="76"/>
                    <a:pt x="355" y="0"/>
                    <a:pt x="25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3787336" y="2457091"/>
              <a:ext cx="8324" cy="8853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1"/>
                  </a:moveTo>
                  <a:cubicBezTo>
                    <a:pt x="31" y="1"/>
                    <a:pt x="0" y="22"/>
                    <a:pt x="0" y="64"/>
                  </a:cubicBezTo>
                  <a:cubicBezTo>
                    <a:pt x="0" y="92"/>
                    <a:pt x="28" y="133"/>
                    <a:pt x="70" y="133"/>
                  </a:cubicBezTo>
                  <a:cubicBezTo>
                    <a:pt x="98" y="133"/>
                    <a:pt x="126" y="92"/>
                    <a:pt x="126" y="64"/>
                  </a:cubicBezTo>
                  <a:cubicBezTo>
                    <a:pt x="126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3963333" y="2421944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9"/>
                    <a:pt x="447" y="191"/>
                  </a:cubicBezTo>
                  <a:cubicBezTo>
                    <a:pt x="447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3978991" y="2430400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70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3951310" y="2605341"/>
              <a:ext cx="28672" cy="24642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3" y="1"/>
                  </a:moveTo>
                  <a:cubicBezTo>
                    <a:pt x="198" y="1"/>
                    <a:pt x="152" y="16"/>
                    <a:pt x="113" y="51"/>
                  </a:cubicBezTo>
                  <a:cubicBezTo>
                    <a:pt x="1" y="177"/>
                    <a:pt x="85" y="372"/>
                    <a:pt x="252" y="372"/>
                  </a:cubicBezTo>
                  <a:cubicBezTo>
                    <a:pt x="350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3967033" y="2613334"/>
              <a:ext cx="8324" cy="9249"/>
            </a:xfrm>
            <a:custGeom>
              <a:avLst/>
              <a:gdLst/>
              <a:ahLst/>
              <a:cxnLst/>
              <a:rect l="l" t="t" r="r" b="b"/>
              <a:pathLst>
                <a:path w="126" h="140" extrusionOk="0">
                  <a:moveTo>
                    <a:pt x="56" y="0"/>
                  </a:moveTo>
                  <a:cubicBezTo>
                    <a:pt x="28" y="0"/>
                    <a:pt x="0" y="28"/>
                    <a:pt x="0" y="70"/>
                  </a:cubicBezTo>
                  <a:cubicBezTo>
                    <a:pt x="0" y="98"/>
                    <a:pt x="28" y="126"/>
                    <a:pt x="56" y="140"/>
                  </a:cubicBezTo>
                  <a:cubicBezTo>
                    <a:pt x="98" y="126"/>
                    <a:pt x="126" y="98"/>
                    <a:pt x="126" y="70"/>
                  </a:cubicBezTo>
                  <a:cubicBezTo>
                    <a:pt x="126" y="28"/>
                    <a:pt x="98" y="0"/>
                    <a:pt x="56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4037987" y="2528837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9"/>
                    <a:pt x="446" y="191"/>
                  </a:cubicBezTo>
                  <a:cubicBezTo>
                    <a:pt x="446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4053314" y="2539276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1"/>
                  </a:moveTo>
                  <a:cubicBezTo>
                    <a:pt x="71" y="1"/>
                    <a:pt x="1" y="89"/>
                    <a:pt x="75" y="89"/>
                  </a:cubicBezTo>
                  <a:cubicBezTo>
                    <a:pt x="103" y="89"/>
                    <a:pt x="131" y="61"/>
                    <a:pt x="131" y="33"/>
                  </a:cubicBezTo>
                  <a:cubicBezTo>
                    <a:pt x="131" y="10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3714533" y="2525798"/>
              <a:ext cx="42414" cy="35807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363" y="0"/>
                  </a:moveTo>
                  <a:cubicBezTo>
                    <a:pt x="126" y="0"/>
                    <a:pt x="0" y="251"/>
                    <a:pt x="140" y="432"/>
                  </a:cubicBezTo>
                  <a:cubicBezTo>
                    <a:pt x="197" y="507"/>
                    <a:pt x="281" y="542"/>
                    <a:pt x="363" y="542"/>
                  </a:cubicBezTo>
                  <a:cubicBezTo>
                    <a:pt x="480" y="542"/>
                    <a:pt x="595" y="472"/>
                    <a:pt x="628" y="349"/>
                  </a:cubicBezTo>
                  <a:cubicBezTo>
                    <a:pt x="642" y="167"/>
                    <a:pt x="530" y="14"/>
                    <a:pt x="3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3731577" y="2536831"/>
              <a:ext cx="13874" cy="11099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05" y="0"/>
                  </a:moveTo>
                  <a:cubicBezTo>
                    <a:pt x="53" y="0"/>
                    <a:pt x="0" y="28"/>
                    <a:pt x="21" y="84"/>
                  </a:cubicBezTo>
                  <a:cubicBezTo>
                    <a:pt x="0" y="140"/>
                    <a:pt x="53" y="168"/>
                    <a:pt x="105" y="168"/>
                  </a:cubicBezTo>
                  <a:cubicBezTo>
                    <a:pt x="157" y="168"/>
                    <a:pt x="209" y="140"/>
                    <a:pt x="188" y="84"/>
                  </a:cubicBezTo>
                  <a:cubicBezTo>
                    <a:pt x="209" y="28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3675620" y="2601575"/>
              <a:ext cx="26228" cy="18895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205" y="0"/>
                  </a:moveTo>
                  <a:cubicBezTo>
                    <a:pt x="185" y="0"/>
                    <a:pt x="164" y="8"/>
                    <a:pt x="143" y="25"/>
                  </a:cubicBezTo>
                  <a:cubicBezTo>
                    <a:pt x="0" y="48"/>
                    <a:pt x="91" y="285"/>
                    <a:pt x="198" y="285"/>
                  </a:cubicBezTo>
                  <a:cubicBezTo>
                    <a:pt x="217" y="285"/>
                    <a:pt x="236" y="278"/>
                    <a:pt x="254" y="262"/>
                  </a:cubicBezTo>
                  <a:cubicBezTo>
                    <a:pt x="396" y="226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3687776" y="2606464"/>
              <a:ext cx="7465" cy="6342"/>
            </a:xfrm>
            <a:custGeom>
              <a:avLst/>
              <a:gdLst/>
              <a:ahLst/>
              <a:cxnLst/>
              <a:rect l="l" t="t" r="r" b="b"/>
              <a:pathLst>
                <a:path w="113" h="96" extrusionOk="0">
                  <a:moveTo>
                    <a:pt x="67" y="1"/>
                  </a:moveTo>
                  <a:cubicBezTo>
                    <a:pt x="59" y="1"/>
                    <a:pt x="51" y="2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0" y="86"/>
                    <a:pt x="34" y="96"/>
                    <a:pt x="57" y="96"/>
                  </a:cubicBezTo>
                  <a:cubicBezTo>
                    <a:pt x="67" y="96"/>
                    <a:pt x="76" y="94"/>
                    <a:pt x="84" y="90"/>
                  </a:cubicBezTo>
                  <a:cubicBezTo>
                    <a:pt x="98" y="76"/>
                    <a:pt x="112" y="48"/>
                    <a:pt x="112" y="20"/>
                  </a:cubicBezTo>
                  <a:cubicBezTo>
                    <a:pt x="102" y="11"/>
                    <a:pt x="86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3868200" y="2446190"/>
              <a:ext cx="26426" cy="18498"/>
            </a:xfrm>
            <a:custGeom>
              <a:avLst/>
              <a:gdLst/>
              <a:ahLst/>
              <a:cxnLst/>
              <a:rect l="l" t="t" r="r" b="b"/>
              <a:pathLst>
                <a:path w="400" h="280" extrusionOk="0">
                  <a:moveTo>
                    <a:pt x="195" y="0"/>
                  </a:moveTo>
                  <a:cubicBezTo>
                    <a:pt x="178" y="0"/>
                    <a:pt x="160" y="6"/>
                    <a:pt x="143" y="19"/>
                  </a:cubicBezTo>
                  <a:cubicBezTo>
                    <a:pt x="0" y="43"/>
                    <a:pt x="91" y="280"/>
                    <a:pt x="198" y="280"/>
                  </a:cubicBezTo>
                  <a:cubicBezTo>
                    <a:pt x="217" y="280"/>
                    <a:pt x="236" y="273"/>
                    <a:pt x="255" y="257"/>
                  </a:cubicBezTo>
                  <a:cubicBezTo>
                    <a:pt x="399" y="232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3879761" y="2451211"/>
              <a:ext cx="8060" cy="6144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7" y="1"/>
                  </a:moveTo>
                  <a:cubicBezTo>
                    <a:pt x="35" y="1"/>
                    <a:pt x="1" y="32"/>
                    <a:pt x="10" y="69"/>
                  </a:cubicBezTo>
                  <a:cubicBezTo>
                    <a:pt x="18" y="85"/>
                    <a:pt x="31" y="92"/>
                    <a:pt x="46" y="92"/>
                  </a:cubicBezTo>
                  <a:cubicBezTo>
                    <a:pt x="57" y="92"/>
                    <a:pt x="68" y="89"/>
                    <a:pt x="80" y="83"/>
                  </a:cubicBezTo>
                  <a:cubicBezTo>
                    <a:pt x="108" y="83"/>
                    <a:pt x="121" y="55"/>
                    <a:pt x="108" y="27"/>
                  </a:cubicBezTo>
                  <a:cubicBezTo>
                    <a:pt x="98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3914908" y="2534717"/>
              <a:ext cx="18036" cy="16186"/>
            </a:xfrm>
            <a:custGeom>
              <a:avLst/>
              <a:gdLst/>
              <a:ahLst/>
              <a:cxnLst/>
              <a:rect l="l" t="t" r="r" b="b"/>
              <a:pathLst>
                <a:path w="273" h="245" extrusionOk="0">
                  <a:moveTo>
                    <a:pt x="191" y="1"/>
                  </a:moveTo>
                  <a:cubicBezTo>
                    <a:pt x="105" y="1"/>
                    <a:pt x="0" y="245"/>
                    <a:pt x="122" y="245"/>
                  </a:cubicBezTo>
                  <a:cubicBezTo>
                    <a:pt x="130" y="245"/>
                    <a:pt x="138" y="244"/>
                    <a:pt x="147" y="242"/>
                  </a:cubicBezTo>
                  <a:cubicBezTo>
                    <a:pt x="231" y="214"/>
                    <a:pt x="273" y="130"/>
                    <a:pt x="245" y="46"/>
                  </a:cubicBezTo>
                  <a:cubicBezTo>
                    <a:pt x="230" y="14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3919070" y="2539011"/>
              <a:ext cx="8390" cy="5880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77" y="0"/>
                  </a:moveTo>
                  <a:cubicBezTo>
                    <a:pt x="66" y="0"/>
                    <a:pt x="54" y="3"/>
                    <a:pt x="43" y="9"/>
                  </a:cubicBezTo>
                  <a:cubicBezTo>
                    <a:pt x="29" y="9"/>
                    <a:pt x="1" y="37"/>
                    <a:pt x="15" y="65"/>
                  </a:cubicBezTo>
                  <a:cubicBezTo>
                    <a:pt x="23" y="81"/>
                    <a:pt x="36" y="88"/>
                    <a:pt x="51" y="88"/>
                  </a:cubicBezTo>
                  <a:cubicBezTo>
                    <a:pt x="61" y="88"/>
                    <a:pt x="73" y="85"/>
                    <a:pt x="84" y="79"/>
                  </a:cubicBezTo>
                  <a:cubicBezTo>
                    <a:pt x="112" y="79"/>
                    <a:pt x="126" y="51"/>
                    <a:pt x="126" y="23"/>
                  </a:cubicBezTo>
                  <a:cubicBezTo>
                    <a:pt x="110" y="7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3214156" y="1951694"/>
              <a:ext cx="1108637" cy="765825"/>
            </a:xfrm>
            <a:custGeom>
              <a:avLst/>
              <a:gdLst/>
              <a:ahLst/>
              <a:cxnLst/>
              <a:rect l="l" t="t" r="r" b="b"/>
              <a:pathLst>
                <a:path w="16781" h="11592" extrusionOk="0">
                  <a:moveTo>
                    <a:pt x="9429" y="502"/>
                  </a:moveTo>
                  <a:lnTo>
                    <a:pt x="9429" y="4575"/>
                  </a:lnTo>
                  <a:cubicBezTo>
                    <a:pt x="9429" y="4575"/>
                    <a:pt x="16780" y="8802"/>
                    <a:pt x="12205" y="10866"/>
                  </a:cubicBezTo>
                  <a:cubicBezTo>
                    <a:pt x="12205" y="10866"/>
                    <a:pt x="11006" y="11382"/>
                    <a:pt x="8383" y="11410"/>
                  </a:cubicBezTo>
                  <a:cubicBezTo>
                    <a:pt x="5775" y="11382"/>
                    <a:pt x="4575" y="10866"/>
                    <a:pt x="4575" y="10866"/>
                  </a:cubicBezTo>
                  <a:cubicBezTo>
                    <a:pt x="0" y="8788"/>
                    <a:pt x="7365" y="4575"/>
                    <a:pt x="7365" y="4575"/>
                  </a:cubicBezTo>
                  <a:lnTo>
                    <a:pt x="7365" y="502"/>
                  </a:lnTo>
                  <a:cubicBezTo>
                    <a:pt x="7686" y="690"/>
                    <a:pt x="8041" y="785"/>
                    <a:pt x="8397" y="785"/>
                  </a:cubicBezTo>
                  <a:cubicBezTo>
                    <a:pt x="8753" y="785"/>
                    <a:pt x="9108" y="690"/>
                    <a:pt x="9429" y="502"/>
                  </a:cubicBezTo>
                  <a:close/>
                  <a:moveTo>
                    <a:pt x="9694" y="0"/>
                  </a:moveTo>
                  <a:lnTo>
                    <a:pt x="9276" y="279"/>
                  </a:lnTo>
                  <a:cubicBezTo>
                    <a:pt x="9011" y="432"/>
                    <a:pt x="8704" y="516"/>
                    <a:pt x="8397" y="516"/>
                  </a:cubicBezTo>
                  <a:cubicBezTo>
                    <a:pt x="8076" y="516"/>
                    <a:pt x="7769" y="432"/>
                    <a:pt x="7477" y="265"/>
                  </a:cubicBezTo>
                  <a:lnTo>
                    <a:pt x="7100" y="56"/>
                  </a:lnTo>
                  <a:lnTo>
                    <a:pt x="7100" y="56"/>
                  </a:lnTo>
                  <a:lnTo>
                    <a:pt x="7239" y="4450"/>
                  </a:lnTo>
                  <a:cubicBezTo>
                    <a:pt x="6472" y="4896"/>
                    <a:pt x="2720" y="7156"/>
                    <a:pt x="2818" y="9192"/>
                  </a:cubicBezTo>
                  <a:cubicBezTo>
                    <a:pt x="2860" y="9987"/>
                    <a:pt x="3404" y="10629"/>
                    <a:pt x="4478" y="11117"/>
                  </a:cubicBezTo>
                  <a:cubicBezTo>
                    <a:pt x="4519" y="11131"/>
                    <a:pt x="5747" y="11563"/>
                    <a:pt x="8397" y="11591"/>
                  </a:cubicBezTo>
                  <a:cubicBezTo>
                    <a:pt x="11047" y="11563"/>
                    <a:pt x="12275" y="11131"/>
                    <a:pt x="12317" y="11117"/>
                  </a:cubicBezTo>
                  <a:cubicBezTo>
                    <a:pt x="13377" y="10629"/>
                    <a:pt x="13935" y="9987"/>
                    <a:pt x="13977" y="9192"/>
                  </a:cubicBezTo>
                  <a:cubicBezTo>
                    <a:pt x="14074" y="7156"/>
                    <a:pt x="10280" y="4924"/>
                    <a:pt x="9527" y="4464"/>
                  </a:cubicBezTo>
                  <a:lnTo>
                    <a:pt x="9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3517329" y="2067770"/>
              <a:ext cx="242392" cy="577871"/>
            </a:xfrm>
            <a:custGeom>
              <a:avLst/>
              <a:gdLst/>
              <a:ahLst/>
              <a:cxnLst/>
              <a:rect l="l" t="t" r="r" b="b"/>
              <a:pathLst>
                <a:path w="3669" h="8747" extrusionOk="0">
                  <a:moveTo>
                    <a:pt x="3250" y="15"/>
                  </a:moveTo>
                  <a:lnTo>
                    <a:pt x="3097" y="3027"/>
                  </a:lnTo>
                  <a:lnTo>
                    <a:pt x="0" y="8188"/>
                  </a:lnTo>
                  <a:cubicBezTo>
                    <a:pt x="642" y="8523"/>
                    <a:pt x="1353" y="8704"/>
                    <a:pt x="2065" y="8746"/>
                  </a:cubicBezTo>
                  <a:lnTo>
                    <a:pt x="3669" y="308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3851816" y="2342402"/>
              <a:ext cx="215702" cy="286656"/>
            </a:xfrm>
            <a:custGeom>
              <a:avLst/>
              <a:gdLst/>
              <a:ahLst/>
              <a:cxnLst/>
              <a:rect l="l" t="t" r="r" b="b"/>
              <a:pathLst>
                <a:path w="3265" h="4339" extrusionOk="0">
                  <a:moveTo>
                    <a:pt x="0" y="0"/>
                  </a:moveTo>
                  <a:lnTo>
                    <a:pt x="2302" y="4338"/>
                  </a:lnTo>
                  <a:cubicBezTo>
                    <a:pt x="2302" y="4338"/>
                    <a:pt x="3111" y="4073"/>
                    <a:pt x="3264" y="3752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3372646" y="2514699"/>
              <a:ext cx="93152" cy="138274"/>
            </a:xfrm>
            <a:custGeom>
              <a:avLst/>
              <a:gdLst/>
              <a:ahLst/>
              <a:cxnLst/>
              <a:rect l="l" t="t" r="r" b="b"/>
              <a:pathLst>
                <a:path w="1410" h="2093" extrusionOk="0">
                  <a:moveTo>
                    <a:pt x="642" y="1"/>
                  </a:moveTo>
                  <a:lnTo>
                    <a:pt x="642" y="1"/>
                  </a:lnTo>
                  <a:cubicBezTo>
                    <a:pt x="642" y="1"/>
                    <a:pt x="0" y="1200"/>
                    <a:pt x="1409" y="2093"/>
                  </a:cubicBezTo>
                  <a:cubicBezTo>
                    <a:pt x="1409" y="2093"/>
                    <a:pt x="209" y="1270"/>
                    <a:pt x="642" y="1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3468441" y="2275082"/>
              <a:ext cx="186237" cy="154922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2818" y="1"/>
                  </a:moveTo>
                  <a:lnTo>
                    <a:pt x="2818" y="1"/>
                  </a:lnTo>
                  <a:cubicBezTo>
                    <a:pt x="559" y="1242"/>
                    <a:pt x="1" y="2330"/>
                    <a:pt x="1" y="2344"/>
                  </a:cubicBezTo>
                  <a:cubicBezTo>
                    <a:pt x="615" y="1410"/>
                    <a:pt x="2818" y="1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3708983" y="1964576"/>
              <a:ext cx="134574" cy="25435"/>
            </a:xfrm>
            <a:custGeom>
              <a:avLst/>
              <a:gdLst/>
              <a:ahLst/>
              <a:cxnLst/>
              <a:rect l="l" t="t" r="r" b="b"/>
              <a:pathLst>
                <a:path w="2037" h="385" extrusionOk="0">
                  <a:moveTo>
                    <a:pt x="2037" y="0"/>
                  </a:moveTo>
                  <a:cubicBezTo>
                    <a:pt x="1637" y="219"/>
                    <a:pt x="1278" y="292"/>
                    <a:pt x="976" y="292"/>
                  </a:cubicBezTo>
                  <a:cubicBezTo>
                    <a:pt x="373" y="292"/>
                    <a:pt x="1" y="0"/>
                    <a:pt x="0" y="0"/>
                  </a:cubicBezTo>
                  <a:lnTo>
                    <a:pt x="0" y="0"/>
                  </a:lnTo>
                  <a:cubicBezTo>
                    <a:pt x="307" y="289"/>
                    <a:pt x="636" y="385"/>
                    <a:pt x="938" y="385"/>
                  </a:cubicBezTo>
                  <a:cubicBezTo>
                    <a:pt x="1541" y="385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3688701" y="1874331"/>
              <a:ext cx="162256" cy="18432"/>
            </a:xfrm>
            <a:custGeom>
              <a:avLst/>
              <a:gdLst/>
              <a:ahLst/>
              <a:cxnLst/>
              <a:rect l="l" t="t" r="r" b="b"/>
              <a:pathLst>
                <a:path w="2456" h="279" extrusionOk="0">
                  <a:moveTo>
                    <a:pt x="1084" y="0"/>
                  </a:moveTo>
                  <a:cubicBezTo>
                    <a:pt x="390" y="0"/>
                    <a:pt x="1" y="236"/>
                    <a:pt x="1" y="236"/>
                  </a:cubicBezTo>
                  <a:cubicBezTo>
                    <a:pt x="380" y="138"/>
                    <a:pt x="768" y="89"/>
                    <a:pt x="1156" y="89"/>
                  </a:cubicBezTo>
                  <a:cubicBezTo>
                    <a:pt x="1595" y="89"/>
                    <a:pt x="2033" y="152"/>
                    <a:pt x="2456" y="278"/>
                  </a:cubicBezTo>
                  <a:cubicBezTo>
                    <a:pt x="1919" y="69"/>
                    <a:pt x="1458" y="0"/>
                    <a:pt x="1084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3548643" y="2360900"/>
              <a:ext cx="440521" cy="26690"/>
            </a:xfrm>
            <a:custGeom>
              <a:avLst/>
              <a:gdLst/>
              <a:ahLst/>
              <a:cxnLst/>
              <a:rect l="l" t="t" r="r" b="b"/>
              <a:pathLst>
                <a:path w="6668" h="404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0" y="404"/>
                    <a:pt x="1911" y="208"/>
                    <a:pt x="3278" y="208"/>
                  </a:cubicBezTo>
                  <a:cubicBezTo>
                    <a:pt x="4659" y="208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3931052" y="2352684"/>
              <a:ext cx="80269" cy="61771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419" y="0"/>
                  </a:moveTo>
                  <a:cubicBezTo>
                    <a:pt x="419" y="0"/>
                    <a:pt x="935" y="642"/>
                    <a:pt x="1" y="935"/>
                  </a:cubicBezTo>
                  <a:cubicBezTo>
                    <a:pt x="336" y="907"/>
                    <a:pt x="643" y="767"/>
                    <a:pt x="880" y="530"/>
                  </a:cubicBezTo>
                  <a:cubicBezTo>
                    <a:pt x="1214" y="14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3549568" y="2387524"/>
              <a:ext cx="439597" cy="45651"/>
            </a:xfrm>
            <a:custGeom>
              <a:avLst/>
              <a:gdLst/>
              <a:ahLst/>
              <a:cxnLst/>
              <a:rect l="l" t="t" r="r" b="b"/>
              <a:pathLst>
                <a:path w="6654" h="691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98"/>
                    <a:pt x="781" y="601"/>
                    <a:pt x="3432" y="684"/>
                  </a:cubicBezTo>
                  <a:cubicBezTo>
                    <a:pt x="3582" y="689"/>
                    <a:pt x="3726" y="691"/>
                    <a:pt x="3863" y="691"/>
                  </a:cubicBezTo>
                  <a:cubicBezTo>
                    <a:pt x="6378" y="691"/>
                    <a:pt x="6654" y="1"/>
                    <a:pt x="6654" y="1"/>
                  </a:cubicBezTo>
                  <a:lnTo>
                    <a:pt x="6654" y="1"/>
                  </a:lnTo>
                  <a:cubicBezTo>
                    <a:pt x="6641" y="14"/>
                    <a:pt x="6000" y="592"/>
                    <a:pt x="3792" y="592"/>
                  </a:cubicBezTo>
                  <a:cubicBezTo>
                    <a:pt x="3672" y="592"/>
                    <a:pt x="3547" y="590"/>
                    <a:pt x="3418" y="587"/>
                  </a:cubicBezTo>
                  <a:cubicBezTo>
                    <a:pt x="1074" y="531"/>
                    <a:pt x="154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3563640" y="1867329"/>
              <a:ext cx="406168" cy="127109"/>
            </a:xfrm>
            <a:custGeom>
              <a:avLst/>
              <a:gdLst/>
              <a:ahLst/>
              <a:cxnLst/>
              <a:rect l="l" t="t" r="r" b="b"/>
              <a:pathLst>
                <a:path w="6148" h="1924" extrusionOk="0">
                  <a:moveTo>
                    <a:pt x="3015" y="338"/>
                  </a:moveTo>
                  <a:cubicBezTo>
                    <a:pt x="3380" y="338"/>
                    <a:pt x="3756" y="382"/>
                    <a:pt x="4042" y="468"/>
                  </a:cubicBezTo>
                  <a:cubicBezTo>
                    <a:pt x="4865" y="719"/>
                    <a:pt x="4362" y="1096"/>
                    <a:pt x="4097" y="1235"/>
                  </a:cubicBezTo>
                  <a:cubicBezTo>
                    <a:pt x="4028" y="1291"/>
                    <a:pt x="3958" y="1305"/>
                    <a:pt x="3958" y="1305"/>
                  </a:cubicBezTo>
                  <a:cubicBezTo>
                    <a:pt x="3707" y="1458"/>
                    <a:pt x="3414" y="1556"/>
                    <a:pt x="3121" y="1584"/>
                  </a:cubicBezTo>
                  <a:cubicBezTo>
                    <a:pt x="2814" y="1584"/>
                    <a:pt x="2521" y="1486"/>
                    <a:pt x="2270" y="1305"/>
                  </a:cubicBezTo>
                  <a:cubicBezTo>
                    <a:pt x="2200" y="1263"/>
                    <a:pt x="2131" y="1235"/>
                    <a:pt x="2075" y="1193"/>
                  </a:cubicBezTo>
                  <a:cubicBezTo>
                    <a:pt x="1212" y="622"/>
                    <a:pt x="2080" y="338"/>
                    <a:pt x="3015" y="338"/>
                  </a:cubicBezTo>
                  <a:close/>
                  <a:moveTo>
                    <a:pt x="2940" y="1"/>
                  </a:moveTo>
                  <a:cubicBezTo>
                    <a:pt x="1413" y="1"/>
                    <a:pt x="1" y="500"/>
                    <a:pt x="1796" y="1500"/>
                  </a:cubicBezTo>
                  <a:cubicBezTo>
                    <a:pt x="1796" y="1500"/>
                    <a:pt x="2368" y="1923"/>
                    <a:pt x="2984" y="1923"/>
                  </a:cubicBezTo>
                  <a:cubicBezTo>
                    <a:pt x="3020" y="1923"/>
                    <a:pt x="3057" y="1922"/>
                    <a:pt x="3093" y="1919"/>
                  </a:cubicBezTo>
                  <a:cubicBezTo>
                    <a:pt x="3553" y="1863"/>
                    <a:pt x="4000" y="1723"/>
                    <a:pt x="4404" y="1500"/>
                  </a:cubicBezTo>
                  <a:cubicBezTo>
                    <a:pt x="4404" y="1500"/>
                    <a:pt x="6148" y="705"/>
                    <a:pt x="4516" y="203"/>
                  </a:cubicBezTo>
                  <a:cubicBezTo>
                    <a:pt x="4077" y="68"/>
                    <a:pt x="350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3644636" y="1889658"/>
              <a:ext cx="240411" cy="59326"/>
            </a:xfrm>
            <a:custGeom>
              <a:avLst/>
              <a:gdLst/>
              <a:ahLst/>
              <a:cxnLst/>
              <a:rect l="l" t="t" r="r" b="b"/>
              <a:pathLst>
                <a:path w="3639" h="898" extrusionOk="0">
                  <a:moveTo>
                    <a:pt x="1792" y="0"/>
                  </a:moveTo>
                  <a:cubicBezTo>
                    <a:pt x="861" y="0"/>
                    <a:pt x="0" y="284"/>
                    <a:pt x="863" y="855"/>
                  </a:cubicBezTo>
                  <a:cubicBezTo>
                    <a:pt x="849" y="842"/>
                    <a:pt x="700" y="367"/>
                    <a:pt x="1685" y="367"/>
                  </a:cubicBezTo>
                  <a:cubicBezTo>
                    <a:pt x="1699" y="367"/>
                    <a:pt x="1713" y="367"/>
                    <a:pt x="1728" y="367"/>
                  </a:cubicBezTo>
                  <a:cubicBezTo>
                    <a:pt x="2760" y="381"/>
                    <a:pt x="2871" y="897"/>
                    <a:pt x="2871" y="897"/>
                  </a:cubicBezTo>
                  <a:cubicBezTo>
                    <a:pt x="3136" y="758"/>
                    <a:pt x="3639" y="395"/>
                    <a:pt x="2816" y="130"/>
                  </a:cubicBezTo>
                  <a:cubicBezTo>
                    <a:pt x="2530" y="44"/>
                    <a:pt x="215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3638954" y="1872746"/>
              <a:ext cx="256266" cy="115746"/>
            </a:xfrm>
            <a:custGeom>
              <a:avLst/>
              <a:gdLst/>
              <a:ahLst/>
              <a:cxnLst/>
              <a:rect l="l" t="t" r="r" b="b"/>
              <a:pathLst>
                <a:path w="3879" h="1752" extrusionOk="0">
                  <a:moveTo>
                    <a:pt x="1960" y="71"/>
                  </a:moveTo>
                  <a:cubicBezTo>
                    <a:pt x="2882" y="71"/>
                    <a:pt x="3306" y="256"/>
                    <a:pt x="3501" y="442"/>
                  </a:cubicBezTo>
                  <a:cubicBezTo>
                    <a:pt x="3655" y="595"/>
                    <a:pt x="3641" y="832"/>
                    <a:pt x="3488" y="986"/>
                  </a:cubicBezTo>
                  <a:cubicBezTo>
                    <a:pt x="2947" y="1471"/>
                    <a:pt x="2445" y="1591"/>
                    <a:pt x="2079" y="1591"/>
                  </a:cubicBezTo>
                  <a:cubicBezTo>
                    <a:pt x="1720" y="1591"/>
                    <a:pt x="1493" y="1474"/>
                    <a:pt x="1493" y="1474"/>
                  </a:cubicBezTo>
                  <a:cubicBezTo>
                    <a:pt x="279" y="1028"/>
                    <a:pt x="293" y="609"/>
                    <a:pt x="433" y="372"/>
                  </a:cubicBezTo>
                  <a:cubicBezTo>
                    <a:pt x="516" y="247"/>
                    <a:pt x="642" y="163"/>
                    <a:pt x="781" y="149"/>
                  </a:cubicBezTo>
                  <a:cubicBezTo>
                    <a:pt x="1245" y="94"/>
                    <a:pt x="1633" y="71"/>
                    <a:pt x="1960" y="71"/>
                  </a:cubicBezTo>
                  <a:close/>
                  <a:moveTo>
                    <a:pt x="1868" y="0"/>
                  </a:moveTo>
                  <a:cubicBezTo>
                    <a:pt x="1505" y="0"/>
                    <a:pt x="1077" y="24"/>
                    <a:pt x="572" y="79"/>
                  </a:cubicBezTo>
                  <a:cubicBezTo>
                    <a:pt x="405" y="107"/>
                    <a:pt x="265" y="205"/>
                    <a:pt x="168" y="344"/>
                  </a:cubicBezTo>
                  <a:cubicBezTo>
                    <a:pt x="0" y="623"/>
                    <a:pt x="0" y="1097"/>
                    <a:pt x="1395" y="1613"/>
                  </a:cubicBezTo>
                  <a:cubicBezTo>
                    <a:pt x="1395" y="1613"/>
                    <a:pt x="1654" y="1751"/>
                    <a:pt x="2067" y="1751"/>
                  </a:cubicBezTo>
                  <a:cubicBezTo>
                    <a:pt x="2487" y="1751"/>
                    <a:pt x="3065" y="1610"/>
                    <a:pt x="3697" y="1042"/>
                  </a:cubicBezTo>
                  <a:cubicBezTo>
                    <a:pt x="3864" y="874"/>
                    <a:pt x="3878" y="609"/>
                    <a:pt x="3697" y="428"/>
                  </a:cubicBezTo>
                  <a:cubicBezTo>
                    <a:pt x="3476" y="218"/>
                    <a:pt x="2972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3856440" y="1885298"/>
              <a:ext cx="76503" cy="59987"/>
            </a:xfrm>
            <a:custGeom>
              <a:avLst/>
              <a:gdLst/>
              <a:ahLst/>
              <a:cxnLst/>
              <a:rect l="l" t="t" r="r" b="b"/>
              <a:pathLst>
                <a:path w="1158" h="908" extrusionOk="0">
                  <a:moveTo>
                    <a:pt x="0" y="1"/>
                  </a:moveTo>
                  <a:lnTo>
                    <a:pt x="0" y="1"/>
                  </a:lnTo>
                  <a:cubicBezTo>
                    <a:pt x="921" y="391"/>
                    <a:pt x="335" y="907"/>
                    <a:pt x="335" y="907"/>
                  </a:cubicBezTo>
                  <a:cubicBezTo>
                    <a:pt x="1158" y="3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3694251" y="1964576"/>
              <a:ext cx="150232" cy="29201"/>
            </a:xfrm>
            <a:custGeom>
              <a:avLst/>
              <a:gdLst/>
              <a:ahLst/>
              <a:cxnLst/>
              <a:rect l="l" t="t" r="r" b="b"/>
              <a:pathLst>
                <a:path w="2274" h="442" extrusionOk="0">
                  <a:moveTo>
                    <a:pt x="0" y="0"/>
                  </a:moveTo>
                  <a:cubicBezTo>
                    <a:pt x="0" y="0"/>
                    <a:pt x="527" y="442"/>
                    <a:pt x="1233" y="442"/>
                  </a:cubicBezTo>
                  <a:cubicBezTo>
                    <a:pt x="1554" y="442"/>
                    <a:pt x="1912" y="350"/>
                    <a:pt x="2274" y="84"/>
                  </a:cubicBezTo>
                  <a:lnTo>
                    <a:pt x="2274" y="84"/>
                  </a:lnTo>
                  <a:cubicBezTo>
                    <a:pt x="2265" y="84"/>
                    <a:pt x="1861" y="321"/>
                    <a:pt x="1241" y="321"/>
                  </a:cubicBezTo>
                  <a:cubicBezTo>
                    <a:pt x="887" y="321"/>
                    <a:pt x="462" y="2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038265" y="1496440"/>
              <a:ext cx="224026" cy="191655"/>
            </a:xfrm>
            <a:custGeom>
              <a:avLst/>
              <a:gdLst/>
              <a:ahLst/>
              <a:cxnLst/>
              <a:rect l="l" t="t" r="r" b="b"/>
              <a:pathLst>
                <a:path w="3391" h="2901" extrusionOk="0">
                  <a:moveTo>
                    <a:pt x="1939" y="0"/>
                  </a:moveTo>
                  <a:cubicBezTo>
                    <a:pt x="642" y="0"/>
                    <a:pt x="1" y="1563"/>
                    <a:pt x="907" y="2469"/>
                  </a:cubicBezTo>
                  <a:cubicBezTo>
                    <a:pt x="1205" y="2767"/>
                    <a:pt x="1570" y="2900"/>
                    <a:pt x="1928" y="2900"/>
                  </a:cubicBezTo>
                  <a:cubicBezTo>
                    <a:pt x="2675" y="2900"/>
                    <a:pt x="3390" y="2319"/>
                    <a:pt x="3390" y="1451"/>
                  </a:cubicBezTo>
                  <a:cubicBezTo>
                    <a:pt x="3390" y="642"/>
                    <a:pt x="2735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136900" y="1983933"/>
              <a:ext cx="273707" cy="273707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078" y="0"/>
                  </a:moveTo>
                  <a:cubicBezTo>
                    <a:pt x="935" y="0"/>
                    <a:pt x="0" y="935"/>
                    <a:pt x="0" y="2079"/>
                  </a:cubicBezTo>
                  <a:cubicBezTo>
                    <a:pt x="0" y="3222"/>
                    <a:pt x="935" y="4143"/>
                    <a:pt x="2078" y="4143"/>
                  </a:cubicBezTo>
                  <a:cubicBezTo>
                    <a:pt x="3222" y="4143"/>
                    <a:pt x="4143" y="3222"/>
                    <a:pt x="4143" y="2079"/>
                  </a:cubicBezTo>
                  <a:cubicBezTo>
                    <a:pt x="4143" y="935"/>
                    <a:pt x="3222" y="0"/>
                    <a:pt x="2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1728619" y="2043788"/>
              <a:ext cx="1881795" cy="174279"/>
            </a:xfrm>
            <a:custGeom>
              <a:avLst/>
              <a:gdLst/>
              <a:ahLst/>
              <a:cxnLst/>
              <a:rect l="l" t="t" r="r" b="b"/>
              <a:pathLst>
                <a:path w="28484" h="2638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lnTo>
                    <a:pt x="503" y="2637"/>
                  </a:lnTo>
                  <a:cubicBezTo>
                    <a:pt x="8306" y="1360"/>
                    <a:pt x="14461" y="994"/>
                    <a:pt x="18957" y="994"/>
                  </a:cubicBezTo>
                  <a:cubicBezTo>
                    <a:pt x="25020" y="994"/>
                    <a:pt x="28065" y="1661"/>
                    <a:pt x="28065" y="1661"/>
                  </a:cubicBezTo>
                  <a:lnTo>
                    <a:pt x="28289" y="1103"/>
                  </a:ln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1728619" y="2043788"/>
              <a:ext cx="1881795" cy="146598"/>
            </a:xfrm>
            <a:custGeom>
              <a:avLst/>
              <a:gdLst/>
              <a:ahLst/>
              <a:cxnLst/>
              <a:rect l="l" t="t" r="r" b="b"/>
              <a:pathLst>
                <a:path w="28484" h="2219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cubicBezTo>
                    <a:pt x="280" y="2219"/>
                    <a:pt x="11024" y="429"/>
                    <a:pt x="20259" y="429"/>
                  </a:cubicBezTo>
                  <a:cubicBezTo>
                    <a:pt x="23227" y="429"/>
                    <a:pt x="26039" y="614"/>
                    <a:pt x="28289" y="1103"/>
                  </a:cubicBez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074205" y="1366490"/>
              <a:ext cx="471902" cy="2396904"/>
            </a:xfrm>
            <a:custGeom>
              <a:avLst/>
              <a:gdLst/>
              <a:ahLst/>
              <a:cxnLst/>
              <a:rect l="l" t="t" r="r" b="b"/>
              <a:pathLst>
                <a:path w="7143" h="36281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lnTo>
                    <a:pt x="5064" y="36281"/>
                  </a:lnTo>
                  <a:cubicBezTo>
                    <a:pt x="5064" y="36281"/>
                    <a:pt x="7142" y="20756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074205" y="1366490"/>
              <a:ext cx="367784" cy="2393271"/>
            </a:xfrm>
            <a:custGeom>
              <a:avLst/>
              <a:gdLst/>
              <a:ahLst/>
              <a:cxnLst/>
              <a:rect l="l" t="t" r="r" b="b"/>
              <a:pathLst>
                <a:path w="5567" h="36226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cubicBezTo>
                    <a:pt x="5385" y="17688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1893583" y="3750842"/>
              <a:ext cx="1110487" cy="124995"/>
            </a:xfrm>
            <a:custGeom>
              <a:avLst/>
              <a:gdLst/>
              <a:ahLst/>
              <a:cxnLst/>
              <a:rect l="l" t="t" r="r" b="b"/>
              <a:pathLst>
                <a:path w="16809" h="1892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lnTo>
                    <a:pt x="503" y="1892"/>
                  </a:lnTo>
                  <a:cubicBezTo>
                    <a:pt x="2230" y="1460"/>
                    <a:pt x="4848" y="1324"/>
                    <a:pt x="7467" y="1324"/>
                  </a:cubicBezTo>
                  <a:cubicBezTo>
                    <a:pt x="11956" y="1324"/>
                    <a:pt x="16446" y="1724"/>
                    <a:pt x="16446" y="1724"/>
                  </a:cubicBezTo>
                  <a:lnTo>
                    <a:pt x="16641" y="1111"/>
                  </a:ln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1893583" y="3750842"/>
              <a:ext cx="1110487" cy="73398"/>
            </a:xfrm>
            <a:custGeom>
              <a:avLst/>
              <a:gdLst/>
              <a:ahLst/>
              <a:cxnLst/>
              <a:rect l="l" t="t" r="r" b="b"/>
              <a:pathLst>
                <a:path w="16809" h="1111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cubicBezTo>
                    <a:pt x="3483" y="650"/>
                    <a:pt x="6400" y="497"/>
                    <a:pt x="8834" y="497"/>
                  </a:cubicBezTo>
                  <a:cubicBezTo>
                    <a:pt x="13703" y="497"/>
                    <a:pt x="16641" y="1111"/>
                    <a:pt x="16641" y="1111"/>
                  </a:cubicBez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3560601" y="2062220"/>
              <a:ext cx="427639" cy="163181"/>
            </a:xfrm>
            <a:custGeom>
              <a:avLst/>
              <a:gdLst/>
              <a:ahLst/>
              <a:cxnLst/>
              <a:rect l="l" t="t" r="r" b="b"/>
              <a:pathLst>
                <a:path w="6473" h="2470" extrusionOk="0">
                  <a:moveTo>
                    <a:pt x="1675" y="1"/>
                  </a:moveTo>
                  <a:cubicBezTo>
                    <a:pt x="754" y="1"/>
                    <a:pt x="1" y="545"/>
                    <a:pt x="1" y="1242"/>
                  </a:cubicBezTo>
                  <a:cubicBezTo>
                    <a:pt x="1" y="1926"/>
                    <a:pt x="754" y="2470"/>
                    <a:pt x="1675" y="2470"/>
                  </a:cubicBezTo>
                  <a:lnTo>
                    <a:pt x="4799" y="2470"/>
                  </a:lnTo>
                  <a:cubicBezTo>
                    <a:pt x="5734" y="2470"/>
                    <a:pt x="6473" y="1926"/>
                    <a:pt x="6473" y="1242"/>
                  </a:cubicBezTo>
                  <a:cubicBezTo>
                    <a:pt x="6473" y="545"/>
                    <a:pt x="5720" y="1"/>
                    <a:pt x="479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602541" y="1637422"/>
              <a:ext cx="439663" cy="648824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637555" y="1699193"/>
              <a:ext cx="408282" cy="591150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13155" y="1620906"/>
              <a:ext cx="423212" cy="151223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608090" y="1648984"/>
              <a:ext cx="254218" cy="85290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597057" y="1624407"/>
              <a:ext cx="292139" cy="144022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839384" y="1624540"/>
              <a:ext cx="102335" cy="89452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656912" y="1935970"/>
              <a:ext cx="366859" cy="333694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770280" y="2034341"/>
              <a:ext cx="23585" cy="19357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746298" y="2112694"/>
              <a:ext cx="23519" cy="1929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737115" y="2204855"/>
              <a:ext cx="23585" cy="19753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725091" y="2155174"/>
              <a:ext cx="12883" cy="1050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715908" y="2183846"/>
              <a:ext cx="15393" cy="1228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743524" y="2019873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736983" y="2079001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735133" y="1974882"/>
              <a:ext cx="14138" cy="12618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692852" y="2219653"/>
              <a:ext cx="16120" cy="12420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696551" y="2127426"/>
              <a:ext cx="22726" cy="19621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736190" y="1927316"/>
              <a:ext cx="100485" cy="36005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924608" y="2198644"/>
              <a:ext cx="14732" cy="9249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938878" y="2157948"/>
              <a:ext cx="13081" cy="10174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905713" y="2156957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882723" y="2121018"/>
              <a:ext cx="23519" cy="19555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50417" y="2008575"/>
              <a:ext cx="23585" cy="1929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810844" y="2152465"/>
              <a:ext cx="23783" cy="20084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807144" y="2203005"/>
              <a:ext cx="22660" cy="1929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955526" y="2175522"/>
              <a:ext cx="23717" cy="20084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941653" y="2113817"/>
              <a:ext cx="22925" cy="19621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900230" y="2051914"/>
              <a:ext cx="22726" cy="19819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57816" y="2175456"/>
              <a:ext cx="12817" cy="10174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60987" y="2196927"/>
              <a:ext cx="14402" cy="12817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849426" y="2142555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813552" y="2182855"/>
              <a:ext cx="12156" cy="1050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767505" y="2178164"/>
              <a:ext cx="14799" cy="1242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784087" y="2129342"/>
              <a:ext cx="13477" cy="1222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822802" y="2097103"/>
              <a:ext cx="12949" cy="13147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875720" y="2061494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932469" y="2081445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806616" y="2047686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778406" y="2078406"/>
              <a:ext cx="13147" cy="11627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836609" y="1976534"/>
              <a:ext cx="12420" cy="1050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793337" y="1964576"/>
              <a:ext cx="13874" cy="13147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788184" y="2002497"/>
              <a:ext cx="14534" cy="12684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762881" y="2229034"/>
              <a:ext cx="13874" cy="12949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808069" y="2232602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851804" y="2231016"/>
              <a:ext cx="14468" cy="12684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890056" y="2218002"/>
              <a:ext cx="14468" cy="13477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992324" y="2167990"/>
              <a:ext cx="14072" cy="12684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736190" y="1929562"/>
              <a:ext cx="46113" cy="33759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814477" y="1927712"/>
              <a:ext cx="209294" cy="295839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656912" y="2175588"/>
              <a:ext cx="366859" cy="13642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506747" y="1437444"/>
              <a:ext cx="222111" cy="165955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504897" y="1434669"/>
              <a:ext cx="225810" cy="169655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534362" y="1476158"/>
              <a:ext cx="188087" cy="121692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703026" y="1581201"/>
              <a:ext cx="2775" cy="2312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651957" y="1550943"/>
              <a:ext cx="9645" cy="7664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673495" y="1555039"/>
              <a:ext cx="9315" cy="7201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662462" y="1560589"/>
              <a:ext cx="8324" cy="8126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677194" y="1567922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646540" y="1536475"/>
              <a:ext cx="9778" cy="7531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627447" y="1534955"/>
              <a:ext cx="7003" cy="7135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628372" y="1523724"/>
              <a:ext cx="9249" cy="8126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611790" y="1509917"/>
              <a:ext cx="8060" cy="7664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602541" y="1517977"/>
              <a:ext cx="8390" cy="7465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587808" y="1502518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573076" y="1497034"/>
              <a:ext cx="9712" cy="7201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616348" y="1524055"/>
              <a:ext cx="5616" cy="4691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598841" y="1510776"/>
              <a:ext cx="5616" cy="5087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587808" y="1493268"/>
              <a:ext cx="5616" cy="4558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574001" y="1485407"/>
              <a:ext cx="5549" cy="5021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559268" y="1487785"/>
              <a:ext cx="5549" cy="4492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568451" y="1495515"/>
              <a:ext cx="4691" cy="4691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567526" y="1487124"/>
              <a:ext cx="3898" cy="4492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582259" y="1494458"/>
              <a:ext cx="6210" cy="4823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554644" y="1481443"/>
              <a:ext cx="4426" cy="4030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545395" y="1479461"/>
              <a:ext cx="5616" cy="4492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620048" y="1531454"/>
              <a:ext cx="5616" cy="5021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602541" y="1506548"/>
              <a:ext cx="6012" cy="4889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639802" y="1539514"/>
              <a:ext cx="5946" cy="3039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570301" y="1484680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576776" y="1489965"/>
              <a:ext cx="10174" cy="13015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584109" y="1494854"/>
              <a:ext cx="10240" cy="13411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590583" y="1500139"/>
              <a:ext cx="11099" cy="13609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597916" y="1505623"/>
              <a:ext cx="10240" cy="13015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605316" y="1510247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611790" y="1515797"/>
              <a:ext cx="10174" cy="12949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535287" y="1473053"/>
              <a:ext cx="38780" cy="5351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528812" y="1455876"/>
              <a:ext cx="188087" cy="137415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494723" y="1419936"/>
              <a:ext cx="38780" cy="51663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419144" y="1379637"/>
              <a:ext cx="114359" cy="91962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416436" y="1390471"/>
              <a:ext cx="84827" cy="81128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451450" y="1406327"/>
              <a:ext cx="36005" cy="26690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710359" y="1607957"/>
              <a:ext cx="56287" cy="82053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879023" y="1555436"/>
              <a:ext cx="1711282" cy="276482"/>
            </a:xfrm>
            <a:custGeom>
              <a:avLst/>
              <a:gdLst/>
              <a:ahLst/>
              <a:cxnLst/>
              <a:rect l="l" t="t" r="r" b="b"/>
              <a:pathLst>
                <a:path w="25903" h="4185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lnTo>
                    <a:pt x="419" y="4185"/>
                  </a:lnTo>
                  <a:cubicBezTo>
                    <a:pt x="419" y="4185"/>
                    <a:pt x="12431" y="816"/>
                    <a:pt x="21342" y="816"/>
                  </a:cubicBezTo>
                  <a:cubicBezTo>
                    <a:pt x="22800" y="816"/>
                    <a:pt x="24175" y="906"/>
                    <a:pt x="25401" y="1116"/>
                  </a:cubicBezTo>
                  <a:lnTo>
                    <a:pt x="25708" y="530"/>
                  </a:ln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879023" y="1555436"/>
              <a:ext cx="1711282" cy="247017"/>
            </a:xfrm>
            <a:custGeom>
              <a:avLst/>
              <a:gdLst/>
              <a:ahLst/>
              <a:cxnLst/>
              <a:rect l="l" t="t" r="r" b="b"/>
              <a:pathLst>
                <a:path w="25903" h="3739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cubicBezTo>
                    <a:pt x="11266" y="882"/>
                    <a:pt x="18634" y="371"/>
                    <a:pt x="22493" y="371"/>
                  </a:cubicBezTo>
                  <a:cubicBezTo>
                    <a:pt x="24647" y="371"/>
                    <a:pt x="25708" y="530"/>
                    <a:pt x="25708" y="530"/>
                  </a:cubicBez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598841" y="1746958"/>
              <a:ext cx="361309" cy="170844"/>
            </a:xfrm>
            <a:custGeom>
              <a:avLst/>
              <a:gdLst/>
              <a:ahLst/>
              <a:cxnLst/>
              <a:rect l="l" t="t" r="r" b="b"/>
              <a:pathLst>
                <a:path w="5469" h="2586" extrusionOk="0">
                  <a:moveTo>
                    <a:pt x="4416" y="0"/>
                  </a:moveTo>
                  <a:cubicBezTo>
                    <a:pt x="4358" y="0"/>
                    <a:pt x="4300" y="5"/>
                    <a:pt x="4241" y="16"/>
                  </a:cubicBezTo>
                  <a:lnTo>
                    <a:pt x="880" y="658"/>
                  </a:lnTo>
                  <a:cubicBezTo>
                    <a:pt x="350" y="756"/>
                    <a:pt x="1" y="1258"/>
                    <a:pt x="113" y="1788"/>
                  </a:cubicBezTo>
                  <a:cubicBezTo>
                    <a:pt x="199" y="2258"/>
                    <a:pt x="604" y="2585"/>
                    <a:pt x="1064" y="2585"/>
                  </a:cubicBezTo>
                  <a:cubicBezTo>
                    <a:pt x="1123" y="2585"/>
                    <a:pt x="1182" y="2580"/>
                    <a:pt x="1242" y="2569"/>
                  </a:cubicBezTo>
                  <a:lnTo>
                    <a:pt x="4590" y="1927"/>
                  </a:lnTo>
                  <a:cubicBezTo>
                    <a:pt x="5120" y="1830"/>
                    <a:pt x="5469" y="1314"/>
                    <a:pt x="5371" y="798"/>
                  </a:cubicBezTo>
                  <a:cubicBezTo>
                    <a:pt x="5285" y="327"/>
                    <a:pt x="4869" y="0"/>
                    <a:pt x="4416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540319" y="1429185"/>
              <a:ext cx="487560" cy="515505"/>
            </a:xfrm>
            <a:custGeom>
              <a:avLst/>
              <a:gdLst/>
              <a:ahLst/>
              <a:cxnLst/>
              <a:rect l="l" t="t" r="r" b="b"/>
              <a:pathLst>
                <a:path w="7380" h="7803" extrusionOk="0">
                  <a:moveTo>
                    <a:pt x="2930" y="0"/>
                  </a:moveTo>
                  <a:cubicBezTo>
                    <a:pt x="2470" y="0"/>
                    <a:pt x="2023" y="140"/>
                    <a:pt x="1647" y="391"/>
                  </a:cubicBezTo>
                  <a:cubicBezTo>
                    <a:pt x="1535" y="474"/>
                    <a:pt x="1438" y="558"/>
                    <a:pt x="1340" y="642"/>
                  </a:cubicBezTo>
                  <a:cubicBezTo>
                    <a:pt x="1131" y="670"/>
                    <a:pt x="935" y="725"/>
                    <a:pt x="768" y="837"/>
                  </a:cubicBezTo>
                  <a:cubicBezTo>
                    <a:pt x="280" y="1172"/>
                    <a:pt x="1" y="1716"/>
                    <a:pt x="15" y="2288"/>
                  </a:cubicBezTo>
                  <a:cubicBezTo>
                    <a:pt x="15" y="3125"/>
                    <a:pt x="545" y="3808"/>
                    <a:pt x="1228" y="3934"/>
                  </a:cubicBezTo>
                  <a:cubicBezTo>
                    <a:pt x="1200" y="4045"/>
                    <a:pt x="1186" y="4171"/>
                    <a:pt x="1186" y="4296"/>
                  </a:cubicBezTo>
                  <a:cubicBezTo>
                    <a:pt x="1186" y="5064"/>
                    <a:pt x="1717" y="5719"/>
                    <a:pt x="2470" y="5873"/>
                  </a:cubicBezTo>
                  <a:cubicBezTo>
                    <a:pt x="2358" y="6012"/>
                    <a:pt x="2288" y="6193"/>
                    <a:pt x="2288" y="6375"/>
                  </a:cubicBezTo>
                  <a:cubicBezTo>
                    <a:pt x="2288" y="6682"/>
                    <a:pt x="2470" y="6974"/>
                    <a:pt x="2749" y="7100"/>
                  </a:cubicBezTo>
                  <a:cubicBezTo>
                    <a:pt x="2735" y="7156"/>
                    <a:pt x="2735" y="7212"/>
                    <a:pt x="2735" y="7253"/>
                  </a:cubicBezTo>
                  <a:cubicBezTo>
                    <a:pt x="2735" y="7594"/>
                    <a:pt x="3002" y="7803"/>
                    <a:pt x="3277" y="7803"/>
                  </a:cubicBezTo>
                  <a:cubicBezTo>
                    <a:pt x="3442" y="7803"/>
                    <a:pt x="3610" y="7728"/>
                    <a:pt x="3725" y="7560"/>
                  </a:cubicBezTo>
                  <a:cubicBezTo>
                    <a:pt x="4060" y="7491"/>
                    <a:pt x="4311" y="7198"/>
                    <a:pt x="4325" y="6849"/>
                  </a:cubicBezTo>
                  <a:cubicBezTo>
                    <a:pt x="4576" y="6779"/>
                    <a:pt x="4813" y="6654"/>
                    <a:pt x="5008" y="6458"/>
                  </a:cubicBezTo>
                  <a:cubicBezTo>
                    <a:pt x="5232" y="6235"/>
                    <a:pt x="5385" y="5928"/>
                    <a:pt x="5427" y="5608"/>
                  </a:cubicBezTo>
                  <a:cubicBezTo>
                    <a:pt x="5650" y="5538"/>
                    <a:pt x="5859" y="5426"/>
                    <a:pt x="6041" y="5287"/>
                  </a:cubicBezTo>
                  <a:cubicBezTo>
                    <a:pt x="6585" y="4854"/>
                    <a:pt x="6822" y="4157"/>
                    <a:pt x="6682" y="3487"/>
                  </a:cubicBezTo>
                  <a:cubicBezTo>
                    <a:pt x="7087" y="3236"/>
                    <a:pt x="7352" y="2790"/>
                    <a:pt x="7380" y="2302"/>
                  </a:cubicBezTo>
                  <a:cubicBezTo>
                    <a:pt x="7380" y="1381"/>
                    <a:pt x="6347" y="642"/>
                    <a:pt x="5078" y="642"/>
                  </a:cubicBezTo>
                  <a:cubicBezTo>
                    <a:pt x="4911" y="642"/>
                    <a:pt x="4729" y="656"/>
                    <a:pt x="4562" y="684"/>
                  </a:cubicBezTo>
                  <a:cubicBezTo>
                    <a:pt x="4130" y="251"/>
                    <a:pt x="3544" y="0"/>
                    <a:pt x="2930" y="0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519178" y="1485407"/>
              <a:ext cx="352060" cy="459284"/>
            </a:xfrm>
            <a:custGeom>
              <a:avLst/>
              <a:gdLst/>
              <a:ahLst/>
              <a:cxnLst/>
              <a:rect l="l" t="t" r="r" b="b"/>
              <a:pathLst>
                <a:path w="5329" h="6952" extrusionOk="0">
                  <a:moveTo>
                    <a:pt x="1088" y="0"/>
                  </a:moveTo>
                  <a:cubicBezTo>
                    <a:pt x="614" y="321"/>
                    <a:pt x="335" y="865"/>
                    <a:pt x="349" y="1437"/>
                  </a:cubicBezTo>
                  <a:cubicBezTo>
                    <a:pt x="335" y="2274"/>
                    <a:pt x="865" y="2957"/>
                    <a:pt x="1548" y="3083"/>
                  </a:cubicBezTo>
                  <a:cubicBezTo>
                    <a:pt x="1520" y="3194"/>
                    <a:pt x="1506" y="3320"/>
                    <a:pt x="1506" y="3445"/>
                  </a:cubicBezTo>
                  <a:cubicBezTo>
                    <a:pt x="1506" y="4213"/>
                    <a:pt x="2037" y="4868"/>
                    <a:pt x="2790" y="5022"/>
                  </a:cubicBezTo>
                  <a:cubicBezTo>
                    <a:pt x="2678" y="5161"/>
                    <a:pt x="2608" y="5342"/>
                    <a:pt x="2608" y="5524"/>
                  </a:cubicBezTo>
                  <a:cubicBezTo>
                    <a:pt x="2608" y="5831"/>
                    <a:pt x="2790" y="6123"/>
                    <a:pt x="3069" y="6249"/>
                  </a:cubicBezTo>
                  <a:cubicBezTo>
                    <a:pt x="3055" y="6305"/>
                    <a:pt x="3055" y="6361"/>
                    <a:pt x="3055" y="6402"/>
                  </a:cubicBezTo>
                  <a:cubicBezTo>
                    <a:pt x="3055" y="6743"/>
                    <a:pt x="3322" y="6952"/>
                    <a:pt x="3597" y="6952"/>
                  </a:cubicBezTo>
                  <a:cubicBezTo>
                    <a:pt x="3762" y="6952"/>
                    <a:pt x="3930" y="6877"/>
                    <a:pt x="4045" y="6709"/>
                  </a:cubicBezTo>
                  <a:cubicBezTo>
                    <a:pt x="4380" y="6640"/>
                    <a:pt x="4631" y="6347"/>
                    <a:pt x="4645" y="5998"/>
                  </a:cubicBezTo>
                  <a:cubicBezTo>
                    <a:pt x="4896" y="5928"/>
                    <a:pt x="5133" y="5803"/>
                    <a:pt x="5328" y="5607"/>
                  </a:cubicBezTo>
                  <a:lnTo>
                    <a:pt x="5328" y="5607"/>
                  </a:lnTo>
                  <a:cubicBezTo>
                    <a:pt x="5311" y="5612"/>
                    <a:pt x="5189" y="5637"/>
                    <a:pt x="5016" y="5637"/>
                  </a:cubicBezTo>
                  <a:cubicBezTo>
                    <a:pt x="4624" y="5637"/>
                    <a:pt x="3968" y="5508"/>
                    <a:pt x="3669" y="4715"/>
                  </a:cubicBezTo>
                  <a:cubicBezTo>
                    <a:pt x="3669" y="4715"/>
                    <a:pt x="3511" y="4767"/>
                    <a:pt x="3307" y="4767"/>
                  </a:cubicBezTo>
                  <a:cubicBezTo>
                    <a:pt x="3117" y="4767"/>
                    <a:pt x="2887" y="4722"/>
                    <a:pt x="2706" y="4547"/>
                  </a:cubicBezTo>
                  <a:cubicBezTo>
                    <a:pt x="2706" y="4547"/>
                    <a:pt x="2455" y="3892"/>
                    <a:pt x="3236" y="3682"/>
                  </a:cubicBezTo>
                  <a:lnTo>
                    <a:pt x="3236" y="3682"/>
                  </a:lnTo>
                  <a:cubicBezTo>
                    <a:pt x="3236" y="3682"/>
                    <a:pt x="3235" y="3682"/>
                    <a:pt x="3232" y="3682"/>
                  </a:cubicBezTo>
                  <a:cubicBezTo>
                    <a:pt x="3147" y="3682"/>
                    <a:pt x="1752" y="3669"/>
                    <a:pt x="2037" y="2804"/>
                  </a:cubicBezTo>
                  <a:cubicBezTo>
                    <a:pt x="2037" y="2804"/>
                    <a:pt x="0" y="2776"/>
                    <a:pt x="1088" y="0"/>
                  </a:cubicBezTo>
                  <a:close/>
                </a:path>
              </a:pathLst>
            </a:custGeom>
            <a:solidFill>
              <a:srgbClr val="D1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649062" y="1429185"/>
              <a:ext cx="378817" cy="349286"/>
            </a:xfrm>
            <a:custGeom>
              <a:avLst/>
              <a:gdLst/>
              <a:ahLst/>
              <a:cxnLst/>
              <a:rect l="l" t="t" r="r" b="b"/>
              <a:pathLst>
                <a:path w="5734" h="5287" extrusionOk="0">
                  <a:moveTo>
                    <a:pt x="1284" y="0"/>
                  </a:moveTo>
                  <a:cubicBezTo>
                    <a:pt x="824" y="0"/>
                    <a:pt x="377" y="140"/>
                    <a:pt x="1" y="391"/>
                  </a:cubicBezTo>
                  <a:cubicBezTo>
                    <a:pt x="355" y="253"/>
                    <a:pt x="687" y="197"/>
                    <a:pt x="992" y="197"/>
                  </a:cubicBezTo>
                  <a:cubicBezTo>
                    <a:pt x="2258" y="197"/>
                    <a:pt x="3056" y="1158"/>
                    <a:pt x="3056" y="1158"/>
                  </a:cubicBezTo>
                  <a:cubicBezTo>
                    <a:pt x="3290" y="1111"/>
                    <a:pt x="3495" y="1093"/>
                    <a:pt x="3673" y="1093"/>
                  </a:cubicBezTo>
                  <a:cubicBezTo>
                    <a:pt x="4290" y="1093"/>
                    <a:pt x="4576" y="1311"/>
                    <a:pt x="4576" y="1311"/>
                  </a:cubicBezTo>
                  <a:cubicBezTo>
                    <a:pt x="5734" y="2106"/>
                    <a:pt x="4604" y="3473"/>
                    <a:pt x="4604" y="3473"/>
                  </a:cubicBezTo>
                  <a:cubicBezTo>
                    <a:pt x="4869" y="4213"/>
                    <a:pt x="4409" y="5231"/>
                    <a:pt x="4395" y="5287"/>
                  </a:cubicBezTo>
                  <a:cubicBezTo>
                    <a:pt x="4939" y="4854"/>
                    <a:pt x="5176" y="4157"/>
                    <a:pt x="5022" y="3487"/>
                  </a:cubicBezTo>
                  <a:cubicBezTo>
                    <a:pt x="5441" y="3222"/>
                    <a:pt x="5706" y="2776"/>
                    <a:pt x="5720" y="2302"/>
                  </a:cubicBezTo>
                  <a:cubicBezTo>
                    <a:pt x="5720" y="1381"/>
                    <a:pt x="4701" y="642"/>
                    <a:pt x="3432" y="642"/>
                  </a:cubicBezTo>
                  <a:cubicBezTo>
                    <a:pt x="3265" y="642"/>
                    <a:pt x="3083" y="656"/>
                    <a:pt x="2916" y="684"/>
                  </a:cubicBezTo>
                  <a:cubicBezTo>
                    <a:pt x="2484" y="237"/>
                    <a:pt x="1898" y="0"/>
                    <a:pt x="1284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797444" y="1642972"/>
              <a:ext cx="105109" cy="72870"/>
            </a:xfrm>
            <a:custGeom>
              <a:avLst/>
              <a:gdLst/>
              <a:ahLst/>
              <a:cxnLst/>
              <a:rect l="l" t="t" r="r" b="b"/>
              <a:pathLst>
                <a:path w="1591" h="1103" extrusionOk="0">
                  <a:moveTo>
                    <a:pt x="768" y="0"/>
                  </a:moveTo>
                  <a:cubicBezTo>
                    <a:pt x="684" y="0"/>
                    <a:pt x="600" y="14"/>
                    <a:pt x="517" y="42"/>
                  </a:cubicBezTo>
                  <a:cubicBezTo>
                    <a:pt x="475" y="56"/>
                    <a:pt x="447" y="70"/>
                    <a:pt x="405" y="84"/>
                  </a:cubicBezTo>
                  <a:cubicBezTo>
                    <a:pt x="377" y="98"/>
                    <a:pt x="335" y="126"/>
                    <a:pt x="307" y="154"/>
                  </a:cubicBezTo>
                  <a:lnTo>
                    <a:pt x="224" y="209"/>
                  </a:lnTo>
                  <a:cubicBezTo>
                    <a:pt x="210" y="237"/>
                    <a:pt x="182" y="265"/>
                    <a:pt x="168" y="279"/>
                  </a:cubicBezTo>
                  <a:cubicBezTo>
                    <a:pt x="140" y="307"/>
                    <a:pt x="126" y="321"/>
                    <a:pt x="112" y="349"/>
                  </a:cubicBezTo>
                  <a:cubicBezTo>
                    <a:pt x="98" y="377"/>
                    <a:pt x="84" y="405"/>
                    <a:pt x="70" y="419"/>
                  </a:cubicBezTo>
                  <a:lnTo>
                    <a:pt x="42" y="488"/>
                  </a:lnTo>
                  <a:cubicBezTo>
                    <a:pt x="42" y="502"/>
                    <a:pt x="28" y="530"/>
                    <a:pt x="14" y="544"/>
                  </a:cubicBezTo>
                  <a:cubicBezTo>
                    <a:pt x="1" y="614"/>
                    <a:pt x="1" y="656"/>
                    <a:pt x="1" y="656"/>
                  </a:cubicBezTo>
                  <a:cubicBezTo>
                    <a:pt x="1" y="656"/>
                    <a:pt x="14" y="614"/>
                    <a:pt x="56" y="558"/>
                  </a:cubicBezTo>
                  <a:lnTo>
                    <a:pt x="70" y="502"/>
                  </a:lnTo>
                  <a:lnTo>
                    <a:pt x="126" y="461"/>
                  </a:lnTo>
                  <a:cubicBezTo>
                    <a:pt x="154" y="419"/>
                    <a:pt x="182" y="377"/>
                    <a:pt x="224" y="349"/>
                  </a:cubicBezTo>
                  <a:cubicBezTo>
                    <a:pt x="252" y="335"/>
                    <a:pt x="266" y="307"/>
                    <a:pt x="293" y="293"/>
                  </a:cubicBezTo>
                  <a:lnTo>
                    <a:pt x="377" y="251"/>
                  </a:lnTo>
                  <a:cubicBezTo>
                    <a:pt x="405" y="237"/>
                    <a:pt x="433" y="223"/>
                    <a:pt x="461" y="209"/>
                  </a:cubicBezTo>
                  <a:cubicBezTo>
                    <a:pt x="489" y="196"/>
                    <a:pt x="517" y="182"/>
                    <a:pt x="558" y="182"/>
                  </a:cubicBezTo>
                  <a:cubicBezTo>
                    <a:pt x="626" y="163"/>
                    <a:pt x="694" y="154"/>
                    <a:pt x="761" y="154"/>
                  </a:cubicBezTo>
                  <a:cubicBezTo>
                    <a:pt x="901" y="154"/>
                    <a:pt x="1036" y="194"/>
                    <a:pt x="1158" y="279"/>
                  </a:cubicBezTo>
                  <a:cubicBezTo>
                    <a:pt x="1214" y="307"/>
                    <a:pt x="1270" y="349"/>
                    <a:pt x="1326" y="405"/>
                  </a:cubicBezTo>
                  <a:cubicBezTo>
                    <a:pt x="1340" y="433"/>
                    <a:pt x="1354" y="461"/>
                    <a:pt x="1381" y="488"/>
                  </a:cubicBezTo>
                  <a:cubicBezTo>
                    <a:pt x="1395" y="502"/>
                    <a:pt x="1423" y="530"/>
                    <a:pt x="1437" y="558"/>
                  </a:cubicBezTo>
                  <a:cubicBezTo>
                    <a:pt x="1451" y="586"/>
                    <a:pt x="1465" y="614"/>
                    <a:pt x="1479" y="642"/>
                  </a:cubicBezTo>
                  <a:cubicBezTo>
                    <a:pt x="1479" y="670"/>
                    <a:pt x="1493" y="698"/>
                    <a:pt x="1507" y="726"/>
                  </a:cubicBezTo>
                  <a:cubicBezTo>
                    <a:pt x="1521" y="767"/>
                    <a:pt x="1521" y="823"/>
                    <a:pt x="1535" y="879"/>
                  </a:cubicBezTo>
                  <a:lnTo>
                    <a:pt x="1535" y="935"/>
                  </a:lnTo>
                  <a:lnTo>
                    <a:pt x="1535" y="991"/>
                  </a:lnTo>
                  <a:cubicBezTo>
                    <a:pt x="1535" y="1060"/>
                    <a:pt x="1535" y="1102"/>
                    <a:pt x="1535" y="1102"/>
                  </a:cubicBezTo>
                  <a:cubicBezTo>
                    <a:pt x="1535" y="1102"/>
                    <a:pt x="1549" y="1074"/>
                    <a:pt x="1563" y="1005"/>
                  </a:cubicBezTo>
                  <a:cubicBezTo>
                    <a:pt x="1563" y="991"/>
                    <a:pt x="1577" y="963"/>
                    <a:pt x="1577" y="949"/>
                  </a:cubicBezTo>
                  <a:cubicBezTo>
                    <a:pt x="1591" y="921"/>
                    <a:pt x="1577" y="907"/>
                    <a:pt x="1577" y="879"/>
                  </a:cubicBezTo>
                  <a:lnTo>
                    <a:pt x="1577" y="795"/>
                  </a:lnTo>
                  <a:cubicBezTo>
                    <a:pt x="1591" y="767"/>
                    <a:pt x="1591" y="740"/>
                    <a:pt x="1577" y="712"/>
                  </a:cubicBezTo>
                  <a:cubicBezTo>
                    <a:pt x="1577" y="670"/>
                    <a:pt x="1577" y="642"/>
                    <a:pt x="1563" y="614"/>
                  </a:cubicBezTo>
                  <a:cubicBezTo>
                    <a:pt x="1549" y="572"/>
                    <a:pt x="1549" y="544"/>
                    <a:pt x="1535" y="516"/>
                  </a:cubicBezTo>
                  <a:cubicBezTo>
                    <a:pt x="1521" y="474"/>
                    <a:pt x="1507" y="447"/>
                    <a:pt x="1479" y="405"/>
                  </a:cubicBezTo>
                  <a:cubicBezTo>
                    <a:pt x="1465" y="377"/>
                    <a:pt x="1437" y="349"/>
                    <a:pt x="1423" y="307"/>
                  </a:cubicBezTo>
                  <a:cubicBezTo>
                    <a:pt x="1367" y="251"/>
                    <a:pt x="1312" y="196"/>
                    <a:pt x="1242" y="140"/>
                  </a:cubicBezTo>
                  <a:cubicBezTo>
                    <a:pt x="1172" y="98"/>
                    <a:pt x="1089" y="56"/>
                    <a:pt x="1005" y="28"/>
                  </a:cubicBezTo>
                  <a:cubicBezTo>
                    <a:pt x="921" y="14"/>
                    <a:pt x="837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672119" y="1520421"/>
              <a:ext cx="106034" cy="73729"/>
            </a:xfrm>
            <a:custGeom>
              <a:avLst/>
              <a:gdLst/>
              <a:ahLst/>
              <a:cxnLst/>
              <a:rect l="l" t="t" r="r" b="b"/>
              <a:pathLst>
                <a:path w="1605" h="1116" extrusionOk="0">
                  <a:moveTo>
                    <a:pt x="768" y="0"/>
                  </a:moveTo>
                  <a:cubicBezTo>
                    <a:pt x="684" y="0"/>
                    <a:pt x="600" y="14"/>
                    <a:pt x="531" y="42"/>
                  </a:cubicBezTo>
                  <a:cubicBezTo>
                    <a:pt x="489" y="56"/>
                    <a:pt x="447" y="70"/>
                    <a:pt x="419" y="98"/>
                  </a:cubicBezTo>
                  <a:cubicBezTo>
                    <a:pt x="391" y="112"/>
                    <a:pt x="349" y="126"/>
                    <a:pt x="321" y="154"/>
                  </a:cubicBezTo>
                  <a:lnTo>
                    <a:pt x="238" y="209"/>
                  </a:lnTo>
                  <a:cubicBezTo>
                    <a:pt x="210" y="237"/>
                    <a:pt x="196" y="265"/>
                    <a:pt x="182" y="293"/>
                  </a:cubicBezTo>
                  <a:cubicBezTo>
                    <a:pt x="154" y="307"/>
                    <a:pt x="140" y="335"/>
                    <a:pt x="112" y="363"/>
                  </a:cubicBezTo>
                  <a:lnTo>
                    <a:pt x="84" y="432"/>
                  </a:lnTo>
                  <a:lnTo>
                    <a:pt x="42" y="488"/>
                  </a:lnTo>
                  <a:cubicBezTo>
                    <a:pt x="42" y="516"/>
                    <a:pt x="42" y="530"/>
                    <a:pt x="28" y="544"/>
                  </a:cubicBezTo>
                  <a:cubicBezTo>
                    <a:pt x="14" y="614"/>
                    <a:pt x="1" y="656"/>
                    <a:pt x="1" y="656"/>
                  </a:cubicBezTo>
                  <a:cubicBezTo>
                    <a:pt x="1" y="656"/>
                    <a:pt x="28" y="614"/>
                    <a:pt x="56" y="558"/>
                  </a:cubicBezTo>
                  <a:lnTo>
                    <a:pt x="84" y="516"/>
                  </a:lnTo>
                  <a:lnTo>
                    <a:pt x="126" y="460"/>
                  </a:lnTo>
                  <a:cubicBezTo>
                    <a:pt x="168" y="419"/>
                    <a:pt x="196" y="391"/>
                    <a:pt x="238" y="349"/>
                  </a:cubicBezTo>
                  <a:cubicBezTo>
                    <a:pt x="266" y="335"/>
                    <a:pt x="279" y="321"/>
                    <a:pt x="307" y="307"/>
                  </a:cubicBezTo>
                  <a:lnTo>
                    <a:pt x="391" y="251"/>
                  </a:lnTo>
                  <a:cubicBezTo>
                    <a:pt x="419" y="237"/>
                    <a:pt x="447" y="223"/>
                    <a:pt x="475" y="209"/>
                  </a:cubicBezTo>
                  <a:cubicBezTo>
                    <a:pt x="503" y="209"/>
                    <a:pt x="531" y="195"/>
                    <a:pt x="572" y="181"/>
                  </a:cubicBezTo>
                  <a:cubicBezTo>
                    <a:pt x="628" y="167"/>
                    <a:pt x="698" y="167"/>
                    <a:pt x="768" y="167"/>
                  </a:cubicBezTo>
                  <a:cubicBezTo>
                    <a:pt x="837" y="167"/>
                    <a:pt x="921" y="167"/>
                    <a:pt x="991" y="195"/>
                  </a:cubicBezTo>
                  <a:cubicBezTo>
                    <a:pt x="1047" y="209"/>
                    <a:pt x="1102" y="237"/>
                    <a:pt x="1158" y="279"/>
                  </a:cubicBezTo>
                  <a:cubicBezTo>
                    <a:pt x="1228" y="321"/>
                    <a:pt x="1270" y="363"/>
                    <a:pt x="1326" y="405"/>
                  </a:cubicBezTo>
                  <a:cubicBezTo>
                    <a:pt x="1354" y="432"/>
                    <a:pt x="1367" y="460"/>
                    <a:pt x="1381" y="488"/>
                  </a:cubicBezTo>
                  <a:cubicBezTo>
                    <a:pt x="1409" y="516"/>
                    <a:pt x="1423" y="544"/>
                    <a:pt x="1437" y="572"/>
                  </a:cubicBezTo>
                  <a:lnTo>
                    <a:pt x="1479" y="656"/>
                  </a:lnTo>
                  <a:cubicBezTo>
                    <a:pt x="1493" y="684"/>
                    <a:pt x="1493" y="711"/>
                    <a:pt x="1507" y="725"/>
                  </a:cubicBezTo>
                  <a:cubicBezTo>
                    <a:pt x="1521" y="781"/>
                    <a:pt x="1535" y="823"/>
                    <a:pt x="1535" y="879"/>
                  </a:cubicBezTo>
                  <a:lnTo>
                    <a:pt x="1535" y="949"/>
                  </a:lnTo>
                  <a:lnTo>
                    <a:pt x="1535" y="1004"/>
                  </a:lnTo>
                  <a:cubicBezTo>
                    <a:pt x="1535" y="1074"/>
                    <a:pt x="1535" y="1116"/>
                    <a:pt x="1535" y="1116"/>
                  </a:cubicBezTo>
                  <a:cubicBezTo>
                    <a:pt x="1535" y="1116"/>
                    <a:pt x="1549" y="1074"/>
                    <a:pt x="1577" y="1018"/>
                  </a:cubicBezTo>
                  <a:cubicBezTo>
                    <a:pt x="1577" y="1004"/>
                    <a:pt x="1577" y="976"/>
                    <a:pt x="1591" y="963"/>
                  </a:cubicBezTo>
                  <a:cubicBezTo>
                    <a:pt x="1591" y="935"/>
                    <a:pt x="1591" y="921"/>
                    <a:pt x="1591" y="893"/>
                  </a:cubicBezTo>
                  <a:cubicBezTo>
                    <a:pt x="1605" y="865"/>
                    <a:pt x="1591" y="837"/>
                    <a:pt x="1591" y="809"/>
                  </a:cubicBezTo>
                  <a:cubicBezTo>
                    <a:pt x="1591" y="781"/>
                    <a:pt x="1591" y="753"/>
                    <a:pt x="1591" y="725"/>
                  </a:cubicBezTo>
                  <a:cubicBezTo>
                    <a:pt x="1591" y="684"/>
                    <a:pt x="1591" y="656"/>
                    <a:pt x="1577" y="628"/>
                  </a:cubicBezTo>
                  <a:lnTo>
                    <a:pt x="1549" y="516"/>
                  </a:lnTo>
                  <a:cubicBezTo>
                    <a:pt x="1535" y="488"/>
                    <a:pt x="1521" y="446"/>
                    <a:pt x="1493" y="419"/>
                  </a:cubicBezTo>
                  <a:cubicBezTo>
                    <a:pt x="1479" y="391"/>
                    <a:pt x="1451" y="349"/>
                    <a:pt x="1423" y="321"/>
                  </a:cubicBezTo>
                  <a:cubicBezTo>
                    <a:pt x="1381" y="251"/>
                    <a:pt x="1326" y="195"/>
                    <a:pt x="1256" y="154"/>
                  </a:cubicBezTo>
                  <a:cubicBezTo>
                    <a:pt x="1186" y="98"/>
                    <a:pt x="1102" y="56"/>
                    <a:pt x="1019" y="28"/>
                  </a:cubicBezTo>
                  <a:cubicBezTo>
                    <a:pt x="935" y="14"/>
                    <a:pt x="851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6" name="Google Shape;3616;p45"/>
            <p:cNvGrpSpPr/>
            <p:nvPr/>
          </p:nvGrpSpPr>
          <p:grpSpPr>
            <a:xfrm>
              <a:off x="780253" y="1950751"/>
              <a:ext cx="1981440" cy="2177949"/>
              <a:chOff x="787822" y="2614666"/>
              <a:chExt cx="1989597" cy="2186916"/>
            </a:xfrm>
          </p:grpSpPr>
          <p:sp>
            <p:nvSpPr>
              <p:cNvPr id="3617" name="Google Shape;3617;p45"/>
              <p:cNvSpPr/>
              <p:nvPr/>
            </p:nvSpPr>
            <p:spPr>
              <a:xfrm>
                <a:off x="2203019" y="3787097"/>
                <a:ext cx="145271" cy="59398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46" extrusionOk="0">
                    <a:moveTo>
                      <a:pt x="924" y="0"/>
                    </a:moveTo>
                    <a:cubicBezTo>
                      <a:pt x="730" y="0"/>
                      <a:pt x="492" y="12"/>
                      <a:pt x="196" y="31"/>
                    </a:cubicBezTo>
                    <a:lnTo>
                      <a:pt x="15" y="296"/>
                    </a:lnTo>
                    <a:cubicBezTo>
                      <a:pt x="489" y="533"/>
                      <a:pt x="1" y="7186"/>
                      <a:pt x="447" y="7479"/>
                    </a:cubicBezTo>
                    <a:cubicBezTo>
                      <a:pt x="610" y="7598"/>
                      <a:pt x="781" y="7645"/>
                      <a:pt x="957" y="7645"/>
                    </a:cubicBezTo>
                    <a:cubicBezTo>
                      <a:pt x="1113" y="7645"/>
                      <a:pt x="1274" y="7608"/>
                      <a:pt x="1438" y="7549"/>
                    </a:cubicBezTo>
                    <a:lnTo>
                      <a:pt x="1605" y="7284"/>
                    </a:lnTo>
                    <a:cubicBezTo>
                      <a:pt x="1646" y="7090"/>
                      <a:pt x="1495" y="337"/>
                      <a:pt x="1862" y="337"/>
                    </a:cubicBezTo>
                    <a:cubicBezTo>
                      <a:pt x="1865" y="337"/>
                      <a:pt x="1867" y="337"/>
                      <a:pt x="1870" y="338"/>
                    </a:cubicBezTo>
                    <a:cubicBezTo>
                      <a:pt x="1657" y="84"/>
                      <a:pt x="1444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187793" y="3791913"/>
                <a:ext cx="175024" cy="4094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27" extrusionOk="0">
                    <a:moveTo>
                      <a:pt x="1098" y="0"/>
                    </a:moveTo>
                    <a:cubicBezTo>
                      <a:pt x="541" y="0"/>
                      <a:pt x="0" y="167"/>
                      <a:pt x="546" y="499"/>
                    </a:cubicBezTo>
                    <a:cubicBezTo>
                      <a:pt x="497" y="299"/>
                      <a:pt x="723" y="220"/>
                      <a:pt x="989" y="220"/>
                    </a:cubicBezTo>
                    <a:cubicBezTo>
                      <a:pt x="1335" y="220"/>
                      <a:pt x="1749" y="353"/>
                      <a:pt x="1717" y="527"/>
                    </a:cubicBezTo>
                    <a:cubicBezTo>
                      <a:pt x="2253" y="174"/>
                      <a:pt x="1667" y="0"/>
                      <a:pt x="10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216071" y="3840389"/>
                <a:ext cx="119246" cy="54550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22" extrusionOk="0">
                    <a:moveTo>
                      <a:pt x="238" y="98"/>
                    </a:moveTo>
                    <a:cubicBezTo>
                      <a:pt x="415" y="156"/>
                      <a:pt x="600" y="185"/>
                      <a:pt x="785" y="185"/>
                    </a:cubicBezTo>
                    <a:cubicBezTo>
                      <a:pt x="968" y="185"/>
                      <a:pt x="1152" y="157"/>
                      <a:pt x="1329" y="98"/>
                    </a:cubicBezTo>
                    <a:close/>
                    <a:moveTo>
                      <a:pt x="0" y="0"/>
                    </a:moveTo>
                    <a:cubicBezTo>
                      <a:pt x="0" y="1"/>
                      <a:pt x="56" y="6500"/>
                      <a:pt x="56" y="6500"/>
                    </a:cubicBezTo>
                    <a:cubicBezTo>
                      <a:pt x="0" y="6770"/>
                      <a:pt x="473" y="7022"/>
                      <a:pt x="891" y="7022"/>
                    </a:cubicBezTo>
                    <a:cubicBezTo>
                      <a:pt x="1207" y="7022"/>
                      <a:pt x="1493" y="6877"/>
                      <a:pt x="1493" y="6486"/>
                    </a:cubicBezTo>
                    <a:lnTo>
                      <a:pt x="1535" y="14"/>
                    </a:lnTo>
                    <a:lnTo>
                      <a:pt x="1535" y="14"/>
                    </a:lnTo>
                    <a:cubicBezTo>
                      <a:pt x="1467" y="47"/>
                      <a:pt x="1399" y="75"/>
                      <a:pt x="1329" y="98"/>
                    </a:cubicBezTo>
                    <a:lnTo>
                      <a:pt x="1381" y="98"/>
                    </a:lnTo>
                    <a:lnTo>
                      <a:pt x="1381" y="6500"/>
                    </a:lnTo>
                    <a:cubicBezTo>
                      <a:pt x="1381" y="6500"/>
                      <a:pt x="1465" y="6919"/>
                      <a:pt x="823" y="6919"/>
                    </a:cubicBezTo>
                    <a:cubicBezTo>
                      <a:pt x="195" y="6919"/>
                      <a:pt x="168" y="6500"/>
                      <a:pt x="168" y="6500"/>
                    </a:cubicBezTo>
                    <a:lnTo>
                      <a:pt x="168" y="98"/>
                    </a:lnTo>
                    <a:lnTo>
                      <a:pt x="238" y="98"/>
                    </a:lnTo>
                    <a:cubicBezTo>
                      <a:pt x="157" y="71"/>
                      <a:pt x="77" y="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132714" y="3775988"/>
                <a:ext cx="291474" cy="8941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151" extrusionOk="0">
                    <a:moveTo>
                      <a:pt x="1782" y="209"/>
                    </a:moveTo>
                    <a:cubicBezTo>
                      <a:pt x="2384" y="209"/>
                      <a:pt x="3033" y="406"/>
                      <a:pt x="2356" y="774"/>
                    </a:cubicBezTo>
                    <a:cubicBezTo>
                      <a:pt x="2201" y="867"/>
                      <a:pt x="2028" y="913"/>
                      <a:pt x="1857" y="913"/>
                    </a:cubicBezTo>
                    <a:cubicBezTo>
                      <a:pt x="1646" y="913"/>
                      <a:pt x="1438" y="843"/>
                      <a:pt x="1268" y="704"/>
                    </a:cubicBezTo>
                    <a:cubicBezTo>
                      <a:pt x="741" y="367"/>
                      <a:pt x="1242" y="209"/>
                      <a:pt x="1782" y="209"/>
                    </a:cubicBezTo>
                    <a:close/>
                    <a:moveTo>
                      <a:pt x="1710" y="1"/>
                    </a:moveTo>
                    <a:cubicBezTo>
                      <a:pt x="502" y="1"/>
                      <a:pt x="1" y="689"/>
                      <a:pt x="1868" y="1150"/>
                    </a:cubicBezTo>
                    <a:cubicBezTo>
                      <a:pt x="2468" y="1108"/>
                      <a:pt x="3751" y="509"/>
                      <a:pt x="2677" y="132"/>
                    </a:cubicBezTo>
                    <a:cubicBezTo>
                      <a:pt x="2329" y="40"/>
                      <a:pt x="1999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140482" y="3780726"/>
                <a:ext cx="226063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015" extrusionOk="0">
                    <a:moveTo>
                      <a:pt x="1747" y="16"/>
                    </a:moveTo>
                    <a:cubicBezTo>
                      <a:pt x="2365" y="16"/>
                      <a:pt x="2910" y="259"/>
                      <a:pt x="2647" y="559"/>
                    </a:cubicBezTo>
                    <a:cubicBezTo>
                      <a:pt x="2370" y="814"/>
                      <a:pt x="2069" y="910"/>
                      <a:pt x="1795" y="910"/>
                    </a:cubicBezTo>
                    <a:cubicBezTo>
                      <a:pt x="1198" y="910"/>
                      <a:pt x="723" y="459"/>
                      <a:pt x="876" y="210"/>
                    </a:cubicBezTo>
                    <a:cubicBezTo>
                      <a:pt x="1127" y="73"/>
                      <a:pt x="1445" y="16"/>
                      <a:pt x="1747" y="16"/>
                    </a:cubicBezTo>
                    <a:close/>
                    <a:moveTo>
                      <a:pt x="1659" y="1"/>
                    </a:moveTo>
                    <a:cubicBezTo>
                      <a:pt x="811" y="1"/>
                      <a:pt x="1" y="243"/>
                      <a:pt x="1420" y="936"/>
                    </a:cubicBezTo>
                    <a:cubicBezTo>
                      <a:pt x="1420" y="936"/>
                      <a:pt x="1570" y="1014"/>
                      <a:pt x="1809" y="1014"/>
                    </a:cubicBezTo>
                    <a:cubicBezTo>
                      <a:pt x="2054" y="1014"/>
                      <a:pt x="2392" y="932"/>
                      <a:pt x="2759" y="601"/>
                    </a:cubicBezTo>
                    <a:cubicBezTo>
                      <a:pt x="2856" y="503"/>
                      <a:pt x="2856" y="350"/>
                      <a:pt x="2759" y="252"/>
                    </a:cubicBezTo>
                    <a:cubicBezTo>
                      <a:pt x="2781" y="104"/>
                      <a:pt x="2212" y="1"/>
                      <a:pt x="1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233394" y="3956296"/>
                <a:ext cx="91125" cy="42921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525" extrusionOk="0">
                    <a:moveTo>
                      <a:pt x="1074" y="4967"/>
                    </a:moveTo>
                    <a:cubicBezTo>
                      <a:pt x="1172" y="5525"/>
                      <a:pt x="0" y="5441"/>
                      <a:pt x="0" y="4967"/>
                    </a:cubicBezTo>
                    <a:lnTo>
                      <a:pt x="0" y="238"/>
                    </a:lnTo>
                    <a:cubicBezTo>
                      <a:pt x="349" y="1"/>
                      <a:pt x="837" y="112"/>
                      <a:pt x="1088" y="2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233394" y="3964919"/>
                <a:ext cx="83511" cy="1965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53" extrusionOk="0">
                    <a:moveTo>
                      <a:pt x="465" y="0"/>
                    </a:moveTo>
                    <a:cubicBezTo>
                      <a:pt x="280" y="0"/>
                      <a:pt x="100" y="33"/>
                      <a:pt x="0" y="127"/>
                    </a:cubicBezTo>
                    <a:cubicBezTo>
                      <a:pt x="154" y="211"/>
                      <a:pt x="380" y="253"/>
                      <a:pt x="590" y="253"/>
                    </a:cubicBezTo>
                    <a:cubicBezTo>
                      <a:pt x="799" y="253"/>
                      <a:pt x="991" y="211"/>
                      <a:pt x="1074" y="127"/>
                    </a:cubicBezTo>
                    <a:cubicBezTo>
                      <a:pt x="1041" y="76"/>
                      <a:pt x="747" y="0"/>
                      <a:pt x="465" y="0"/>
                    </a:cubicBezTo>
                    <a:close/>
                  </a:path>
                </a:pathLst>
              </a:custGeom>
              <a:solidFill>
                <a:srgbClr val="2CD7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5"/>
              <p:cNvSpPr/>
              <p:nvPr/>
            </p:nvSpPr>
            <p:spPr>
              <a:xfrm>
                <a:off x="2270217" y="3963909"/>
                <a:ext cx="46689" cy="2128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74" extrusionOk="0">
                    <a:moveTo>
                      <a:pt x="15" y="1"/>
                    </a:moveTo>
                    <a:cubicBezTo>
                      <a:pt x="15" y="1"/>
                      <a:pt x="154" y="154"/>
                      <a:pt x="1" y="266"/>
                    </a:cubicBezTo>
                    <a:cubicBezTo>
                      <a:pt x="42" y="271"/>
                      <a:pt x="85" y="274"/>
                      <a:pt x="127" y="274"/>
                    </a:cubicBezTo>
                    <a:cubicBezTo>
                      <a:pt x="297" y="274"/>
                      <a:pt x="467" y="229"/>
                      <a:pt x="600" y="140"/>
                    </a:cubicBezTo>
                    <a:cubicBezTo>
                      <a:pt x="419" y="42"/>
                      <a:pt x="224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5"/>
              <p:cNvSpPr/>
              <p:nvPr/>
            </p:nvSpPr>
            <p:spPr>
              <a:xfrm>
                <a:off x="2233394" y="3964142"/>
                <a:ext cx="83511" cy="1173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1" extrusionOk="0">
                    <a:moveTo>
                      <a:pt x="496" y="1"/>
                    </a:moveTo>
                    <a:cubicBezTo>
                      <a:pt x="337" y="1"/>
                      <a:pt x="163" y="35"/>
                      <a:pt x="0" y="137"/>
                    </a:cubicBezTo>
                    <a:lnTo>
                      <a:pt x="28" y="137"/>
                    </a:lnTo>
                    <a:cubicBezTo>
                      <a:pt x="49" y="83"/>
                      <a:pt x="282" y="55"/>
                      <a:pt x="523" y="55"/>
                    </a:cubicBezTo>
                    <a:cubicBezTo>
                      <a:pt x="777" y="55"/>
                      <a:pt x="1039" y="86"/>
                      <a:pt x="1060" y="151"/>
                    </a:cubicBezTo>
                    <a:lnTo>
                      <a:pt x="1074" y="137"/>
                    </a:lnTo>
                    <a:cubicBezTo>
                      <a:pt x="1074" y="137"/>
                      <a:pt x="814" y="1"/>
                      <a:pt x="496" y="1"/>
                    </a:cubicBezTo>
                    <a:close/>
                  </a:path>
                </a:pathLst>
              </a:custGeom>
              <a:solidFill>
                <a:srgbClr val="0D9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5"/>
              <p:cNvSpPr/>
              <p:nvPr/>
            </p:nvSpPr>
            <p:spPr>
              <a:xfrm>
                <a:off x="2291348" y="4327710"/>
                <a:ext cx="1794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2" extrusionOk="0">
                    <a:moveTo>
                      <a:pt x="119" y="1"/>
                    </a:moveTo>
                    <a:cubicBezTo>
                      <a:pt x="63" y="1"/>
                      <a:pt x="8" y="39"/>
                      <a:pt x="8" y="116"/>
                    </a:cubicBezTo>
                    <a:cubicBezTo>
                      <a:pt x="1" y="200"/>
                      <a:pt x="56" y="241"/>
                      <a:pt x="114" y="241"/>
                    </a:cubicBezTo>
                    <a:cubicBezTo>
                      <a:pt x="171" y="241"/>
                      <a:pt x="231" y="200"/>
                      <a:pt x="231" y="116"/>
                    </a:cubicBezTo>
                    <a:cubicBezTo>
                      <a:pt x="231" y="39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256156" y="425484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9" y="1"/>
                    </a:moveTo>
                    <a:cubicBezTo>
                      <a:pt x="63" y="1"/>
                      <a:pt x="7" y="36"/>
                      <a:pt x="0" y="105"/>
                    </a:cubicBezTo>
                    <a:cubicBezTo>
                      <a:pt x="7" y="175"/>
                      <a:pt x="63" y="210"/>
                      <a:pt x="119" y="210"/>
                    </a:cubicBezTo>
                    <a:cubicBezTo>
                      <a:pt x="175" y="210"/>
                      <a:pt x="230" y="175"/>
                      <a:pt x="237" y="105"/>
                    </a:cubicBezTo>
                    <a:cubicBezTo>
                      <a:pt x="230" y="36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291348" y="4158977"/>
                <a:ext cx="17945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1" extrusionOk="0">
                    <a:moveTo>
                      <a:pt x="119" y="0"/>
                    </a:moveTo>
                    <a:cubicBezTo>
                      <a:pt x="63" y="0"/>
                      <a:pt x="8" y="42"/>
                      <a:pt x="8" y="126"/>
                    </a:cubicBezTo>
                    <a:cubicBezTo>
                      <a:pt x="1" y="203"/>
                      <a:pt x="56" y="241"/>
                      <a:pt x="114" y="241"/>
                    </a:cubicBezTo>
                    <a:cubicBezTo>
                      <a:pt x="171" y="241"/>
                      <a:pt x="231" y="203"/>
                      <a:pt x="231" y="126"/>
                    </a:cubicBezTo>
                    <a:cubicBezTo>
                      <a:pt x="231" y="42"/>
                      <a:pt x="175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249631" y="4066299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24" y="1"/>
                    </a:moveTo>
                    <a:cubicBezTo>
                      <a:pt x="70" y="1"/>
                      <a:pt x="15" y="36"/>
                      <a:pt x="1" y="105"/>
                    </a:cubicBezTo>
                    <a:cubicBezTo>
                      <a:pt x="15" y="175"/>
                      <a:pt x="70" y="210"/>
                      <a:pt x="124" y="210"/>
                    </a:cubicBezTo>
                    <a:cubicBezTo>
                      <a:pt x="178" y="210"/>
                      <a:pt x="231" y="175"/>
                      <a:pt x="238" y="105"/>
                    </a:cubicBezTo>
                    <a:cubicBezTo>
                      <a:pt x="231" y="36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282181" y="4038409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19" y="0"/>
                    </a:moveTo>
                    <a:cubicBezTo>
                      <a:pt x="59" y="0"/>
                      <a:pt x="0" y="39"/>
                      <a:pt x="0" y="116"/>
                    </a:cubicBezTo>
                    <a:cubicBezTo>
                      <a:pt x="0" y="192"/>
                      <a:pt x="59" y="231"/>
                      <a:pt x="119" y="231"/>
                    </a:cubicBezTo>
                    <a:cubicBezTo>
                      <a:pt x="178" y="231"/>
                      <a:pt x="237" y="192"/>
                      <a:pt x="237" y="116"/>
                    </a:cubicBezTo>
                    <a:cubicBezTo>
                      <a:pt x="237" y="39"/>
                      <a:pt x="178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287541" y="400345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4" y="1"/>
                    </a:moveTo>
                    <a:cubicBezTo>
                      <a:pt x="60" y="1"/>
                      <a:pt x="8" y="36"/>
                      <a:pt x="1" y="105"/>
                    </a:cubicBezTo>
                    <a:cubicBezTo>
                      <a:pt x="8" y="175"/>
                      <a:pt x="60" y="210"/>
                      <a:pt x="114" y="210"/>
                    </a:cubicBezTo>
                    <a:cubicBezTo>
                      <a:pt x="168" y="210"/>
                      <a:pt x="224" y="175"/>
                      <a:pt x="238" y="105"/>
                    </a:cubicBezTo>
                    <a:cubicBezTo>
                      <a:pt x="224" y="36"/>
                      <a:pt x="168" y="1"/>
                      <a:pt x="11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245280" y="3984263"/>
                <a:ext cx="17401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1" extrusionOk="0">
                    <a:moveTo>
                      <a:pt x="112" y="0"/>
                    </a:moveTo>
                    <a:cubicBezTo>
                      <a:pt x="57" y="0"/>
                      <a:pt x="1" y="38"/>
                      <a:pt x="1" y="115"/>
                    </a:cubicBezTo>
                    <a:cubicBezTo>
                      <a:pt x="1" y="192"/>
                      <a:pt x="57" y="230"/>
                      <a:pt x="112" y="230"/>
                    </a:cubicBezTo>
                    <a:cubicBezTo>
                      <a:pt x="168" y="230"/>
                      <a:pt x="224" y="192"/>
                      <a:pt x="224" y="115"/>
                    </a:cubicBezTo>
                    <a:cubicBezTo>
                      <a:pt x="224" y="38"/>
                      <a:pt x="168" y="0"/>
                      <a:pt x="11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270217" y="4308211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24" y="1"/>
                    </a:moveTo>
                    <a:cubicBezTo>
                      <a:pt x="67" y="1"/>
                      <a:pt x="8" y="39"/>
                      <a:pt x="1" y="116"/>
                    </a:cubicBezTo>
                    <a:cubicBezTo>
                      <a:pt x="1" y="192"/>
                      <a:pt x="60" y="231"/>
                      <a:pt x="119" y="231"/>
                    </a:cubicBezTo>
                    <a:cubicBezTo>
                      <a:pt x="178" y="231"/>
                      <a:pt x="238" y="192"/>
                      <a:pt x="238" y="116"/>
                    </a:cubicBezTo>
                    <a:cubicBezTo>
                      <a:pt x="238" y="39"/>
                      <a:pt x="18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252893" y="4333148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259419" y="4289800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5" y="1"/>
                      <a:pt x="7" y="25"/>
                      <a:pt x="0" y="74"/>
                    </a:cubicBezTo>
                    <a:cubicBezTo>
                      <a:pt x="7" y="123"/>
                      <a:pt x="45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291348" y="4265174"/>
                <a:ext cx="12585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8" extrusionOk="0">
                    <a:moveTo>
                      <a:pt x="84" y="0"/>
                    </a:moveTo>
                    <a:cubicBezTo>
                      <a:pt x="46" y="0"/>
                      <a:pt x="8" y="28"/>
                      <a:pt x="8" y="84"/>
                    </a:cubicBezTo>
                    <a:cubicBezTo>
                      <a:pt x="1" y="140"/>
                      <a:pt x="39" y="168"/>
                      <a:pt x="79" y="168"/>
                    </a:cubicBezTo>
                    <a:cubicBezTo>
                      <a:pt x="119" y="168"/>
                      <a:pt x="161" y="140"/>
                      <a:pt x="161" y="84"/>
                    </a:cubicBezTo>
                    <a:cubicBezTo>
                      <a:pt x="161" y="28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275655" y="4191994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3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3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5"/>
              <p:cNvSpPr/>
              <p:nvPr/>
            </p:nvSpPr>
            <p:spPr>
              <a:xfrm>
                <a:off x="2275655" y="4146781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46" y="0"/>
                      <a:pt x="7" y="25"/>
                      <a:pt x="0" y="74"/>
                    </a:cubicBezTo>
                    <a:cubicBezTo>
                      <a:pt x="7" y="122"/>
                      <a:pt x="46" y="147"/>
                      <a:pt x="84" y="147"/>
                    </a:cubicBezTo>
                    <a:cubicBezTo>
                      <a:pt x="122" y="147"/>
                      <a:pt x="161" y="122"/>
                      <a:pt x="168" y="74"/>
                    </a:cubicBezTo>
                    <a:cubicBezTo>
                      <a:pt x="161" y="25"/>
                      <a:pt x="122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5"/>
              <p:cNvSpPr/>
              <p:nvPr/>
            </p:nvSpPr>
            <p:spPr>
              <a:xfrm>
                <a:off x="2257244" y="4155715"/>
                <a:ext cx="11963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8" extrusionOk="0">
                    <a:moveTo>
                      <a:pt x="77" y="0"/>
                    </a:moveTo>
                    <a:cubicBezTo>
                      <a:pt x="39" y="0"/>
                      <a:pt x="0" y="28"/>
                      <a:pt x="0" y="84"/>
                    </a:cubicBezTo>
                    <a:cubicBezTo>
                      <a:pt x="0" y="133"/>
                      <a:pt x="39" y="157"/>
                      <a:pt x="77" y="157"/>
                    </a:cubicBezTo>
                    <a:cubicBezTo>
                      <a:pt x="115" y="157"/>
                      <a:pt x="154" y="133"/>
                      <a:pt x="154" y="84"/>
                    </a:cubicBezTo>
                    <a:cubicBezTo>
                      <a:pt x="154" y="28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239920" y="4152452"/>
                <a:ext cx="1305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84" y="1"/>
                    </a:moveTo>
                    <a:cubicBezTo>
                      <a:pt x="42" y="1"/>
                      <a:pt x="0" y="28"/>
                      <a:pt x="0" y="84"/>
                    </a:cubicBezTo>
                    <a:cubicBezTo>
                      <a:pt x="0" y="140"/>
                      <a:pt x="42" y="168"/>
                      <a:pt x="84" y="168"/>
                    </a:cubicBezTo>
                    <a:cubicBezTo>
                      <a:pt x="126" y="168"/>
                      <a:pt x="167" y="140"/>
                      <a:pt x="167" y="84"/>
                    </a:cubicBezTo>
                    <a:cubicBezTo>
                      <a:pt x="167" y="28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246368" y="4118892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275655" y="4113143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257244" y="4020231"/>
                <a:ext cx="11963" cy="1312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69" extrusionOk="0">
                    <a:moveTo>
                      <a:pt x="77" y="1"/>
                    </a:moveTo>
                    <a:cubicBezTo>
                      <a:pt x="39" y="1"/>
                      <a:pt x="0" y="29"/>
                      <a:pt x="0" y="85"/>
                    </a:cubicBezTo>
                    <a:cubicBezTo>
                      <a:pt x="0" y="140"/>
                      <a:pt x="39" y="168"/>
                      <a:pt x="77" y="168"/>
                    </a:cubicBezTo>
                    <a:cubicBezTo>
                      <a:pt x="115" y="168"/>
                      <a:pt x="154" y="140"/>
                      <a:pt x="154" y="85"/>
                    </a:cubicBezTo>
                    <a:cubicBezTo>
                      <a:pt x="154" y="29"/>
                      <a:pt x="115" y="1"/>
                      <a:pt x="7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285366" y="4081991"/>
                <a:ext cx="12041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78" y="1"/>
                    </a:moveTo>
                    <a:cubicBezTo>
                      <a:pt x="39" y="1"/>
                      <a:pt x="1" y="29"/>
                      <a:pt x="1" y="85"/>
                    </a:cubicBezTo>
                    <a:cubicBezTo>
                      <a:pt x="1" y="133"/>
                      <a:pt x="39" y="158"/>
                      <a:pt x="78" y="158"/>
                    </a:cubicBezTo>
                    <a:cubicBezTo>
                      <a:pt x="116" y="158"/>
                      <a:pt x="154" y="133"/>
                      <a:pt x="154" y="85"/>
                    </a:cubicBezTo>
                    <a:cubicBezTo>
                      <a:pt x="154" y="29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269130" y="4351871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33"/>
                      <a:pt x="43" y="157"/>
                      <a:pt x="84" y="157"/>
                    </a:cubicBezTo>
                    <a:cubicBezTo>
                      <a:pt x="126" y="157"/>
                      <a:pt x="168" y="133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246368" y="4301997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243105" y="4213124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90" y="1"/>
                    </a:moveTo>
                    <a:cubicBezTo>
                      <a:pt x="50" y="1"/>
                      <a:pt x="8" y="29"/>
                      <a:pt x="1" y="84"/>
                    </a:cubicBezTo>
                    <a:cubicBezTo>
                      <a:pt x="1" y="133"/>
                      <a:pt x="43" y="158"/>
                      <a:pt x="85" y="158"/>
                    </a:cubicBezTo>
                    <a:cubicBezTo>
                      <a:pt x="126" y="158"/>
                      <a:pt x="168" y="133"/>
                      <a:pt x="168" y="84"/>
                    </a:cubicBezTo>
                    <a:cubicBezTo>
                      <a:pt x="168" y="29"/>
                      <a:pt x="130" y="1"/>
                      <a:pt x="9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275655" y="4224777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16"/>
                      <a:pt x="46" y="137"/>
                      <a:pt x="84" y="137"/>
                    </a:cubicBezTo>
                    <a:cubicBezTo>
                      <a:pt x="122" y="137"/>
                      <a:pt x="161" y="116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296242" y="4230992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4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4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301680" y="4208541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5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5" y="53"/>
                    </a:cubicBezTo>
                    <a:cubicBezTo>
                      <a:pt x="49" y="53"/>
                      <a:pt x="63" y="46"/>
                      <a:pt x="70" y="32"/>
                    </a:cubicBezTo>
                    <a:cubicBezTo>
                      <a:pt x="63" y="11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5"/>
              <p:cNvSpPr/>
              <p:nvPr/>
            </p:nvSpPr>
            <p:spPr>
              <a:xfrm>
                <a:off x="2300592" y="4123708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4" y="1"/>
                      <a:pt x="0" y="8"/>
                      <a:pt x="0" y="22"/>
                    </a:cubicBezTo>
                    <a:cubicBezTo>
                      <a:pt x="0" y="36"/>
                      <a:pt x="14" y="43"/>
                      <a:pt x="28" y="43"/>
                    </a:cubicBezTo>
                    <a:cubicBezTo>
                      <a:pt x="42" y="43"/>
                      <a:pt x="56" y="36"/>
                      <a:pt x="56" y="22"/>
                    </a:cubicBezTo>
                    <a:cubicBezTo>
                      <a:pt x="56" y="8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5"/>
              <p:cNvSpPr/>
              <p:nvPr/>
            </p:nvSpPr>
            <p:spPr>
              <a:xfrm>
                <a:off x="2253981" y="4189042"/>
                <a:ext cx="442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34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4" y="53"/>
                    </a:cubicBezTo>
                    <a:cubicBezTo>
                      <a:pt x="46" y="53"/>
                      <a:pt x="56" y="46"/>
                      <a:pt x="56" y="32"/>
                    </a:cubicBezTo>
                    <a:cubicBezTo>
                      <a:pt x="56" y="11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5"/>
              <p:cNvSpPr/>
              <p:nvPr/>
            </p:nvSpPr>
            <p:spPr>
              <a:xfrm>
                <a:off x="2300592" y="4309066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0"/>
                    </a:moveTo>
                    <a:cubicBezTo>
                      <a:pt x="14" y="0"/>
                      <a:pt x="0" y="7"/>
                      <a:pt x="0" y="21"/>
                    </a:cubicBezTo>
                    <a:cubicBezTo>
                      <a:pt x="0" y="35"/>
                      <a:pt x="14" y="42"/>
                      <a:pt x="28" y="42"/>
                    </a:cubicBezTo>
                    <a:cubicBezTo>
                      <a:pt x="42" y="42"/>
                      <a:pt x="56" y="35"/>
                      <a:pt x="56" y="21"/>
                    </a:cubicBezTo>
                    <a:cubicBezTo>
                      <a:pt x="56" y="7"/>
                      <a:pt x="42" y="0"/>
                      <a:pt x="2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238832" y="3974785"/>
                <a:ext cx="78073" cy="1025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2" extrusionOk="0">
                    <a:moveTo>
                      <a:pt x="1004" y="0"/>
                    </a:moveTo>
                    <a:cubicBezTo>
                      <a:pt x="1003" y="1"/>
                      <a:pt x="1002" y="2"/>
                      <a:pt x="999" y="3"/>
                    </a:cubicBezTo>
                    <a:lnTo>
                      <a:pt x="999" y="3"/>
                    </a:lnTo>
                    <a:cubicBezTo>
                      <a:pt x="1001" y="2"/>
                      <a:pt x="1003" y="1"/>
                      <a:pt x="1004" y="0"/>
                    </a:cubicBezTo>
                    <a:close/>
                    <a:moveTo>
                      <a:pt x="0" y="14"/>
                    </a:moveTo>
                    <a:cubicBezTo>
                      <a:pt x="27" y="26"/>
                      <a:pt x="65" y="41"/>
                      <a:pt x="110" y="55"/>
                    </a:cubicBezTo>
                    <a:lnTo>
                      <a:pt x="110" y="55"/>
                    </a:lnTo>
                    <a:cubicBezTo>
                      <a:pt x="75" y="43"/>
                      <a:pt x="38" y="30"/>
                      <a:pt x="0" y="14"/>
                    </a:cubicBezTo>
                    <a:close/>
                    <a:moveTo>
                      <a:pt x="999" y="3"/>
                    </a:moveTo>
                    <a:cubicBezTo>
                      <a:pt x="848" y="91"/>
                      <a:pt x="681" y="121"/>
                      <a:pt x="526" y="121"/>
                    </a:cubicBezTo>
                    <a:cubicBezTo>
                      <a:pt x="365" y="121"/>
                      <a:pt x="216" y="89"/>
                      <a:pt x="110" y="55"/>
                    </a:cubicBezTo>
                    <a:lnTo>
                      <a:pt x="110" y="55"/>
                    </a:lnTo>
                    <a:cubicBezTo>
                      <a:pt x="275" y="111"/>
                      <a:pt x="416" y="131"/>
                      <a:pt x="536" y="131"/>
                    </a:cubicBezTo>
                    <a:cubicBezTo>
                      <a:pt x="812" y="131"/>
                      <a:pt x="966" y="24"/>
                      <a:pt x="999" y="3"/>
                    </a:cubicBezTo>
                    <a:close/>
                  </a:path>
                </a:pathLst>
              </a:custGeom>
              <a:solidFill>
                <a:srgbClr val="A10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388377" y="3829513"/>
                <a:ext cx="228705" cy="59429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7650" extrusionOk="0">
                    <a:moveTo>
                      <a:pt x="1353" y="1"/>
                    </a:moveTo>
                    <a:lnTo>
                      <a:pt x="1116" y="238"/>
                    </a:lnTo>
                    <a:cubicBezTo>
                      <a:pt x="1562" y="545"/>
                      <a:pt x="0" y="7045"/>
                      <a:pt x="391" y="7394"/>
                    </a:cubicBezTo>
                    <a:cubicBezTo>
                      <a:pt x="577" y="7581"/>
                      <a:pt x="806" y="7649"/>
                      <a:pt x="1047" y="7649"/>
                    </a:cubicBezTo>
                    <a:cubicBezTo>
                      <a:pt x="1147" y="7649"/>
                      <a:pt x="1250" y="7637"/>
                      <a:pt x="1353" y="7617"/>
                    </a:cubicBezTo>
                    <a:lnTo>
                      <a:pt x="1562" y="7394"/>
                    </a:lnTo>
                    <a:cubicBezTo>
                      <a:pt x="1645" y="7201"/>
                      <a:pt x="2573" y="570"/>
                      <a:pt x="2931" y="570"/>
                    </a:cubicBezTo>
                    <a:cubicBezTo>
                      <a:pt x="2935" y="570"/>
                      <a:pt x="2939" y="571"/>
                      <a:pt x="2943" y="573"/>
                    </a:cubicBezTo>
                    <a:cubicBezTo>
                      <a:pt x="2720" y="182"/>
                      <a:pt x="2427" y="112"/>
                      <a:pt x="1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69714" y="3838058"/>
                <a:ext cx="174247" cy="5010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45" extrusionOk="0">
                    <a:moveTo>
                      <a:pt x="613" y="1"/>
                    </a:moveTo>
                    <a:cubicBezTo>
                      <a:pt x="237" y="1"/>
                      <a:pt x="0" y="120"/>
                      <a:pt x="362" y="435"/>
                    </a:cubicBezTo>
                    <a:cubicBezTo>
                      <a:pt x="353" y="272"/>
                      <a:pt x="490" y="210"/>
                      <a:pt x="674" y="210"/>
                    </a:cubicBezTo>
                    <a:cubicBezTo>
                      <a:pt x="1042" y="210"/>
                      <a:pt x="1594" y="458"/>
                      <a:pt x="1520" y="644"/>
                    </a:cubicBezTo>
                    <a:cubicBezTo>
                      <a:pt x="2242" y="331"/>
                      <a:pt x="1237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397389" y="3879387"/>
                <a:ext cx="202292" cy="550087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7081" extrusionOk="0">
                    <a:moveTo>
                      <a:pt x="1098" y="1"/>
                    </a:moveTo>
                    <a:cubicBezTo>
                      <a:pt x="1098" y="1"/>
                      <a:pt x="107" y="6431"/>
                      <a:pt x="107" y="6431"/>
                    </a:cubicBezTo>
                    <a:cubicBezTo>
                      <a:pt x="0" y="6707"/>
                      <a:pt x="555" y="7081"/>
                      <a:pt x="1005" y="7081"/>
                    </a:cubicBezTo>
                    <a:cubicBezTo>
                      <a:pt x="1259" y="7081"/>
                      <a:pt x="1480" y="6962"/>
                      <a:pt x="1530" y="6640"/>
                    </a:cubicBezTo>
                    <a:lnTo>
                      <a:pt x="2604" y="252"/>
                    </a:lnTo>
                    <a:lnTo>
                      <a:pt x="2604" y="252"/>
                    </a:lnTo>
                    <a:cubicBezTo>
                      <a:pt x="2522" y="276"/>
                      <a:pt x="2439" y="294"/>
                      <a:pt x="2356" y="306"/>
                    </a:cubicBezTo>
                    <a:lnTo>
                      <a:pt x="2356" y="30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571" y="260"/>
                      <a:pt x="1839" y="323"/>
                      <a:pt x="2111" y="323"/>
                    </a:cubicBezTo>
                    <a:cubicBezTo>
                      <a:pt x="2192" y="323"/>
                      <a:pt x="2274" y="317"/>
                      <a:pt x="2356" y="306"/>
                    </a:cubicBezTo>
                    <a:lnTo>
                      <a:pt x="2356" y="306"/>
                    </a:lnTo>
                    <a:lnTo>
                      <a:pt x="2451" y="321"/>
                    </a:lnTo>
                    <a:lnTo>
                      <a:pt x="1418" y="6626"/>
                    </a:lnTo>
                    <a:cubicBezTo>
                      <a:pt x="1418" y="6626"/>
                      <a:pt x="1430" y="6975"/>
                      <a:pt x="977" y="6975"/>
                    </a:cubicBezTo>
                    <a:cubicBezTo>
                      <a:pt x="925" y="6975"/>
                      <a:pt x="868" y="6971"/>
                      <a:pt x="805" y="6961"/>
                    </a:cubicBezTo>
                    <a:cubicBezTo>
                      <a:pt x="177" y="6863"/>
                      <a:pt x="219" y="6431"/>
                      <a:pt x="219" y="6431"/>
                    </a:cubicBezTo>
                    <a:lnTo>
                      <a:pt x="1251" y="12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248" y="99"/>
                      <a:pt x="1171" y="53"/>
                      <a:pt x="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20772" y="3820346"/>
                <a:ext cx="266149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13" extrusionOk="0">
                    <a:moveTo>
                      <a:pt x="1227" y="223"/>
                    </a:moveTo>
                    <a:cubicBezTo>
                      <a:pt x="1864" y="223"/>
                      <a:pt x="2957" y="596"/>
                      <a:pt x="2080" y="900"/>
                    </a:cubicBezTo>
                    <a:cubicBezTo>
                      <a:pt x="1962" y="948"/>
                      <a:pt x="1838" y="972"/>
                      <a:pt x="1716" y="972"/>
                    </a:cubicBezTo>
                    <a:cubicBezTo>
                      <a:pt x="1448" y="972"/>
                      <a:pt x="1188" y="860"/>
                      <a:pt x="1006" y="649"/>
                    </a:cubicBezTo>
                    <a:cubicBezTo>
                      <a:pt x="656" y="339"/>
                      <a:pt x="870" y="223"/>
                      <a:pt x="1227" y="223"/>
                    </a:cubicBezTo>
                    <a:close/>
                    <a:moveTo>
                      <a:pt x="1130" y="0"/>
                    </a:moveTo>
                    <a:cubicBezTo>
                      <a:pt x="255" y="0"/>
                      <a:pt x="1" y="542"/>
                      <a:pt x="1536" y="1207"/>
                    </a:cubicBezTo>
                    <a:cubicBezTo>
                      <a:pt x="1574" y="1210"/>
                      <a:pt x="1615" y="1212"/>
                      <a:pt x="1659" y="1212"/>
                    </a:cubicBezTo>
                    <a:cubicBezTo>
                      <a:pt x="2299" y="1212"/>
                      <a:pt x="3425" y="837"/>
                      <a:pt x="2498" y="328"/>
                    </a:cubicBezTo>
                    <a:cubicBezTo>
                      <a:pt x="1990" y="99"/>
                      <a:pt x="1503" y="0"/>
                      <a:pt x="1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37785" y="3825706"/>
                <a:ext cx="212002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80" extrusionOk="0">
                    <a:moveTo>
                      <a:pt x="1030" y="48"/>
                    </a:moveTo>
                    <a:cubicBezTo>
                      <a:pt x="1702" y="48"/>
                      <a:pt x="2728" y="383"/>
                      <a:pt x="2265" y="761"/>
                    </a:cubicBezTo>
                    <a:lnTo>
                      <a:pt x="2251" y="761"/>
                    </a:lnTo>
                    <a:cubicBezTo>
                      <a:pt x="1974" y="935"/>
                      <a:pt x="1732" y="989"/>
                      <a:pt x="1541" y="989"/>
                    </a:cubicBezTo>
                    <a:cubicBezTo>
                      <a:pt x="1242" y="989"/>
                      <a:pt x="1066" y="859"/>
                      <a:pt x="1066" y="859"/>
                    </a:cubicBezTo>
                    <a:cubicBezTo>
                      <a:pt x="174" y="267"/>
                      <a:pt x="486" y="48"/>
                      <a:pt x="1030" y="48"/>
                    </a:cubicBezTo>
                    <a:close/>
                    <a:moveTo>
                      <a:pt x="842" y="0"/>
                    </a:moveTo>
                    <a:cubicBezTo>
                      <a:pt x="278" y="0"/>
                      <a:pt x="1" y="222"/>
                      <a:pt x="996" y="929"/>
                    </a:cubicBezTo>
                    <a:cubicBezTo>
                      <a:pt x="996" y="929"/>
                      <a:pt x="1204" y="1079"/>
                      <a:pt x="1550" y="1079"/>
                    </a:cubicBezTo>
                    <a:cubicBezTo>
                      <a:pt x="1771" y="1079"/>
                      <a:pt x="2048" y="1018"/>
                      <a:pt x="2363" y="817"/>
                    </a:cubicBezTo>
                    <a:cubicBezTo>
                      <a:pt x="2489" y="733"/>
                      <a:pt x="2516" y="580"/>
                      <a:pt x="2433" y="468"/>
                    </a:cubicBezTo>
                    <a:cubicBezTo>
                      <a:pt x="2485" y="283"/>
                      <a:pt x="148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25200" y="3824153"/>
                <a:ext cx="61837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98" extrusionOk="0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0" y="42"/>
                      <a:pt x="781" y="698"/>
                    </a:cubicBezTo>
                    <a:cubicBezTo>
                      <a:pt x="781" y="684"/>
                      <a:pt x="223" y="154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13236" y="4000732"/>
                <a:ext cx="147446" cy="434648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5595" extrusionOk="0">
                    <a:moveTo>
                      <a:pt x="1145" y="5022"/>
                    </a:moveTo>
                    <a:cubicBezTo>
                      <a:pt x="1145" y="5594"/>
                      <a:pt x="1" y="5315"/>
                      <a:pt x="85" y="4855"/>
                    </a:cubicBezTo>
                    <a:lnTo>
                      <a:pt x="838" y="182"/>
                    </a:lnTo>
                    <a:cubicBezTo>
                      <a:pt x="1214" y="1"/>
                      <a:pt x="1689" y="196"/>
                      <a:pt x="1898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BA42"/>
                  </a:gs>
                  <a:gs pos="100000">
                    <a:srgbClr val="B8770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52235" y="4018056"/>
                <a:ext cx="109536" cy="39836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128" extrusionOk="0">
                    <a:moveTo>
                      <a:pt x="1145" y="1"/>
                    </a:moveTo>
                    <a:lnTo>
                      <a:pt x="824" y="168"/>
                    </a:lnTo>
                    <a:cubicBezTo>
                      <a:pt x="810" y="168"/>
                      <a:pt x="1" y="5092"/>
                      <a:pt x="1" y="5092"/>
                    </a:cubicBezTo>
                    <a:cubicBezTo>
                      <a:pt x="78" y="5117"/>
                      <a:pt x="148" y="5128"/>
                      <a:pt x="211" y="5128"/>
                    </a:cubicBezTo>
                    <a:cubicBezTo>
                      <a:pt x="537" y="5128"/>
                      <a:pt x="678" y="4846"/>
                      <a:pt x="643" y="4799"/>
                    </a:cubicBezTo>
                    <a:lnTo>
                      <a:pt x="1410" y="140"/>
                    </a:lnTo>
                    <a:cubicBezTo>
                      <a:pt x="1326" y="85"/>
                      <a:pt x="1242" y="29"/>
                      <a:pt x="114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78259" y="4008501"/>
                <a:ext cx="82424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15" extrusionOk="0">
                    <a:moveTo>
                      <a:pt x="276" y="0"/>
                    </a:moveTo>
                    <a:cubicBezTo>
                      <a:pt x="168" y="0"/>
                      <a:pt x="70" y="20"/>
                      <a:pt x="1" y="68"/>
                    </a:cubicBezTo>
                    <a:cubicBezTo>
                      <a:pt x="191" y="220"/>
                      <a:pt x="524" y="314"/>
                      <a:pt x="779" y="314"/>
                    </a:cubicBezTo>
                    <a:cubicBezTo>
                      <a:pt x="897" y="314"/>
                      <a:pt x="999" y="294"/>
                      <a:pt x="1061" y="249"/>
                    </a:cubicBezTo>
                    <a:cubicBezTo>
                      <a:pt x="1029" y="176"/>
                      <a:pt x="604" y="0"/>
                      <a:pt x="276" y="0"/>
                    </a:cubicBezTo>
                    <a:close/>
                  </a:path>
                </a:pathLst>
              </a:custGeom>
              <a:solidFill>
                <a:srgbClr val="F9C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512985" y="4009433"/>
                <a:ext cx="47699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1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56" y="0"/>
                      <a:pt x="167" y="182"/>
                      <a:pt x="0" y="265"/>
                    </a:cubicBezTo>
                    <a:cubicBezTo>
                      <a:pt x="91" y="296"/>
                      <a:pt x="184" y="310"/>
                      <a:pt x="275" y="310"/>
                    </a:cubicBezTo>
                    <a:cubicBezTo>
                      <a:pt x="394" y="310"/>
                      <a:pt x="511" y="285"/>
                      <a:pt x="614" y="237"/>
                    </a:cubicBezTo>
                    <a:cubicBezTo>
                      <a:pt x="446" y="126"/>
                      <a:pt x="265" y="42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5"/>
              <p:cNvSpPr/>
              <p:nvPr/>
            </p:nvSpPr>
            <p:spPr>
              <a:xfrm>
                <a:off x="2478259" y="4009044"/>
                <a:ext cx="82424" cy="1996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7" extrusionOk="0">
                    <a:moveTo>
                      <a:pt x="355" y="1"/>
                    </a:moveTo>
                    <a:cubicBezTo>
                      <a:pt x="241" y="1"/>
                      <a:pt x="121" y="21"/>
                      <a:pt x="1" y="75"/>
                    </a:cubicBezTo>
                    <a:lnTo>
                      <a:pt x="29" y="75"/>
                    </a:lnTo>
                    <a:cubicBezTo>
                      <a:pt x="42" y="48"/>
                      <a:pt x="107" y="37"/>
                      <a:pt x="197" y="37"/>
                    </a:cubicBezTo>
                    <a:cubicBezTo>
                      <a:pt x="482" y="37"/>
                      <a:pt x="1026" y="151"/>
                      <a:pt x="1047" y="256"/>
                    </a:cubicBezTo>
                    <a:lnTo>
                      <a:pt x="1061" y="242"/>
                    </a:lnTo>
                    <a:cubicBezTo>
                      <a:pt x="1061" y="242"/>
                      <a:pt x="744" y="1"/>
                      <a:pt x="35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5"/>
              <p:cNvSpPr/>
              <p:nvPr/>
            </p:nvSpPr>
            <p:spPr>
              <a:xfrm>
                <a:off x="2419762" y="3969347"/>
                <a:ext cx="79161" cy="41942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399" extrusionOk="0">
                    <a:moveTo>
                      <a:pt x="1019" y="0"/>
                    </a:moveTo>
                    <a:lnTo>
                      <a:pt x="1" y="5259"/>
                    </a:lnTo>
                    <a:cubicBezTo>
                      <a:pt x="56" y="5357"/>
                      <a:pt x="196" y="5398"/>
                      <a:pt x="293" y="5343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76006" y="4374244"/>
                <a:ext cx="19810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3" extrusionOk="0">
                    <a:moveTo>
                      <a:pt x="127" y="1"/>
                    </a:moveTo>
                    <a:cubicBezTo>
                      <a:pt x="75" y="1"/>
                      <a:pt x="22" y="33"/>
                      <a:pt x="16" y="103"/>
                    </a:cubicBezTo>
                    <a:cubicBezTo>
                      <a:pt x="1" y="186"/>
                      <a:pt x="64" y="233"/>
                      <a:pt x="127" y="233"/>
                    </a:cubicBezTo>
                    <a:cubicBezTo>
                      <a:pt x="180" y="233"/>
                      <a:pt x="233" y="200"/>
                      <a:pt x="239" y="131"/>
                    </a:cubicBezTo>
                    <a:cubicBezTo>
                      <a:pt x="254" y="47"/>
                      <a:pt x="191" y="1"/>
                      <a:pt x="1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53244" y="4295160"/>
                <a:ext cx="20897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3" extrusionOk="0">
                    <a:moveTo>
                      <a:pt x="139" y="0"/>
                    </a:moveTo>
                    <a:cubicBezTo>
                      <a:pt x="85" y="0"/>
                      <a:pt x="29" y="33"/>
                      <a:pt x="16" y="102"/>
                    </a:cubicBezTo>
                    <a:cubicBezTo>
                      <a:pt x="1" y="186"/>
                      <a:pt x="64" y="232"/>
                      <a:pt x="130" y="232"/>
                    </a:cubicBezTo>
                    <a:cubicBezTo>
                      <a:pt x="184" y="232"/>
                      <a:pt x="240" y="200"/>
                      <a:pt x="253" y="130"/>
                    </a:cubicBezTo>
                    <a:cubicBezTo>
                      <a:pt x="268" y="47"/>
                      <a:pt x="205" y="0"/>
                      <a:pt x="13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503662" y="4208152"/>
                <a:ext cx="19111" cy="1693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8" extrusionOk="0">
                    <a:moveTo>
                      <a:pt x="121" y="1"/>
                    </a:moveTo>
                    <a:cubicBezTo>
                      <a:pt x="70" y="1"/>
                      <a:pt x="21" y="30"/>
                      <a:pt x="9" y="93"/>
                    </a:cubicBezTo>
                    <a:cubicBezTo>
                      <a:pt x="1" y="170"/>
                      <a:pt x="63" y="218"/>
                      <a:pt x="126" y="218"/>
                    </a:cubicBezTo>
                    <a:cubicBezTo>
                      <a:pt x="176" y="218"/>
                      <a:pt x="227" y="188"/>
                      <a:pt x="246" y="121"/>
                    </a:cubicBezTo>
                    <a:cubicBezTo>
                      <a:pt x="246" y="44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77094" y="4108171"/>
                <a:ext cx="20276" cy="1856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9" extrusionOk="0">
                    <a:moveTo>
                      <a:pt x="127" y="0"/>
                    </a:moveTo>
                    <a:cubicBezTo>
                      <a:pt x="77" y="0"/>
                      <a:pt x="28" y="30"/>
                      <a:pt x="16" y="96"/>
                    </a:cubicBezTo>
                    <a:cubicBezTo>
                      <a:pt x="0" y="189"/>
                      <a:pt x="66" y="239"/>
                      <a:pt x="133" y="239"/>
                    </a:cubicBezTo>
                    <a:cubicBezTo>
                      <a:pt x="186" y="239"/>
                      <a:pt x="240" y="207"/>
                      <a:pt x="253" y="138"/>
                    </a:cubicBezTo>
                    <a:cubicBezTo>
                      <a:pt x="261" y="51"/>
                      <a:pt x="192" y="0"/>
                      <a:pt x="12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513917" y="4086497"/>
                <a:ext cx="1981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5" extrusionOk="0">
                    <a:moveTo>
                      <a:pt x="120" y="0"/>
                    </a:moveTo>
                    <a:cubicBezTo>
                      <a:pt x="70" y="0"/>
                      <a:pt x="22" y="30"/>
                      <a:pt x="16" y="96"/>
                    </a:cubicBezTo>
                    <a:cubicBezTo>
                      <a:pt x="0" y="183"/>
                      <a:pt x="70" y="234"/>
                      <a:pt x="135" y="234"/>
                    </a:cubicBezTo>
                    <a:cubicBezTo>
                      <a:pt x="185" y="234"/>
                      <a:pt x="233" y="205"/>
                      <a:pt x="239" y="138"/>
                    </a:cubicBezTo>
                    <a:cubicBezTo>
                      <a:pt x="255" y="51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524715" y="4051771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1" y="1"/>
                    </a:moveTo>
                    <a:cubicBezTo>
                      <a:pt x="70" y="1"/>
                      <a:pt x="23" y="31"/>
                      <a:pt x="16" y="97"/>
                    </a:cubicBezTo>
                    <a:cubicBezTo>
                      <a:pt x="1" y="184"/>
                      <a:pt x="66" y="235"/>
                      <a:pt x="130" y="235"/>
                    </a:cubicBezTo>
                    <a:cubicBezTo>
                      <a:pt x="179" y="235"/>
                      <a:pt x="228" y="205"/>
                      <a:pt x="240" y="139"/>
                    </a:cubicBezTo>
                    <a:cubicBezTo>
                      <a:pt x="255" y="52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85717" y="4026834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6" y="1"/>
                    </a:moveTo>
                    <a:cubicBezTo>
                      <a:pt x="77" y="1"/>
                      <a:pt x="28" y="31"/>
                      <a:pt x="16" y="97"/>
                    </a:cubicBezTo>
                    <a:cubicBezTo>
                      <a:pt x="1" y="184"/>
                      <a:pt x="70" y="235"/>
                      <a:pt x="135" y="235"/>
                    </a:cubicBezTo>
                    <a:cubicBezTo>
                      <a:pt x="186" y="235"/>
                      <a:pt x="233" y="205"/>
                      <a:pt x="240" y="139"/>
                    </a:cubicBezTo>
                    <a:cubicBezTo>
                      <a:pt x="255" y="52"/>
                      <a:pt x="190" y="1"/>
                      <a:pt x="12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682" y="4351482"/>
                <a:ext cx="20276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3" extrusionOk="0">
                    <a:moveTo>
                      <a:pt x="134" y="1"/>
                    </a:moveTo>
                    <a:cubicBezTo>
                      <a:pt x="81" y="1"/>
                      <a:pt x="28" y="33"/>
                      <a:pt x="16" y="103"/>
                    </a:cubicBezTo>
                    <a:cubicBezTo>
                      <a:pt x="0" y="186"/>
                      <a:pt x="64" y="233"/>
                      <a:pt x="129" y="233"/>
                    </a:cubicBezTo>
                    <a:cubicBezTo>
                      <a:pt x="184" y="233"/>
                      <a:pt x="240" y="200"/>
                      <a:pt x="253" y="131"/>
                    </a:cubicBezTo>
                    <a:cubicBezTo>
                      <a:pt x="260" y="47"/>
                      <a:pt x="198" y="1"/>
                      <a:pt x="13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38173" y="4372690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0"/>
                    </a:moveTo>
                    <a:cubicBezTo>
                      <a:pt x="51" y="0"/>
                      <a:pt x="14" y="22"/>
                      <a:pt x="1" y="67"/>
                    </a:cubicBezTo>
                    <a:cubicBezTo>
                      <a:pt x="1" y="119"/>
                      <a:pt x="41" y="147"/>
                      <a:pt x="82" y="147"/>
                    </a:cubicBezTo>
                    <a:cubicBezTo>
                      <a:pt x="118" y="147"/>
                      <a:pt x="155" y="126"/>
                      <a:pt x="168" y="81"/>
                    </a:cubicBezTo>
                    <a:cubicBezTo>
                      <a:pt x="168" y="29"/>
                      <a:pt x="128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51691" y="4329963"/>
                <a:ext cx="13750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60" extrusionOk="0">
                    <a:moveTo>
                      <a:pt x="88" y="1"/>
                    </a:moveTo>
                    <a:cubicBezTo>
                      <a:pt x="52" y="1"/>
                      <a:pt x="14" y="23"/>
                      <a:pt x="8" y="73"/>
                    </a:cubicBezTo>
                    <a:cubicBezTo>
                      <a:pt x="0" y="127"/>
                      <a:pt x="43" y="159"/>
                      <a:pt x="86" y="159"/>
                    </a:cubicBezTo>
                    <a:cubicBezTo>
                      <a:pt x="120" y="159"/>
                      <a:pt x="155" y="137"/>
                      <a:pt x="161" y="87"/>
                    </a:cubicBezTo>
                    <a:cubicBezTo>
                      <a:pt x="177" y="33"/>
                      <a:pt x="133" y="1"/>
                      <a:pt x="8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86805" y="4311630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1" y="134"/>
                      <a:pt x="47" y="171"/>
                      <a:pt x="92" y="171"/>
                    </a:cubicBezTo>
                    <a:cubicBezTo>
                      <a:pt x="128" y="171"/>
                      <a:pt x="164" y="149"/>
                      <a:pt x="170" y="100"/>
                    </a:cubicBezTo>
                    <a:cubicBezTo>
                      <a:pt x="178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>
                <a:off x="2483076" y="4235808"/>
                <a:ext cx="14294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5" extrusionOk="0">
                    <a:moveTo>
                      <a:pt x="87" y="0"/>
                    </a:moveTo>
                    <a:cubicBezTo>
                      <a:pt x="50" y="0"/>
                      <a:pt x="15" y="22"/>
                      <a:pt x="8" y="71"/>
                    </a:cubicBezTo>
                    <a:cubicBezTo>
                      <a:pt x="1" y="133"/>
                      <a:pt x="44" y="165"/>
                      <a:pt x="89" y="165"/>
                    </a:cubicBezTo>
                    <a:cubicBezTo>
                      <a:pt x="125" y="165"/>
                      <a:pt x="163" y="143"/>
                      <a:pt x="176" y="99"/>
                    </a:cubicBezTo>
                    <a:cubicBezTo>
                      <a:pt x="184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>
                <a:off x="2490689" y="4191372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0"/>
                    </a:moveTo>
                    <a:cubicBezTo>
                      <a:pt x="50" y="0"/>
                      <a:pt x="14" y="23"/>
                      <a:pt x="8" y="71"/>
                    </a:cubicBezTo>
                    <a:cubicBezTo>
                      <a:pt x="0" y="134"/>
                      <a:pt x="45" y="170"/>
                      <a:pt x="91" y="170"/>
                    </a:cubicBezTo>
                    <a:cubicBezTo>
                      <a:pt x="127" y="170"/>
                      <a:pt x="163" y="148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>
                <a:off x="2470568" y="4197898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55" y="0"/>
                      <a:pt x="22" y="22"/>
                      <a:pt x="16" y="71"/>
                    </a:cubicBezTo>
                    <a:cubicBezTo>
                      <a:pt x="0" y="127"/>
                      <a:pt x="48" y="160"/>
                      <a:pt x="94" y="160"/>
                    </a:cubicBezTo>
                    <a:cubicBezTo>
                      <a:pt x="129" y="160"/>
                      <a:pt x="163" y="141"/>
                      <a:pt x="169" y="99"/>
                    </a:cubicBezTo>
                    <a:cubicBezTo>
                      <a:pt x="177" y="36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>
                <a:off x="2454254" y="4192227"/>
                <a:ext cx="14527" cy="1266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63" extrusionOk="0">
                    <a:moveTo>
                      <a:pt x="89" y="1"/>
                    </a:moveTo>
                    <a:cubicBezTo>
                      <a:pt x="55" y="1"/>
                      <a:pt x="23" y="20"/>
                      <a:pt x="17" y="60"/>
                    </a:cubicBezTo>
                    <a:cubicBezTo>
                      <a:pt x="1" y="125"/>
                      <a:pt x="51" y="162"/>
                      <a:pt x="98" y="162"/>
                    </a:cubicBezTo>
                    <a:cubicBezTo>
                      <a:pt x="132" y="162"/>
                      <a:pt x="164" y="143"/>
                      <a:pt x="170" y="102"/>
                    </a:cubicBezTo>
                    <a:cubicBezTo>
                      <a:pt x="186" y="37"/>
                      <a:pt x="137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>
                <a:off x="2466373" y="4160764"/>
                <a:ext cx="13051" cy="1118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78" y="0"/>
                    </a:moveTo>
                    <a:cubicBezTo>
                      <a:pt x="45" y="0"/>
                      <a:pt x="12" y="19"/>
                      <a:pt x="0" y="61"/>
                    </a:cubicBezTo>
                    <a:cubicBezTo>
                      <a:pt x="0" y="115"/>
                      <a:pt x="44" y="144"/>
                      <a:pt x="87" y="144"/>
                    </a:cubicBezTo>
                    <a:cubicBezTo>
                      <a:pt x="121" y="144"/>
                      <a:pt x="155" y="126"/>
                      <a:pt x="168" y="89"/>
                    </a:cubicBezTo>
                    <a:cubicBezTo>
                      <a:pt x="168" y="33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>
                <a:off x="2496127" y="415858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0" y="0"/>
                    </a:moveTo>
                    <a:cubicBezTo>
                      <a:pt x="55" y="0"/>
                      <a:pt x="20" y="19"/>
                      <a:pt x="8" y="61"/>
                    </a:cubicBezTo>
                    <a:cubicBezTo>
                      <a:pt x="0" y="124"/>
                      <a:pt x="49" y="160"/>
                      <a:pt x="97" y="160"/>
                    </a:cubicBezTo>
                    <a:cubicBezTo>
                      <a:pt x="134" y="160"/>
                      <a:pt x="169" y="138"/>
                      <a:pt x="175" y="89"/>
                    </a:cubicBezTo>
                    <a:cubicBezTo>
                      <a:pt x="183" y="33"/>
                      <a:pt x="137" y="0"/>
                      <a:pt x="9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>
                <a:off x="2492864" y="4065366"/>
                <a:ext cx="12585" cy="1126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5" extrusionOk="0">
                    <a:moveTo>
                      <a:pt x="75" y="1"/>
                    </a:moveTo>
                    <a:cubicBezTo>
                      <a:pt x="43" y="1"/>
                      <a:pt x="14" y="20"/>
                      <a:pt x="8" y="61"/>
                    </a:cubicBezTo>
                    <a:cubicBezTo>
                      <a:pt x="0" y="116"/>
                      <a:pt x="40" y="144"/>
                      <a:pt x="82" y="144"/>
                    </a:cubicBezTo>
                    <a:cubicBezTo>
                      <a:pt x="115" y="144"/>
                      <a:pt x="149" y="126"/>
                      <a:pt x="161" y="89"/>
                    </a:cubicBezTo>
                    <a:cubicBezTo>
                      <a:pt x="161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>
                <a:off x="2510188" y="4129612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87" y="0"/>
                    </a:moveTo>
                    <a:cubicBezTo>
                      <a:pt x="50" y="0"/>
                      <a:pt x="14" y="22"/>
                      <a:pt x="8" y="71"/>
                    </a:cubicBezTo>
                    <a:cubicBezTo>
                      <a:pt x="0" y="127"/>
                      <a:pt x="47" y="160"/>
                      <a:pt x="93" y="160"/>
                    </a:cubicBezTo>
                    <a:cubicBezTo>
                      <a:pt x="128" y="160"/>
                      <a:pt x="164" y="141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>
                <a:off x="2451069" y="4392889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0" y="135"/>
                      <a:pt x="46" y="171"/>
                      <a:pt x="92" y="171"/>
                    </a:cubicBezTo>
                    <a:cubicBezTo>
                      <a:pt x="128" y="171"/>
                      <a:pt x="163" y="149"/>
                      <a:pt x="169" y="100"/>
                    </a:cubicBezTo>
                    <a:cubicBezTo>
                      <a:pt x="177" y="37"/>
                      <a:pt x="132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>
                <a:off x="2437086" y="4341228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1"/>
                    </a:moveTo>
                    <a:cubicBezTo>
                      <a:pt x="51" y="1"/>
                      <a:pt x="14" y="22"/>
                      <a:pt x="1" y="67"/>
                    </a:cubicBezTo>
                    <a:cubicBezTo>
                      <a:pt x="1" y="120"/>
                      <a:pt x="41" y="148"/>
                      <a:pt x="82" y="148"/>
                    </a:cubicBezTo>
                    <a:cubicBezTo>
                      <a:pt x="118" y="148"/>
                      <a:pt x="155" y="127"/>
                      <a:pt x="168" y="81"/>
                    </a:cubicBezTo>
                    <a:cubicBezTo>
                      <a:pt x="168" y="29"/>
                      <a:pt x="128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>
                <a:off x="2448428" y="425204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1"/>
                    </a:moveTo>
                    <a:cubicBezTo>
                      <a:pt x="50" y="1"/>
                      <a:pt x="14" y="23"/>
                      <a:pt x="8" y="72"/>
                    </a:cubicBezTo>
                    <a:cubicBezTo>
                      <a:pt x="0" y="134"/>
                      <a:pt x="45" y="171"/>
                      <a:pt x="91" y="171"/>
                    </a:cubicBezTo>
                    <a:cubicBezTo>
                      <a:pt x="127" y="171"/>
                      <a:pt x="163" y="148"/>
                      <a:pt x="176" y="99"/>
                    </a:cubicBezTo>
                    <a:cubicBezTo>
                      <a:pt x="183" y="37"/>
                      <a:pt x="134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>
                <a:off x="2477715" y="4268203"/>
                <a:ext cx="14216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5" y="1"/>
                    </a:moveTo>
                    <a:cubicBezTo>
                      <a:pt x="58" y="1"/>
                      <a:pt x="20" y="23"/>
                      <a:pt x="8" y="73"/>
                    </a:cubicBezTo>
                    <a:cubicBezTo>
                      <a:pt x="0" y="126"/>
                      <a:pt x="47" y="159"/>
                      <a:pt x="93" y="159"/>
                    </a:cubicBezTo>
                    <a:cubicBezTo>
                      <a:pt x="131" y="159"/>
                      <a:pt x="169" y="137"/>
                      <a:pt x="175" y="87"/>
                    </a:cubicBezTo>
                    <a:cubicBezTo>
                      <a:pt x="183" y="33"/>
                      <a:pt x="140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>
                <a:off x="2497681" y="4277759"/>
                <a:ext cx="13828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1" extrusionOk="0">
                    <a:moveTo>
                      <a:pt x="87" y="1"/>
                    </a:moveTo>
                    <a:cubicBezTo>
                      <a:pt x="54" y="1"/>
                      <a:pt x="22" y="19"/>
                      <a:pt x="16" y="61"/>
                    </a:cubicBezTo>
                    <a:cubicBezTo>
                      <a:pt x="0" y="124"/>
                      <a:pt x="46" y="160"/>
                      <a:pt x="92" y="160"/>
                    </a:cubicBezTo>
                    <a:cubicBezTo>
                      <a:pt x="127" y="160"/>
                      <a:pt x="163" y="138"/>
                      <a:pt x="169" y="89"/>
                    </a:cubicBezTo>
                    <a:cubicBezTo>
                      <a:pt x="177" y="34"/>
                      <a:pt x="131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>
                <a:off x="2480901" y="4338431"/>
                <a:ext cx="5671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59" extrusionOk="0">
                    <a:moveTo>
                      <a:pt x="37" y="0"/>
                    </a:moveTo>
                    <a:cubicBezTo>
                      <a:pt x="23" y="0"/>
                      <a:pt x="9" y="7"/>
                      <a:pt x="9" y="20"/>
                    </a:cubicBezTo>
                    <a:cubicBezTo>
                      <a:pt x="0" y="44"/>
                      <a:pt x="21" y="59"/>
                      <a:pt x="39" y="59"/>
                    </a:cubicBezTo>
                    <a:cubicBezTo>
                      <a:pt x="52" y="59"/>
                      <a:pt x="64" y="51"/>
                      <a:pt x="64" y="34"/>
                    </a:cubicBezTo>
                    <a:cubicBezTo>
                      <a:pt x="72" y="11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>
                <a:off x="2507547" y="4256628"/>
                <a:ext cx="5516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1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7"/>
                    </a:cubicBezTo>
                    <a:cubicBezTo>
                      <a:pt x="0" y="42"/>
                      <a:pt x="17" y="53"/>
                      <a:pt x="35" y="53"/>
                    </a:cubicBezTo>
                    <a:cubicBezTo>
                      <a:pt x="49" y="53"/>
                      <a:pt x="64" y="45"/>
                      <a:pt x="70" y="27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>
                <a:off x="2520520" y="4172106"/>
                <a:ext cx="50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53" extrusionOk="0">
                    <a:moveTo>
                      <a:pt x="29" y="0"/>
                    </a:moveTo>
                    <a:cubicBezTo>
                      <a:pt x="15" y="0"/>
                      <a:pt x="1" y="8"/>
                      <a:pt x="1" y="27"/>
                    </a:cubicBezTo>
                    <a:cubicBezTo>
                      <a:pt x="1" y="42"/>
                      <a:pt x="13" y="53"/>
                      <a:pt x="27" y="53"/>
                    </a:cubicBezTo>
                    <a:cubicBezTo>
                      <a:pt x="38" y="53"/>
                      <a:pt x="50" y="45"/>
                      <a:pt x="57" y="27"/>
                    </a:cubicBezTo>
                    <a:cubicBezTo>
                      <a:pt x="64" y="11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>
                <a:off x="2532484" y="4143518"/>
                <a:ext cx="43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28" y="1"/>
                    </a:moveTo>
                    <a:cubicBezTo>
                      <a:pt x="14" y="1"/>
                      <a:pt x="0" y="11"/>
                      <a:pt x="0" y="32"/>
                    </a:cubicBezTo>
                    <a:cubicBezTo>
                      <a:pt x="0" y="46"/>
                      <a:pt x="14" y="53"/>
                      <a:pt x="28" y="53"/>
                    </a:cubicBezTo>
                    <a:cubicBezTo>
                      <a:pt x="42" y="53"/>
                      <a:pt x="56" y="46"/>
                      <a:pt x="56" y="32"/>
                    </a:cubicBezTo>
                    <a:cubicBezTo>
                      <a:pt x="56" y="11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>
                <a:off x="2532484" y="4114075"/>
                <a:ext cx="4350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4" extrusionOk="0">
                    <a:moveTo>
                      <a:pt x="30" y="1"/>
                    </a:moveTo>
                    <a:cubicBezTo>
                      <a:pt x="18" y="1"/>
                      <a:pt x="6" y="8"/>
                      <a:pt x="0" y="20"/>
                    </a:cubicBezTo>
                    <a:cubicBezTo>
                      <a:pt x="0" y="43"/>
                      <a:pt x="13" y="54"/>
                      <a:pt x="27" y="54"/>
                    </a:cubicBezTo>
                    <a:cubicBezTo>
                      <a:pt x="38" y="54"/>
                      <a:pt x="50" y="47"/>
                      <a:pt x="56" y="34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>
                <a:off x="2509722" y="4107627"/>
                <a:ext cx="4972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9" extrusionOk="0">
                    <a:moveTo>
                      <a:pt x="29" y="0"/>
                    </a:moveTo>
                    <a:cubicBezTo>
                      <a:pt x="14" y="0"/>
                      <a:pt x="0" y="7"/>
                      <a:pt x="0" y="20"/>
                    </a:cubicBezTo>
                    <a:cubicBezTo>
                      <a:pt x="0" y="44"/>
                      <a:pt x="19" y="59"/>
                      <a:pt x="35" y="59"/>
                    </a:cubicBezTo>
                    <a:cubicBezTo>
                      <a:pt x="46" y="59"/>
                      <a:pt x="56" y="51"/>
                      <a:pt x="56" y="34"/>
                    </a:cubicBezTo>
                    <a:cubicBezTo>
                      <a:pt x="64" y="11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>
                <a:off x="2489135" y="4090847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6"/>
                    </a:cubicBezTo>
                    <a:cubicBezTo>
                      <a:pt x="0" y="42"/>
                      <a:pt x="17" y="53"/>
                      <a:pt x="34" y="53"/>
                    </a:cubicBezTo>
                    <a:cubicBezTo>
                      <a:pt x="49" y="53"/>
                      <a:pt x="64" y="45"/>
                      <a:pt x="70" y="26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>
                <a:off x="2464198" y="4229904"/>
                <a:ext cx="5516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41" y="1"/>
                    </a:moveTo>
                    <a:cubicBezTo>
                      <a:pt x="25" y="1"/>
                      <a:pt x="7" y="8"/>
                      <a:pt x="0" y="22"/>
                    </a:cubicBezTo>
                    <a:cubicBezTo>
                      <a:pt x="0" y="37"/>
                      <a:pt x="17" y="48"/>
                      <a:pt x="35" y="48"/>
                    </a:cubicBezTo>
                    <a:cubicBezTo>
                      <a:pt x="49" y="48"/>
                      <a:pt x="64" y="41"/>
                      <a:pt x="70" y="22"/>
                    </a:cubicBezTo>
                    <a:cubicBezTo>
                      <a:pt x="70" y="8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>
                <a:off x="2466373" y="4272165"/>
                <a:ext cx="4428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57" h="49" extrusionOk="0">
                    <a:moveTo>
                      <a:pt x="33" y="1"/>
                    </a:moveTo>
                    <a:cubicBezTo>
                      <a:pt x="21" y="1"/>
                      <a:pt x="7" y="8"/>
                      <a:pt x="0" y="22"/>
                    </a:cubicBezTo>
                    <a:cubicBezTo>
                      <a:pt x="0" y="37"/>
                      <a:pt x="13" y="48"/>
                      <a:pt x="27" y="48"/>
                    </a:cubicBezTo>
                    <a:cubicBezTo>
                      <a:pt x="38" y="48"/>
                      <a:pt x="50" y="41"/>
                      <a:pt x="56" y="22"/>
                    </a:cubicBezTo>
                    <a:cubicBezTo>
                      <a:pt x="56" y="8"/>
                      <a:pt x="46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>
                <a:off x="2439261" y="4298345"/>
                <a:ext cx="5516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9" extrusionOk="0">
                    <a:moveTo>
                      <a:pt x="36" y="0"/>
                    </a:moveTo>
                    <a:cubicBezTo>
                      <a:pt x="22" y="0"/>
                      <a:pt x="7" y="7"/>
                      <a:pt x="1" y="20"/>
                    </a:cubicBezTo>
                    <a:cubicBezTo>
                      <a:pt x="1" y="44"/>
                      <a:pt x="19" y="59"/>
                      <a:pt x="38" y="59"/>
                    </a:cubicBezTo>
                    <a:cubicBezTo>
                      <a:pt x="51" y="59"/>
                      <a:pt x="65" y="51"/>
                      <a:pt x="70" y="34"/>
                    </a:cubicBezTo>
                    <a:cubicBezTo>
                      <a:pt x="70" y="11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>
                <a:off x="2490223" y="4355755"/>
                <a:ext cx="4350" cy="3884"/>
              </a:xfrm>
              <a:custGeom>
                <a:avLst/>
                <a:gdLst/>
                <a:ahLst/>
                <a:cxnLst/>
                <a:rect l="l" t="t" r="r" b="b"/>
                <a:pathLst>
                  <a:path w="56" h="50" extrusionOk="0">
                    <a:moveTo>
                      <a:pt x="30" y="0"/>
                    </a:moveTo>
                    <a:cubicBezTo>
                      <a:pt x="18" y="0"/>
                      <a:pt x="6" y="7"/>
                      <a:pt x="0" y="20"/>
                    </a:cubicBezTo>
                    <a:cubicBezTo>
                      <a:pt x="0" y="37"/>
                      <a:pt x="21" y="49"/>
                      <a:pt x="38" y="49"/>
                    </a:cubicBezTo>
                    <a:cubicBezTo>
                      <a:pt x="48" y="49"/>
                      <a:pt x="56" y="44"/>
                      <a:pt x="56" y="34"/>
                    </a:cubicBezTo>
                    <a:cubicBezTo>
                      <a:pt x="56" y="11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>
                <a:off x="2482610" y="4017046"/>
                <a:ext cx="78073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9" y="162"/>
                      <a:pt x="509" y="207"/>
                      <a:pt x="679" y="207"/>
                    </a:cubicBezTo>
                    <a:cubicBezTo>
                      <a:pt x="875" y="207"/>
                      <a:pt x="990" y="147"/>
                      <a:pt x="1005" y="139"/>
                    </a:cubicBezTo>
                    <a:lnTo>
                      <a:pt x="1005" y="139"/>
                    </a:lnTo>
                    <a:cubicBezTo>
                      <a:pt x="900" y="183"/>
                      <a:pt x="791" y="200"/>
                      <a:pt x="686" y="200"/>
                    </a:cubicBezTo>
                    <a:cubicBezTo>
                      <a:pt x="388" y="200"/>
                      <a:pt x="114" y="62"/>
                      <a:pt x="1" y="0"/>
                    </a:cubicBezTo>
                    <a:close/>
                  </a:path>
                </a:pathLst>
              </a:custGeom>
              <a:solidFill>
                <a:srgbClr val="F976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>
                <a:off x="1918069" y="3832232"/>
                <a:ext cx="214644" cy="58893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7581" extrusionOk="0">
                    <a:moveTo>
                      <a:pt x="1252" y="1"/>
                    </a:moveTo>
                    <a:cubicBezTo>
                      <a:pt x="1001" y="1"/>
                      <a:pt x="663" y="71"/>
                      <a:pt x="140" y="203"/>
                    </a:cubicBezTo>
                    <a:lnTo>
                      <a:pt x="0" y="482"/>
                    </a:lnTo>
                    <a:cubicBezTo>
                      <a:pt x="516" y="649"/>
                      <a:pt x="1158" y="7275"/>
                      <a:pt x="1646" y="7484"/>
                    </a:cubicBezTo>
                    <a:cubicBezTo>
                      <a:pt x="1771" y="7552"/>
                      <a:pt x="1897" y="7581"/>
                      <a:pt x="2021" y="7581"/>
                    </a:cubicBezTo>
                    <a:cubicBezTo>
                      <a:pt x="2229" y="7581"/>
                      <a:pt x="2436" y="7500"/>
                      <a:pt x="2637" y="7387"/>
                    </a:cubicBezTo>
                    <a:lnTo>
                      <a:pt x="2748" y="7108"/>
                    </a:lnTo>
                    <a:cubicBezTo>
                      <a:pt x="2762" y="6899"/>
                      <a:pt x="1470" y="217"/>
                      <a:pt x="1839" y="217"/>
                    </a:cubicBezTo>
                    <a:cubicBezTo>
                      <a:pt x="1840" y="217"/>
                      <a:pt x="1841" y="217"/>
                      <a:pt x="1842" y="217"/>
                    </a:cubicBezTo>
                    <a:cubicBezTo>
                      <a:pt x="1667" y="71"/>
                      <a:pt x="1503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>
                <a:off x="1890257" y="3837204"/>
                <a:ext cx="175335" cy="48786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628" extrusionOk="0">
                    <a:moveTo>
                      <a:pt x="1612" y="1"/>
                    </a:moveTo>
                    <a:cubicBezTo>
                      <a:pt x="980" y="1"/>
                      <a:pt x="0" y="325"/>
                      <a:pt x="735" y="627"/>
                    </a:cubicBezTo>
                    <a:cubicBezTo>
                      <a:pt x="631" y="371"/>
                      <a:pt x="1033" y="248"/>
                      <a:pt x="1394" y="248"/>
                    </a:cubicBezTo>
                    <a:cubicBezTo>
                      <a:pt x="1662" y="248"/>
                      <a:pt x="1907" y="315"/>
                      <a:pt x="1907" y="446"/>
                    </a:cubicBezTo>
                    <a:cubicBezTo>
                      <a:pt x="2257" y="122"/>
                      <a:pt x="2000" y="1"/>
                      <a:pt x="1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>
                <a:off x="1935393" y="3878300"/>
                <a:ext cx="205632" cy="546592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7036" extrusionOk="0">
                    <a:moveTo>
                      <a:pt x="1507" y="1"/>
                    </a:moveTo>
                    <a:cubicBezTo>
                      <a:pt x="1432" y="56"/>
                      <a:pt x="1353" y="105"/>
                      <a:pt x="1272" y="146"/>
                    </a:cubicBezTo>
                    <a:lnTo>
                      <a:pt x="1272" y="146"/>
                    </a:lnTo>
                    <a:lnTo>
                      <a:pt x="1395" y="126"/>
                    </a:lnTo>
                    <a:lnTo>
                      <a:pt x="2469" y="6417"/>
                    </a:lnTo>
                    <a:cubicBezTo>
                      <a:pt x="2469" y="6417"/>
                      <a:pt x="2609" y="6821"/>
                      <a:pt x="1995" y="6933"/>
                    </a:cubicBezTo>
                    <a:cubicBezTo>
                      <a:pt x="1928" y="6944"/>
                      <a:pt x="1866" y="6948"/>
                      <a:pt x="1810" y="6948"/>
                    </a:cubicBezTo>
                    <a:cubicBezTo>
                      <a:pt x="1348" y="6948"/>
                      <a:pt x="1270" y="6626"/>
                      <a:pt x="1270" y="6626"/>
                    </a:cubicBezTo>
                    <a:lnTo>
                      <a:pt x="182" y="321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344" y="320"/>
                      <a:pt x="426" y="326"/>
                      <a:pt x="509" y="326"/>
                    </a:cubicBezTo>
                    <a:cubicBezTo>
                      <a:pt x="773" y="326"/>
                      <a:pt x="1035" y="266"/>
                      <a:pt x="1272" y="146"/>
                    </a:cubicBezTo>
                    <a:lnTo>
                      <a:pt x="1272" y="146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174" y="296"/>
                      <a:pt x="87" y="277"/>
                      <a:pt x="0" y="252"/>
                    </a:cubicBezTo>
                    <a:lnTo>
                      <a:pt x="0" y="252"/>
                    </a:lnTo>
                    <a:cubicBezTo>
                      <a:pt x="1" y="252"/>
                      <a:pt x="1158" y="6654"/>
                      <a:pt x="1158" y="6654"/>
                    </a:cubicBezTo>
                    <a:cubicBezTo>
                      <a:pt x="1152" y="6881"/>
                      <a:pt x="1510" y="7035"/>
                      <a:pt x="1869" y="7035"/>
                    </a:cubicBezTo>
                    <a:cubicBezTo>
                      <a:pt x="2258" y="7035"/>
                      <a:pt x="2647" y="6854"/>
                      <a:pt x="2567" y="6389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>
                <a:off x="1828886" y="3821744"/>
                <a:ext cx="307011" cy="9019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161" extrusionOk="0">
                    <a:moveTo>
                      <a:pt x="2390" y="205"/>
                    </a:moveTo>
                    <a:cubicBezTo>
                      <a:pt x="2804" y="205"/>
                      <a:pt x="3076" y="340"/>
                      <a:pt x="2627" y="701"/>
                    </a:cubicBezTo>
                    <a:cubicBezTo>
                      <a:pt x="2446" y="865"/>
                      <a:pt x="2222" y="947"/>
                      <a:pt x="1998" y="947"/>
                    </a:cubicBezTo>
                    <a:cubicBezTo>
                      <a:pt x="1840" y="947"/>
                      <a:pt x="1682" y="907"/>
                      <a:pt x="1539" y="826"/>
                    </a:cubicBezTo>
                    <a:cubicBezTo>
                      <a:pt x="808" y="515"/>
                      <a:pt x="1762" y="205"/>
                      <a:pt x="2390" y="205"/>
                    </a:cubicBezTo>
                    <a:close/>
                    <a:moveTo>
                      <a:pt x="2465" y="0"/>
                    </a:moveTo>
                    <a:cubicBezTo>
                      <a:pt x="841" y="0"/>
                      <a:pt x="1" y="992"/>
                      <a:pt x="2222" y="1161"/>
                    </a:cubicBezTo>
                    <a:cubicBezTo>
                      <a:pt x="2794" y="1008"/>
                      <a:pt x="3952" y="212"/>
                      <a:pt x="2836" y="17"/>
                    </a:cubicBezTo>
                    <a:cubicBezTo>
                      <a:pt x="2709" y="6"/>
                      <a:pt x="2585" y="0"/>
                      <a:pt x="2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>
                <a:off x="1820806" y="3824930"/>
                <a:ext cx="255506" cy="8156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050" extrusionOk="0">
                    <a:moveTo>
                      <a:pt x="2493" y="31"/>
                    </a:moveTo>
                    <a:cubicBezTo>
                      <a:pt x="2934" y="31"/>
                      <a:pt x="3255" y="179"/>
                      <a:pt x="3094" y="450"/>
                    </a:cubicBezTo>
                    <a:cubicBezTo>
                      <a:pt x="2807" y="820"/>
                      <a:pt x="2439" y="952"/>
                      <a:pt x="2109" y="952"/>
                    </a:cubicBezTo>
                    <a:cubicBezTo>
                      <a:pt x="1604" y="952"/>
                      <a:pt x="1187" y="645"/>
                      <a:pt x="1280" y="409"/>
                    </a:cubicBezTo>
                    <a:cubicBezTo>
                      <a:pt x="1604" y="151"/>
                      <a:pt x="2097" y="31"/>
                      <a:pt x="2493" y="31"/>
                    </a:cubicBezTo>
                    <a:close/>
                    <a:moveTo>
                      <a:pt x="2715" y="0"/>
                    </a:moveTo>
                    <a:cubicBezTo>
                      <a:pt x="1818" y="0"/>
                      <a:pt x="0" y="456"/>
                      <a:pt x="1950" y="1022"/>
                    </a:cubicBezTo>
                    <a:cubicBezTo>
                      <a:pt x="1950" y="1022"/>
                      <a:pt x="2033" y="1049"/>
                      <a:pt x="2168" y="1049"/>
                    </a:cubicBezTo>
                    <a:cubicBezTo>
                      <a:pt x="2411" y="1049"/>
                      <a:pt x="2820" y="963"/>
                      <a:pt x="3205" y="478"/>
                    </a:cubicBezTo>
                    <a:cubicBezTo>
                      <a:pt x="3289" y="367"/>
                      <a:pt x="3261" y="199"/>
                      <a:pt x="3149" y="116"/>
                    </a:cubicBezTo>
                    <a:cubicBezTo>
                      <a:pt x="3146" y="36"/>
                      <a:pt x="2967" y="0"/>
                      <a:pt x="2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>
                <a:off x="1975478" y="4003995"/>
                <a:ext cx="158322" cy="42159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427" extrusionOk="0">
                    <a:moveTo>
                      <a:pt x="1856" y="4785"/>
                    </a:moveTo>
                    <a:cubicBezTo>
                      <a:pt x="2037" y="5315"/>
                      <a:pt x="879" y="5427"/>
                      <a:pt x="796" y="4952"/>
                    </a:cubicBezTo>
                    <a:lnTo>
                      <a:pt x="1" y="280"/>
                    </a:lnTo>
                    <a:cubicBezTo>
                      <a:pt x="294" y="1"/>
                      <a:pt x="796" y="29"/>
                      <a:pt x="1061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>
                <a:off x="1975478" y="4008734"/>
                <a:ext cx="82424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80" extrusionOk="0">
                    <a:moveTo>
                      <a:pt x="761" y="1"/>
                    </a:moveTo>
                    <a:cubicBezTo>
                      <a:pt x="493" y="1"/>
                      <a:pt x="126" y="54"/>
                      <a:pt x="1" y="233"/>
                    </a:cubicBezTo>
                    <a:cubicBezTo>
                      <a:pt x="96" y="264"/>
                      <a:pt x="212" y="279"/>
                      <a:pt x="333" y="279"/>
                    </a:cubicBezTo>
                    <a:cubicBezTo>
                      <a:pt x="634" y="279"/>
                      <a:pt x="961" y="187"/>
                      <a:pt x="1061" y="37"/>
                    </a:cubicBezTo>
                    <a:cubicBezTo>
                      <a:pt x="1031" y="17"/>
                      <a:pt x="911" y="1"/>
                      <a:pt x="76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>
                <a:off x="2011214" y="4008267"/>
                <a:ext cx="46689" cy="21829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81" extrusionOk="0">
                    <a:moveTo>
                      <a:pt x="212" y="1"/>
                    </a:moveTo>
                    <a:cubicBezTo>
                      <a:pt x="141" y="1"/>
                      <a:pt x="70" y="5"/>
                      <a:pt x="1" y="15"/>
                    </a:cubicBezTo>
                    <a:cubicBezTo>
                      <a:pt x="1" y="15"/>
                      <a:pt x="154" y="155"/>
                      <a:pt x="29" y="280"/>
                    </a:cubicBezTo>
                    <a:cubicBezTo>
                      <a:pt x="238" y="280"/>
                      <a:pt x="447" y="197"/>
                      <a:pt x="601" y="43"/>
                    </a:cubicBezTo>
                    <a:cubicBezTo>
                      <a:pt x="475" y="16"/>
                      <a:pt x="343" y="1"/>
                      <a:pt x="21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>
                <a:off x="1975478" y="4007801"/>
                <a:ext cx="82424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45" extrusionOk="0">
                    <a:moveTo>
                      <a:pt x="693" y="0"/>
                    </a:moveTo>
                    <a:cubicBezTo>
                      <a:pt x="482" y="0"/>
                      <a:pt x="217" y="49"/>
                      <a:pt x="1" y="245"/>
                    </a:cubicBezTo>
                    <a:lnTo>
                      <a:pt x="15" y="245"/>
                    </a:lnTo>
                    <a:cubicBezTo>
                      <a:pt x="36" y="150"/>
                      <a:pt x="576" y="39"/>
                      <a:pt x="862" y="39"/>
                    </a:cubicBezTo>
                    <a:cubicBezTo>
                      <a:pt x="954" y="39"/>
                      <a:pt x="1019" y="50"/>
                      <a:pt x="1033" y="77"/>
                    </a:cubicBezTo>
                    <a:lnTo>
                      <a:pt x="1061" y="49"/>
                    </a:lnTo>
                    <a:cubicBezTo>
                      <a:pt x="1061" y="49"/>
                      <a:pt x="904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>
                <a:off x="2082141" y="4245208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6" y="1"/>
                    </a:moveTo>
                    <a:cubicBezTo>
                      <a:pt x="19" y="1"/>
                      <a:pt x="1" y="11"/>
                      <a:pt x="9" y="34"/>
                    </a:cubicBezTo>
                    <a:cubicBezTo>
                      <a:pt x="9" y="52"/>
                      <a:pt x="18" y="59"/>
                      <a:pt x="30" y="59"/>
                    </a:cubicBezTo>
                    <a:cubicBezTo>
                      <a:pt x="45" y="59"/>
                      <a:pt x="64" y="44"/>
                      <a:pt x="64" y="20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>
                <a:off x="2093560" y="4365155"/>
                <a:ext cx="18567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9" extrusionOk="0">
                    <a:moveTo>
                      <a:pt x="125" y="0"/>
                    </a:moveTo>
                    <a:cubicBezTo>
                      <a:pt x="63" y="0"/>
                      <a:pt x="1" y="43"/>
                      <a:pt x="1" y="122"/>
                    </a:cubicBezTo>
                    <a:cubicBezTo>
                      <a:pt x="19" y="182"/>
                      <a:pt x="65" y="208"/>
                      <a:pt x="111" y="208"/>
                    </a:cubicBezTo>
                    <a:cubicBezTo>
                      <a:pt x="174" y="208"/>
                      <a:pt x="238" y="160"/>
                      <a:pt x="238" y="80"/>
                    </a:cubicBezTo>
                    <a:cubicBezTo>
                      <a:pt x="220" y="26"/>
                      <a:pt x="173" y="0"/>
                      <a:pt x="12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5"/>
              <p:cNvSpPr/>
              <p:nvPr/>
            </p:nvSpPr>
            <p:spPr>
              <a:xfrm>
                <a:off x="2046405" y="4297102"/>
                <a:ext cx="18644" cy="1740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4" extrusionOk="0">
                    <a:moveTo>
                      <a:pt x="123" y="1"/>
                    </a:moveTo>
                    <a:cubicBezTo>
                      <a:pt x="62" y="1"/>
                      <a:pt x="0" y="47"/>
                      <a:pt x="8" y="133"/>
                    </a:cubicBezTo>
                    <a:cubicBezTo>
                      <a:pt x="21" y="195"/>
                      <a:pt x="68" y="224"/>
                      <a:pt x="116" y="224"/>
                    </a:cubicBezTo>
                    <a:cubicBezTo>
                      <a:pt x="177" y="224"/>
                      <a:pt x="239" y="177"/>
                      <a:pt x="231" y="91"/>
                    </a:cubicBezTo>
                    <a:cubicBezTo>
                      <a:pt x="219" y="30"/>
                      <a:pt x="172" y="1"/>
                      <a:pt x="12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5"/>
              <p:cNvSpPr/>
              <p:nvPr/>
            </p:nvSpPr>
            <p:spPr>
              <a:xfrm>
                <a:off x="2064817" y="4198209"/>
                <a:ext cx="18644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14" extrusionOk="0">
                    <a:moveTo>
                      <a:pt x="120" y="1"/>
                    </a:moveTo>
                    <a:cubicBezTo>
                      <a:pt x="59" y="1"/>
                      <a:pt x="0" y="44"/>
                      <a:pt x="8" y="123"/>
                    </a:cubicBezTo>
                    <a:cubicBezTo>
                      <a:pt x="27" y="184"/>
                      <a:pt x="75" y="213"/>
                      <a:pt x="122" y="213"/>
                    </a:cubicBezTo>
                    <a:cubicBezTo>
                      <a:pt x="182" y="213"/>
                      <a:pt x="239" y="167"/>
                      <a:pt x="232" y="81"/>
                    </a:cubicBezTo>
                    <a:cubicBezTo>
                      <a:pt x="213" y="27"/>
                      <a:pt x="166" y="1"/>
                      <a:pt x="12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5"/>
              <p:cNvSpPr/>
              <p:nvPr/>
            </p:nvSpPr>
            <p:spPr>
              <a:xfrm>
                <a:off x="2008029" y="4113687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4" y="1"/>
                    </a:moveTo>
                    <a:cubicBezTo>
                      <a:pt x="62" y="1"/>
                      <a:pt x="0" y="44"/>
                      <a:pt x="0" y="123"/>
                    </a:cubicBezTo>
                    <a:cubicBezTo>
                      <a:pt x="18" y="182"/>
                      <a:pt x="66" y="209"/>
                      <a:pt x="115" y="209"/>
                    </a:cubicBezTo>
                    <a:cubicBezTo>
                      <a:pt x="180" y="209"/>
                      <a:pt x="245" y="161"/>
                      <a:pt x="237" y="81"/>
                    </a:cubicBezTo>
                    <a:cubicBezTo>
                      <a:pt x="219" y="27"/>
                      <a:pt x="17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5"/>
              <p:cNvSpPr/>
              <p:nvPr/>
            </p:nvSpPr>
            <p:spPr>
              <a:xfrm>
                <a:off x="2035063" y="4080748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8" y="1"/>
                    </a:moveTo>
                    <a:cubicBezTo>
                      <a:pt x="65" y="1"/>
                      <a:pt x="1" y="49"/>
                      <a:pt x="1" y="129"/>
                    </a:cubicBezTo>
                    <a:cubicBezTo>
                      <a:pt x="19" y="183"/>
                      <a:pt x="69" y="209"/>
                      <a:pt x="118" y="209"/>
                    </a:cubicBezTo>
                    <a:cubicBezTo>
                      <a:pt x="182" y="209"/>
                      <a:pt x="246" y="165"/>
                      <a:pt x="238" y="87"/>
                    </a:cubicBezTo>
                    <a:cubicBezTo>
                      <a:pt x="220" y="27"/>
                      <a:pt x="174" y="1"/>
                      <a:pt x="1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5"/>
              <p:cNvSpPr/>
              <p:nvPr/>
            </p:nvSpPr>
            <p:spPr>
              <a:xfrm>
                <a:off x="2033354" y="4043148"/>
                <a:ext cx="20353" cy="1864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0" extrusionOk="0">
                    <a:moveTo>
                      <a:pt x="135" y="0"/>
                    </a:moveTo>
                    <a:cubicBezTo>
                      <a:pt x="69" y="0"/>
                      <a:pt x="1" y="51"/>
                      <a:pt x="9" y="138"/>
                    </a:cubicBezTo>
                    <a:cubicBezTo>
                      <a:pt x="21" y="207"/>
                      <a:pt x="75" y="239"/>
                      <a:pt x="129" y="239"/>
                    </a:cubicBezTo>
                    <a:cubicBezTo>
                      <a:pt x="196" y="239"/>
                      <a:pt x="261" y="189"/>
                      <a:pt x="246" y="96"/>
                    </a:cubicBezTo>
                    <a:cubicBezTo>
                      <a:pt x="234" y="30"/>
                      <a:pt x="185" y="0"/>
                      <a:pt x="1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5"/>
              <p:cNvSpPr/>
              <p:nvPr/>
            </p:nvSpPr>
            <p:spPr>
              <a:xfrm>
                <a:off x="1988374" y="4032894"/>
                <a:ext cx="20897" cy="177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9" extrusionOk="0">
                    <a:moveTo>
                      <a:pt x="130" y="1"/>
                    </a:moveTo>
                    <a:cubicBezTo>
                      <a:pt x="64" y="1"/>
                      <a:pt x="1" y="47"/>
                      <a:pt x="16" y="131"/>
                    </a:cubicBezTo>
                    <a:cubicBezTo>
                      <a:pt x="28" y="199"/>
                      <a:pt x="81" y="228"/>
                      <a:pt x="134" y="228"/>
                    </a:cubicBezTo>
                    <a:cubicBezTo>
                      <a:pt x="202" y="228"/>
                      <a:pt x="269" y="181"/>
                      <a:pt x="253" y="103"/>
                    </a:cubicBezTo>
                    <a:cubicBezTo>
                      <a:pt x="240" y="33"/>
                      <a:pt x="184" y="1"/>
                      <a:pt x="1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5"/>
              <p:cNvSpPr/>
              <p:nvPr/>
            </p:nvSpPr>
            <p:spPr>
              <a:xfrm>
                <a:off x="2068546" y="4348064"/>
                <a:ext cx="20975" cy="1786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30" extrusionOk="0">
                    <a:moveTo>
                      <a:pt x="135" y="1"/>
                    </a:moveTo>
                    <a:cubicBezTo>
                      <a:pt x="68" y="1"/>
                      <a:pt x="1" y="47"/>
                      <a:pt x="16" y="133"/>
                    </a:cubicBezTo>
                    <a:cubicBezTo>
                      <a:pt x="28" y="199"/>
                      <a:pt x="80" y="229"/>
                      <a:pt x="132" y="229"/>
                    </a:cubicBezTo>
                    <a:cubicBezTo>
                      <a:pt x="200" y="229"/>
                      <a:pt x="269" y="178"/>
                      <a:pt x="253" y="91"/>
                    </a:cubicBezTo>
                    <a:cubicBezTo>
                      <a:pt x="241" y="29"/>
                      <a:pt x="188" y="1"/>
                      <a:pt x="1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5"/>
              <p:cNvSpPr/>
              <p:nvPr/>
            </p:nvSpPr>
            <p:spPr>
              <a:xfrm>
                <a:off x="2055028" y="437556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8" y="1"/>
                    </a:moveTo>
                    <a:cubicBezTo>
                      <a:pt x="50" y="1"/>
                      <a:pt x="1" y="37"/>
                      <a:pt x="9" y="100"/>
                    </a:cubicBezTo>
                    <a:cubicBezTo>
                      <a:pt x="21" y="142"/>
                      <a:pt x="56" y="160"/>
                      <a:pt x="91" y="160"/>
                    </a:cubicBezTo>
                    <a:cubicBezTo>
                      <a:pt x="138" y="160"/>
                      <a:pt x="184" y="127"/>
                      <a:pt x="176" y="72"/>
                    </a:cubicBezTo>
                    <a:cubicBezTo>
                      <a:pt x="170" y="23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5"/>
              <p:cNvSpPr/>
              <p:nvPr/>
            </p:nvSpPr>
            <p:spPr>
              <a:xfrm>
                <a:off x="2053941" y="4331983"/>
                <a:ext cx="14372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0" extrusionOk="0">
                    <a:moveTo>
                      <a:pt x="100" y="0"/>
                    </a:moveTo>
                    <a:cubicBezTo>
                      <a:pt x="52" y="0"/>
                      <a:pt x="1" y="33"/>
                      <a:pt x="9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4"/>
                      <a:pt x="176" y="61"/>
                    </a:cubicBezTo>
                    <a:cubicBezTo>
                      <a:pt x="170" y="19"/>
                      <a:pt x="136" y="0"/>
                      <a:pt x="10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5"/>
              <p:cNvSpPr/>
              <p:nvPr/>
            </p:nvSpPr>
            <p:spPr>
              <a:xfrm>
                <a:off x="2082141" y="4303006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46" y="0"/>
                      <a:pt x="1" y="36"/>
                      <a:pt x="9" y="99"/>
                    </a:cubicBezTo>
                    <a:cubicBezTo>
                      <a:pt x="15" y="141"/>
                      <a:pt x="49" y="160"/>
                      <a:pt x="84" y="160"/>
                    </a:cubicBezTo>
                    <a:cubicBezTo>
                      <a:pt x="130" y="160"/>
                      <a:pt x="178" y="127"/>
                      <a:pt x="162" y="71"/>
                    </a:cubicBezTo>
                    <a:cubicBezTo>
                      <a:pt x="156" y="22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2053941" y="423223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89"/>
                    </a:cubicBezTo>
                    <a:cubicBezTo>
                      <a:pt x="15" y="138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2046405" y="418779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3" y="1"/>
                    </a:moveTo>
                    <a:cubicBezTo>
                      <a:pt x="47" y="1"/>
                      <a:pt x="0" y="34"/>
                      <a:pt x="8" y="90"/>
                    </a:cubicBezTo>
                    <a:cubicBezTo>
                      <a:pt x="14" y="139"/>
                      <a:pt x="50" y="161"/>
                      <a:pt x="87" y="161"/>
                    </a:cubicBezTo>
                    <a:cubicBezTo>
                      <a:pt x="134" y="161"/>
                      <a:pt x="183" y="124"/>
                      <a:pt x="176" y="62"/>
                    </a:cubicBezTo>
                    <a:cubicBezTo>
                      <a:pt x="164" y="20"/>
                      <a:pt x="128" y="1"/>
                      <a:pt x="9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2029081" y="4200073"/>
                <a:ext cx="14294" cy="1320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0" extrusionOk="0">
                    <a:moveTo>
                      <a:pt x="97" y="0"/>
                    </a:moveTo>
                    <a:cubicBezTo>
                      <a:pt x="50" y="0"/>
                      <a:pt x="0" y="36"/>
                      <a:pt x="8" y="99"/>
                    </a:cubicBezTo>
                    <a:cubicBezTo>
                      <a:pt x="20" y="148"/>
                      <a:pt x="57" y="170"/>
                      <a:pt x="92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2011758" y="4200073"/>
                <a:ext cx="14216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7" y="0"/>
                    </a:moveTo>
                    <a:cubicBezTo>
                      <a:pt x="49" y="0"/>
                      <a:pt x="0" y="36"/>
                      <a:pt x="8" y="99"/>
                    </a:cubicBezTo>
                    <a:cubicBezTo>
                      <a:pt x="20" y="143"/>
                      <a:pt x="58" y="164"/>
                      <a:pt x="95" y="164"/>
                    </a:cubicBezTo>
                    <a:cubicBezTo>
                      <a:pt x="140" y="164"/>
                      <a:pt x="183" y="132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2012767" y="4166124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90"/>
                    </a:cubicBezTo>
                    <a:cubicBezTo>
                      <a:pt x="15" y="139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2040346" y="4154549"/>
                <a:ext cx="14449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71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3" y="148"/>
                      <a:pt x="58" y="170"/>
                      <a:pt x="94" y="170"/>
                    </a:cubicBezTo>
                    <a:cubicBezTo>
                      <a:pt x="140" y="170"/>
                      <a:pt x="186" y="134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2006320" y="406676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2044230" y="4122854"/>
                <a:ext cx="14294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0" extrusionOk="0">
                    <a:moveTo>
                      <a:pt x="99" y="0"/>
                    </a:moveTo>
                    <a:cubicBezTo>
                      <a:pt x="51" y="0"/>
                      <a:pt x="0" y="33"/>
                      <a:pt x="8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3"/>
                      <a:pt x="176" y="61"/>
                    </a:cubicBezTo>
                    <a:cubicBezTo>
                      <a:pt x="170" y="19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2074605" y="4390713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1" y="1"/>
                    </a:moveTo>
                    <a:cubicBezTo>
                      <a:pt x="45" y="1"/>
                      <a:pt x="0" y="37"/>
                      <a:pt x="8" y="100"/>
                    </a:cubicBezTo>
                    <a:cubicBezTo>
                      <a:pt x="14" y="149"/>
                      <a:pt x="50" y="171"/>
                      <a:pt x="86" y="171"/>
                    </a:cubicBezTo>
                    <a:cubicBezTo>
                      <a:pt x="134" y="171"/>
                      <a:pt x="183" y="135"/>
                      <a:pt x="175" y="72"/>
                    </a:cubicBezTo>
                    <a:cubicBezTo>
                      <a:pt x="163" y="23"/>
                      <a:pt x="127" y="1"/>
                      <a:pt x="9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2043609" y="4346355"/>
                <a:ext cx="1444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0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2" y="141"/>
                      <a:pt x="57" y="160"/>
                      <a:pt x="92" y="160"/>
                    </a:cubicBezTo>
                    <a:cubicBezTo>
                      <a:pt x="138" y="160"/>
                      <a:pt x="186" y="127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2025819" y="4258570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6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2059379" y="4263931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2" y="1"/>
                    </a:moveTo>
                    <a:cubicBezTo>
                      <a:pt x="46" y="1"/>
                      <a:pt x="1" y="37"/>
                      <a:pt x="9" y="100"/>
                    </a:cubicBezTo>
                    <a:cubicBezTo>
                      <a:pt x="15" y="149"/>
                      <a:pt x="50" y="171"/>
                      <a:pt x="87" y="171"/>
                    </a:cubicBezTo>
                    <a:cubicBezTo>
                      <a:pt x="134" y="171"/>
                      <a:pt x="184" y="135"/>
                      <a:pt x="176" y="72"/>
                    </a:cubicBezTo>
                    <a:cubicBezTo>
                      <a:pt x="164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2081053" y="4266960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91" y="0"/>
                    </a:moveTo>
                    <a:cubicBezTo>
                      <a:pt x="47" y="0"/>
                      <a:pt x="1" y="33"/>
                      <a:pt x="9" y="89"/>
                    </a:cubicBezTo>
                    <a:cubicBezTo>
                      <a:pt x="15" y="138"/>
                      <a:pt x="50" y="160"/>
                      <a:pt x="86" y="160"/>
                    </a:cubicBezTo>
                    <a:cubicBezTo>
                      <a:pt x="132" y="160"/>
                      <a:pt x="178" y="124"/>
                      <a:pt x="162" y="61"/>
                    </a:cubicBezTo>
                    <a:cubicBezTo>
                      <a:pt x="156" y="19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2083850" y="4331439"/>
                <a:ext cx="5516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71" h="60" extrusionOk="0">
                    <a:moveTo>
                      <a:pt x="38" y="1"/>
                    </a:moveTo>
                    <a:cubicBezTo>
                      <a:pt x="19" y="1"/>
                      <a:pt x="0" y="16"/>
                      <a:pt x="0" y="40"/>
                    </a:cubicBezTo>
                    <a:cubicBezTo>
                      <a:pt x="7" y="52"/>
                      <a:pt x="21" y="59"/>
                      <a:pt x="36" y="59"/>
                    </a:cubicBezTo>
                    <a:cubicBezTo>
                      <a:pt x="53" y="59"/>
                      <a:pt x="70" y="49"/>
                      <a:pt x="70" y="26"/>
                    </a:cubicBezTo>
                    <a:cubicBezTo>
                      <a:pt x="64" y="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2066526" y="4160842"/>
                <a:ext cx="4972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9" extrusionOk="0">
                    <a:moveTo>
                      <a:pt x="33" y="1"/>
                    </a:moveTo>
                    <a:cubicBezTo>
                      <a:pt x="18" y="1"/>
                      <a:pt x="0" y="11"/>
                      <a:pt x="0" y="32"/>
                    </a:cubicBezTo>
                    <a:cubicBezTo>
                      <a:pt x="7" y="58"/>
                      <a:pt x="22" y="69"/>
                      <a:pt x="36" y="69"/>
                    </a:cubicBezTo>
                    <a:cubicBezTo>
                      <a:pt x="51" y="69"/>
                      <a:pt x="64" y="54"/>
                      <a:pt x="56" y="32"/>
                    </a:cubicBezTo>
                    <a:cubicBezTo>
                      <a:pt x="63" y="11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2068080" y="4130389"/>
                <a:ext cx="4972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4" h="53" extrusionOk="0">
                    <a:moveTo>
                      <a:pt x="30" y="0"/>
                    </a:moveTo>
                    <a:cubicBezTo>
                      <a:pt x="14" y="0"/>
                      <a:pt x="0" y="10"/>
                      <a:pt x="8" y="34"/>
                    </a:cubicBezTo>
                    <a:cubicBezTo>
                      <a:pt x="8" y="46"/>
                      <a:pt x="19" y="53"/>
                      <a:pt x="32" y="53"/>
                    </a:cubicBezTo>
                    <a:cubicBezTo>
                      <a:pt x="47" y="53"/>
                      <a:pt x="64" y="43"/>
                      <a:pt x="64" y="20"/>
                    </a:cubicBezTo>
                    <a:cubicBezTo>
                      <a:pt x="58" y="7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2058913" y="4102189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3" y="0"/>
                    </a:moveTo>
                    <a:cubicBezTo>
                      <a:pt x="18" y="0"/>
                      <a:pt x="1" y="11"/>
                      <a:pt x="1" y="34"/>
                    </a:cubicBezTo>
                    <a:cubicBezTo>
                      <a:pt x="6" y="51"/>
                      <a:pt x="20" y="59"/>
                      <a:pt x="32" y="59"/>
                    </a:cubicBezTo>
                    <a:cubicBezTo>
                      <a:pt x="49" y="59"/>
                      <a:pt x="65" y="44"/>
                      <a:pt x="56" y="20"/>
                    </a:cubicBezTo>
                    <a:cubicBezTo>
                      <a:pt x="56" y="7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2035529" y="4103898"/>
                <a:ext cx="5050" cy="512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39" y="1"/>
                    </a:moveTo>
                    <a:cubicBezTo>
                      <a:pt x="21" y="1"/>
                      <a:pt x="1" y="15"/>
                      <a:pt x="9" y="40"/>
                    </a:cubicBezTo>
                    <a:cubicBezTo>
                      <a:pt x="9" y="57"/>
                      <a:pt x="19" y="65"/>
                      <a:pt x="30" y="65"/>
                    </a:cubicBezTo>
                    <a:cubicBezTo>
                      <a:pt x="46" y="65"/>
                      <a:pt x="65" y="50"/>
                      <a:pt x="65" y="26"/>
                    </a:cubicBezTo>
                    <a:cubicBezTo>
                      <a:pt x="65" y="8"/>
                      <a:pt x="52" y="1"/>
                      <a:pt x="3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2011214" y="4094576"/>
                <a:ext cx="4428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27" y="1"/>
                    </a:moveTo>
                    <a:cubicBezTo>
                      <a:pt x="14" y="1"/>
                      <a:pt x="1" y="11"/>
                      <a:pt x="1" y="34"/>
                    </a:cubicBezTo>
                    <a:cubicBezTo>
                      <a:pt x="7" y="47"/>
                      <a:pt x="19" y="54"/>
                      <a:pt x="30" y="54"/>
                    </a:cubicBezTo>
                    <a:cubicBezTo>
                      <a:pt x="44" y="54"/>
                      <a:pt x="57" y="43"/>
                      <a:pt x="57" y="20"/>
                    </a:cubicBezTo>
                    <a:cubicBezTo>
                      <a:pt x="50" y="8"/>
                      <a:pt x="39" y="1"/>
                      <a:pt x="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2031800" y="4233944"/>
                <a:ext cx="5516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65" extrusionOk="0">
                    <a:moveTo>
                      <a:pt x="38" y="0"/>
                    </a:moveTo>
                    <a:cubicBezTo>
                      <a:pt x="20" y="0"/>
                      <a:pt x="1" y="15"/>
                      <a:pt x="1" y="40"/>
                    </a:cubicBezTo>
                    <a:cubicBezTo>
                      <a:pt x="7" y="57"/>
                      <a:pt x="20" y="65"/>
                      <a:pt x="33" y="65"/>
                    </a:cubicBezTo>
                    <a:cubicBezTo>
                      <a:pt x="52" y="65"/>
                      <a:pt x="71" y="50"/>
                      <a:pt x="71" y="26"/>
                    </a:cubicBezTo>
                    <a:cubicBezTo>
                      <a:pt x="65" y="8"/>
                      <a:pt x="52" y="0"/>
                      <a:pt x="3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2048114" y="4272942"/>
                <a:ext cx="5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9" y="1"/>
                      <a:pt x="0" y="15"/>
                      <a:pt x="0" y="40"/>
                    </a:cubicBezTo>
                    <a:cubicBezTo>
                      <a:pt x="6" y="57"/>
                      <a:pt x="19" y="65"/>
                      <a:pt x="32" y="65"/>
                    </a:cubicBezTo>
                    <a:cubicBezTo>
                      <a:pt x="49" y="65"/>
                      <a:pt x="64" y="50"/>
                      <a:pt x="56" y="26"/>
                    </a:cubicBezTo>
                    <a:cubicBezTo>
                      <a:pt x="56" y="8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2031800" y="4307279"/>
                <a:ext cx="4428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6" extrusionOk="0">
                    <a:moveTo>
                      <a:pt x="32" y="1"/>
                    </a:moveTo>
                    <a:cubicBezTo>
                      <a:pt x="17" y="1"/>
                      <a:pt x="1" y="13"/>
                      <a:pt x="1" y="30"/>
                    </a:cubicBezTo>
                    <a:cubicBezTo>
                      <a:pt x="7" y="48"/>
                      <a:pt x="18" y="55"/>
                      <a:pt x="28" y="55"/>
                    </a:cubicBezTo>
                    <a:cubicBezTo>
                      <a:pt x="43" y="55"/>
                      <a:pt x="57" y="41"/>
                      <a:pt x="57" y="16"/>
                    </a:cubicBezTo>
                    <a:cubicBezTo>
                      <a:pt x="5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2098998" y="4344491"/>
                <a:ext cx="4428" cy="427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29" y="0"/>
                    </a:moveTo>
                    <a:cubicBezTo>
                      <a:pt x="15" y="0"/>
                      <a:pt x="1" y="15"/>
                      <a:pt x="1" y="39"/>
                    </a:cubicBezTo>
                    <a:cubicBezTo>
                      <a:pt x="6" y="50"/>
                      <a:pt x="15" y="55"/>
                      <a:pt x="25" y="55"/>
                    </a:cubicBezTo>
                    <a:cubicBezTo>
                      <a:pt x="41" y="55"/>
                      <a:pt x="57" y="43"/>
                      <a:pt x="57" y="25"/>
                    </a:cubicBezTo>
                    <a:cubicBezTo>
                      <a:pt x="51" y="8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5"/>
              <p:cNvSpPr/>
              <p:nvPr/>
            </p:nvSpPr>
            <p:spPr>
              <a:xfrm>
                <a:off x="1980916" y="4012696"/>
                <a:ext cx="76986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2" extrusionOk="0">
                    <a:moveTo>
                      <a:pt x="991" y="0"/>
                    </a:moveTo>
                    <a:cubicBezTo>
                      <a:pt x="785" y="180"/>
                      <a:pt x="521" y="223"/>
                      <a:pt x="310" y="223"/>
                    </a:cubicBezTo>
                    <a:cubicBezTo>
                      <a:pt x="177" y="223"/>
                      <a:pt x="65" y="206"/>
                      <a:pt x="0" y="195"/>
                    </a:cubicBezTo>
                    <a:lnTo>
                      <a:pt x="0" y="195"/>
                    </a:lnTo>
                    <a:cubicBezTo>
                      <a:pt x="123" y="221"/>
                      <a:pt x="234" y="232"/>
                      <a:pt x="332" y="232"/>
                    </a:cubicBezTo>
                    <a:cubicBezTo>
                      <a:pt x="769" y="232"/>
                      <a:pt x="968" y="23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5"/>
              <p:cNvSpPr/>
              <p:nvPr/>
            </p:nvSpPr>
            <p:spPr>
              <a:xfrm>
                <a:off x="1788023" y="3933922"/>
                <a:ext cx="110701" cy="561196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7224" extrusionOk="0">
                    <a:moveTo>
                      <a:pt x="146" y="1"/>
                    </a:moveTo>
                    <a:cubicBezTo>
                      <a:pt x="92" y="1"/>
                      <a:pt x="36" y="26"/>
                      <a:pt x="0" y="80"/>
                    </a:cubicBezTo>
                    <a:lnTo>
                      <a:pt x="1130" y="7096"/>
                    </a:lnTo>
                    <a:cubicBezTo>
                      <a:pt x="1143" y="7183"/>
                      <a:pt x="1205" y="7223"/>
                      <a:pt x="1268" y="7223"/>
                    </a:cubicBezTo>
                    <a:cubicBezTo>
                      <a:pt x="1346" y="7223"/>
                      <a:pt x="1425" y="7162"/>
                      <a:pt x="1409" y="7054"/>
                    </a:cubicBezTo>
                    <a:lnTo>
                      <a:pt x="307" y="135"/>
                    </a:lnTo>
                    <a:cubicBezTo>
                      <a:pt x="291" y="47"/>
                      <a:pt x="22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>
                <a:off x="2624541" y="3922036"/>
                <a:ext cx="110623" cy="56049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215" extrusionOk="0">
                    <a:moveTo>
                      <a:pt x="1277" y="0"/>
                    </a:moveTo>
                    <a:cubicBezTo>
                      <a:pt x="1201" y="0"/>
                      <a:pt x="1127" y="47"/>
                      <a:pt x="1103" y="135"/>
                    </a:cubicBezTo>
                    <a:lnTo>
                      <a:pt x="1" y="7054"/>
                    </a:lnTo>
                    <a:cubicBezTo>
                      <a:pt x="1" y="7157"/>
                      <a:pt x="82" y="7215"/>
                      <a:pt x="160" y="7215"/>
                    </a:cubicBezTo>
                    <a:cubicBezTo>
                      <a:pt x="219" y="7215"/>
                      <a:pt x="276" y="7181"/>
                      <a:pt x="294" y="7109"/>
                    </a:cubicBezTo>
                    <a:lnTo>
                      <a:pt x="1424" y="79"/>
                    </a:lnTo>
                    <a:cubicBezTo>
                      <a:pt x="1388" y="26"/>
                      <a:pt x="1332" y="0"/>
                      <a:pt x="1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1935393" y="4494890"/>
                <a:ext cx="114974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33" extrusionOk="0">
                    <a:moveTo>
                      <a:pt x="1409" y="0"/>
                    </a:moveTo>
                    <a:lnTo>
                      <a:pt x="0" y="224"/>
                    </a:lnTo>
                    <a:lnTo>
                      <a:pt x="56" y="433"/>
                    </a:lnTo>
                    <a:lnTo>
                      <a:pt x="1479" y="32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2512985" y="4494890"/>
                <a:ext cx="111633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433" extrusionOk="0">
                    <a:moveTo>
                      <a:pt x="98" y="0"/>
                    </a:moveTo>
                    <a:lnTo>
                      <a:pt x="0" y="307"/>
                    </a:lnTo>
                    <a:lnTo>
                      <a:pt x="1437" y="43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1741800" y="3960879"/>
                <a:ext cx="1035619" cy="5189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68" extrusionOk="0">
                    <a:moveTo>
                      <a:pt x="7340" y="1"/>
                    </a:moveTo>
                    <a:cubicBezTo>
                      <a:pt x="4389" y="1"/>
                      <a:pt x="1678" y="297"/>
                      <a:pt x="177" y="388"/>
                    </a:cubicBezTo>
                    <a:cubicBezTo>
                      <a:pt x="0" y="402"/>
                      <a:pt x="49" y="668"/>
                      <a:pt x="194" y="668"/>
                    </a:cubicBezTo>
                    <a:cubicBezTo>
                      <a:pt x="198" y="668"/>
                      <a:pt x="201" y="668"/>
                      <a:pt x="205" y="667"/>
                    </a:cubicBezTo>
                    <a:cubicBezTo>
                      <a:pt x="2834" y="408"/>
                      <a:pt x="5031" y="325"/>
                      <a:pt x="6832" y="325"/>
                    </a:cubicBezTo>
                    <a:cubicBezTo>
                      <a:pt x="10039" y="325"/>
                      <a:pt x="11995" y="588"/>
                      <a:pt x="12916" y="588"/>
                    </a:cubicBezTo>
                    <a:cubicBezTo>
                      <a:pt x="13091" y="588"/>
                      <a:pt x="13229" y="578"/>
                      <a:pt x="13331" y="556"/>
                    </a:cubicBezTo>
                    <a:cubicBezTo>
                      <a:pt x="11422" y="135"/>
                      <a:pt x="9327" y="1"/>
                      <a:pt x="7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1822671" y="4448822"/>
                <a:ext cx="874578" cy="7970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26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266" y="1026"/>
                    </a:lnTo>
                    <a:cubicBezTo>
                      <a:pt x="1878" y="660"/>
                      <a:pt x="3880" y="548"/>
                      <a:pt x="5719" y="548"/>
                    </a:cubicBezTo>
                    <a:cubicBezTo>
                      <a:pt x="8573" y="548"/>
                      <a:pt x="11034" y="817"/>
                      <a:pt x="11034" y="817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1819408" y="3964297"/>
                <a:ext cx="861604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261" extrusionOk="0">
                    <a:moveTo>
                      <a:pt x="5717" y="1"/>
                    </a:moveTo>
                    <a:cubicBezTo>
                      <a:pt x="3808" y="1"/>
                      <a:pt x="1901" y="88"/>
                      <a:pt x="1" y="261"/>
                    </a:cubicBezTo>
                    <a:cubicBezTo>
                      <a:pt x="181" y="251"/>
                      <a:pt x="3511" y="94"/>
                      <a:pt x="6793" y="94"/>
                    </a:cubicBezTo>
                    <a:cubicBezTo>
                      <a:pt x="8350" y="94"/>
                      <a:pt x="9896" y="129"/>
                      <a:pt x="11090" y="233"/>
                    </a:cubicBezTo>
                    <a:cubicBezTo>
                      <a:pt x="9301" y="77"/>
                      <a:pt x="7508" y="1"/>
                      <a:pt x="571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>
                <a:off x="1822671" y="4448822"/>
                <a:ext cx="874578" cy="4614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594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57" y="593"/>
                    </a:lnTo>
                    <a:cubicBezTo>
                      <a:pt x="57" y="593"/>
                      <a:pt x="3000" y="160"/>
                      <a:pt x="5482" y="160"/>
                    </a:cubicBezTo>
                    <a:cubicBezTo>
                      <a:pt x="5557" y="160"/>
                      <a:pt x="5632" y="160"/>
                      <a:pt x="5706" y="161"/>
                    </a:cubicBezTo>
                    <a:cubicBezTo>
                      <a:pt x="8231" y="189"/>
                      <a:pt x="11188" y="440"/>
                      <a:pt x="11188" y="440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5"/>
              <p:cNvSpPr/>
              <p:nvPr/>
            </p:nvSpPr>
            <p:spPr>
              <a:xfrm>
                <a:off x="1798821" y="4007258"/>
                <a:ext cx="2719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9" extrusionOk="0">
                    <a:moveTo>
                      <a:pt x="308" y="0"/>
                    </a:moveTo>
                    <a:lnTo>
                      <a:pt x="1" y="28"/>
                    </a:lnTo>
                    <a:lnTo>
                      <a:pt x="71" y="419"/>
                    </a:lnTo>
                    <a:lnTo>
                      <a:pt x="350" y="27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5"/>
              <p:cNvSpPr/>
              <p:nvPr/>
            </p:nvSpPr>
            <p:spPr>
              <a:xfrm>
                <a:off x="2693914" y="4003995"/>
                <a:ext cx="2936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5" extrusionOk="0">
                    <a:moveTo>
                      <a:pt x="70" y="1"/>
                    </a:moveTo>
                    <a:lnTo>
                      <a:pt x="1" y="405"/>
                    </a:lnTo>
                    <a:lnTo>
                      <a:pt x="293" y="545"/>
                    </a:lnTo>
                    <a:lnTo>
                      <a:pt x="377" y="2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>
                <a:off x="1936480" y="4499240"/>
                <a:ext cx="11171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8" extrusionOk="0">
                    <a:moveTo>
                      <a:pt x="1409" y="0"/>
                    </a:moveTo>
                    <a:lnTo>
                      <a:pt x="0" y="168"/>
                    </a:lnTo>
                    <a:lnTo>
                      <a:pt x="1437" y="16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5"/>
              <p:cNvSpPr/>
              <p:nvPr/>
            </p:nvSpPr>
            <p:spPr>
              <a:xfrm>
                <a:off x="2518345" y="4499240"/>
                <a:ext cx="106273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80" extrusionOk="0">
                    <a:moveTo>
                      <a:pt x="1" y="0"/>
                    </a:moveTo>
                    <a:lnTo>
                      <a:pt x="1368" y="279"/>
                    </a:lnTo>
                    <a:lnTo>
                      <a:pt x="136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5"/>
              <p:cNvSpPr/>
              <p:nvPr/>
            </p:nvSpPr>
            <p:spPr>
              <a:xfrm>
                <a:off x="1804259" y="4039730"/>
                <a:ext cx="75976" cy="43682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623" extrusionOk="0">
                    <a:moveTo>
                      <a:pt x="1" y="1"/>
                    </a:moveTo>
                    <a:lnTo>
                      <a:pt x="907" y="5622"/>
                    </a:lnTo>
                    <a:lnTo>
                      <a:pt x="977" y="5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>
                <a:off x="2626716" y="4035457"/>
                <a:ext cx="67275" cy="425869"/>
              </a:xfrm>
              <a:custGeom>
                <a:avLst/>
                <a:gdLst/>
                <a:ahLst/>
                <a:cxnLst/>
                <a:rect l="l" t="t" r="r" b="b"/>
                <a:pathLst>
                  <a:path w="866" h="5482" extrusionOk="0">
                    <a:moveTo>
                      <a:pt x="866" y="0"/>
                    </a:moveTo>
                    <a:lnTo>
                      <a:pt x="1" y="5468"/>
                    </a:lnTo>
                    <a:lnTo>
                      <a:pt x="84" y="5482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5"/>
              <p:cNvSpPr/>
              <p:nvPr/>
            </p:nvSpPr>
            <p:spPr>
              <a:xfrm>
                <a:off x="2702615" y="3930349"/>
                <a:ext cx="8701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98" extrusionOk="0">
                    <a:moveTo>
                      <a:pt x="112" y="0"/>
                    </a:moveTo>
                    <a:lnTo>
                      <a:pt x="0" y="684"/>
                    </a:lnTo>
                    <a:lnTo>
                      <a:pt x="42" y="69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5"/>
              <p:cNvSpPr/>
              <p:nvPr/>
            </p:nvSpPr>
            <p:spPr>
              <a:xfrm>
                <a:off x="1788023" y="3940060"/>
                <a:ext cx="986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01" extrusionOk="0">
                    <a:moveTo>
                      <a:pt x="0" y="1"/>
                    </a:moveTo>
                    <a:lnTo>
                      <a:pt x="98" y="600"/>
                    </a:lnTo>
                    <a:lnTo>
                      <a:pt x="126" y="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>
                <a:off x="787822" y="3366818"/>
                <a:ext cx="1184463" cy="1434764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8469" extrusionOk="0">
                    <a:moveTo>
                      <a:pt x="6543" y="1"/>
                    </a:moveTo>
                    <a:lnTo>
                      <a:pt x="2121" y="3335"/>
                    </a:lnTo>
                    <a:lnTo>
                      <a:pt x="2121" y="5915"/>
                    </a:lnTo>
                    <a:lnTo>
                      <a:pt x="1842" y="6278"/>
                    </a:lnTo>
                    <a:lnTo>
                      <a:pt x="1968" y="12164"/>
                    </a:lnTo>
                    <a:lnTo>
                      <a:pt x="1619" y="12276"/>
                    </a:lnTo>
                    <a:lnTo>
                      <a:pt x="1619" y="12527"/>
                    </a:lnTo>
                    <a:lnTo>
                      <a:pt x="1" y="13573"/>
                    </a:lnTo>
                    <a:lnTo>
                      <a:pt x="1" y="14675"/>
                    </a:lnTo>
                    <a:lnTo>
                      <a:pt x="8272" y="18469"/>
                    </a:lnTo>
                    <a:lnTo>
                      <a:pt x="10658" y="17869"/>
                    </a:lnTo>
                    <a:lnTo>
                      <a:pt x="10937" y="18009"/>
                    </a:lnTo>
                    <a:lnTo>
                      <a:pt x="14033" y="16851"/>
                    </a:lnTo>
                    <a:lnTo>
                      <a:pt x="14033" y="16614"/>
                    </a:lnTo>
                    <a:lnTo>
                      <a:pt x="15247" y="15888"/>
                    </a:lnTo>
                    <a:lnTo>
                      <a:pt x="15247" y="14717"/>
                    </a:lnTo>
                    <a:lnTo>
                      <a:pt x="7868" y="12206"/>
                    </a:lnTo>
                    <a:lnTo>
                      <a:pt x="7910" y="6292"/>
                    </a:lnTo>
                    <a:lnTo>
                      <a:pt x="6055" y="5762"/>
                    </a:lnTo>
                    <a:lnTo>
                      <a:pt x="5999" y="4171"/>
                    </a:lnTo>
                    <a:lnTo>
                      <a:pt x="7938" y="1521"/>
                    </a:lnTo>
                    <a:lnTo>
                      <a:pt x="8063" y="1382"/>
                    </a:lnTo>
                    <a:lnTo>
                      <a:pt x="65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5"/>
              <p:cNvSpPr/>
              <p:nvPr/>
            </p:nvSpPr>
            <p:spPr>
              <a:xfrm>
                <a:off x="1097787" y="3453515"/>
                <a:ext cx="316489" cy="96663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2443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12443"/>
                    </a:lnTo>
                    <a:lnTo>
                      <a:pt x="3878" y="11090"/>
                    </a:lnTo>
                    <a:lnTo>
                      <a:pt x="3934" y="5176"/>
                    </a:lnTo>
                    <a:lnTo>
                      <a:pt x="2079" y="4646"/>
                    </a:lnTo>
                    <a:lnTo>
                      <a:pt x="2009" y="3055"/>
                    </a:lnTo>
                    <a:lnTo>
                      <a:pt x="4073" y="266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5"/>
              <p:cNvSpPr/>
              <p:nvPr/>
            </p:nvSpPr>
            <p:spPr>
              <a:xfrm>
                <a:off x="917867" y="3611760"/>
                <a:ext cx="256904" cy="76504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9848" extrusionOk="0">
                    <a:moveTo>
                      <a:pt x="684" y="0"/>
                    </a:moveTo>
                    <a:lnTo>
                      <a:pt x="447" y="182"/>
                    </a:lnTo>
                    <a:cubicBezTo>
                      <a:pt x="1" y="447"/>
                      <a:pt x="3209" y="9374"/>
                      <a:pt x="3307" y="9848"/>
                    </a:cubicBezTo>
                    <a:lnTo>
                      <a:pt x="3307" y="778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>
                <a:off x="1378387" y="3453981"/>
                <a:ext cx="373976" cy="118858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530" extrusionOk="0">
                    <a:moveTo>
                      <a:pt x="3914" y="1"/>
                    </a:moveTo>
                    <a:cubicBezTo>
                      <a:pt x="2846" y="1"/>
                      <a:pt x="1157" y="205"/>
                      <a:pt x="228" y="205"/>
                    </a:cubicBezTo>
                    <a:cubicBezTo>
                      <a:pt x="183" y="205"/>
                      <a:pt x="140" y="205"/>
                      <a:pt x="99" y="204"/>
                    </a:cubicBezTo>
                    <a:cubicBezTo>
                      <a:pt x="1" y="497"/>
                      <a:pt x="57" y="1208"/>
                      <a:pt x="99" y="1529"/>
                    </a:cubicBezTo>
                    <a:lnTo>
                      <a:pt x="4813" y="985"/>
                    </a:lnTo>
                    <a:lnTo>
                      <a:pt x="4729" y="148"/>
                    </a:lnTo>
                    <a:cubicBezTo>
                      <a:pt x="4729" y="120"/>
                      <a:pt x="4674" y="92"/>
                      <a:pt x="4660" y="64"/>
                    </a:cubicBezTo>
                    <a:cubicBezTo>
                      <a:pt x="4489" y="19"/>
                      <a:pt x="4228" y="1"/>
                      <a:pt x="3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5"/>
              <p:cNvSpPr/>
              <p:nvPr/>
            </p:nvSpPr>
            <p:spPr>
              <a:xfrm>
                <a:off x="1656890" y="3444892"/>
                <a:ext cx="64012" cy="7589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77" extrusionOk="0">
                    <a:moveTo>
                      <a:pt x="754" y="0"/>
                    </a:moveTo>
                    <a:lnTo>
                      <a:pt x="1" y="70"/>
                    </a:lnTo>
                    <a:lnTo>
                      <a:pt x="29" y="963"/>
                    </a:lnTo>
                    <a:lnTo>
                      <a:pt x="824" y="977"/>
                    </a:lnTo>
                    <a:lnTo>
                      <a:pt x="824" y="97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>
                <a:off x="1492352" y="3528248"/>
                <a:ext cx="172228" cy="23740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056" extrusionOk="0">
                    <a:moveTo>
                      <a:pt x="1469" y="1"/>
                    </a:moveTo>
                    <a:cubicBezTo>
                      <a:pt x="937" y="1"/>
                      <a:pt x="0" y="155"/>
                      <a:pt x="40" y="294"/>
                    </a:cubicBezTo>
                    <a:lnTo>
                      <a:pt x="515" y="3056"/>
                    </a:lnTo>
                    <a:lnTo>
                      <a:pt x="2216" y="2763"/>
                    </a:lnTo>
                    <a:lnTo>
                      <a:pt x="1826" y="85"/>
                    </a:lnTo>
                    <a:cubicBezTo>
                      <a:pt x="1830" y="25"/>
                      <a:pt x="1682" y="1"/>
                      <a:pt x="1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5"/>
              <p:cNvSpPr/>
              <p:nvPr/>
            </p:nvSpPr>
            <p:spPr>
              <a:xfrm>
                <a:off x="1630865" y="3531589"/>
                <a:ext cx="33715" cy="2113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721" extrusionOk="0">
                    <a:moveTo>
                      <a:pt x="1" y="0"/>
                    </a:moveTo>
                    <a:lnTo>
                      <a:pt x="392" y="2678"/>
                    </a:lnTo>
                    <a:lnTo>
                      <a:pt x="433" y="2720"/>
                    </a:lnTo>
                    <a:lnTo>
                      <a:pt x="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>
                <a:off x="1739237" y="3458953"/>
                <a:ext cx="12041" cy="7271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36" extrusionOk="0">
                    <a:moveTo>
                      <a:pt x="3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37" y="60"/>
                      <a:pt x="53" y="69"/>
                    </a:cubicBezTo>
                    <a:lnTo>
                      <a:pt x="53" y="69"/>
                    </a:lnTo>
                    <a:cubicBezTo>
                      <a:pt x="39" y="26"/>
                      <a:pt x="22" y="0"/>
                      <a:pt x="3" y="0"/>
                    </a:cubicBezTo>
                    <a:close/>
                    <a:moveTo>
                      <a:pt x="53" y="69"/>
                    </a:moveTo>
                    <a:cubicBezTo>
                      <a:pt x="55" y="74"/>
                      <a:pt x="56" y="80"/>
                      <a:pt x="58" y="85"/>
                    </a:cubicBezTo>
                    <a:lnTo>
                      <a:pt x="58" y="85"/>
                    </a:lnTo>
                    <a:lnTo>
                      <a:pt x="57" y="70"/>
                    </a:lnTo>
                    <a:cubicBezTo>
                      <a:pt x="56" y="70"/>
                      <a:pt x="54" y="70"/>
                      <a:pt x="53" y="69"/>
                    </a:cubicBezTo>
                    <a:close/>
                    <a:moveTo>
                      <a:pt x="58" y="85"/>
                    </a:moveTo>
                    <a:lnTo>
                      <a:pt x="140" y="893"/>
                    </a:lnTo>
                    <a:lnTo>
                      <a:pt x="154" y="935"/>
                    </a:lnTo>
                    <a:cubicBezTo>
                      <a:pt x="143" y="879"/>
                      <a:pt x="123" y="305"/>
                      <a:pt x="58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5"/>
              <p:cNvSpPr/>
              <p:nvPr/>
            </p:nvSpPr>
            <p:spPr>
              <a:xfrm>
                <a:off x="1097787" y="3818637"/>
                <a:ext cx="305613" cy="79239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020" extrusionOk="0">
                    <a:moveTo>
                      <a:pt x="2020" y="0"/>
                    </a:moveTo>
                    <a:cubicBezTo>
                      <a:pt x="1572" y="0"/>
                      <a:pt x="1159" y="171"/>
                      <a:pt x="0" y="448"/>
                    </a:cubicBezTo>
                    <a:lnTo>
                      <a:pt x="991" y="1020"/>
                    </a:lnTo>
                    <a:lnTo>
                      <a:pt x="3934" y="476"/>
                    </a:lnTo>
                    <a:cubicBezTo>
                      <a:pt x="2868" y="143"/>
                      <a:pt x="2429" y="0"/>
                      <a:pt x="2020" y="0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5"/>
              <p:cNvSpPr/>
              <p:nvPr/>
            </p:nvSpPr>
            <p:spPr>
              <a:xfrm>
                <a:off x="787822" y="4421166"/>
                <a:ext cx="1184463" cy="37933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4883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8272" y="4883"/>
                    </a:lnTo>
                    <a:lnTo>
                      <a:pt x="10672" y="4283"/>
                    </a:lnTo>
                    <a:lnTo>
                      <a:pt x="10951" y="4423"/>
                    </a:lnTo>
                    <a:lnTo>
                      <a:pt x="14033" y="3265"/>
                    </a:lnTo>
                    <a:lnTo>
                      <a:pt x="14033" y="3042"/>
                    </a:lnTo>
                    <a:lnTo>
                      <a:pt x="15247" y="2316"/>
                    </a:lnTo>
                    <a:lnTo>
                      <a:pt x="15247" y="11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>
                <a:off x="1066324" y="3967172"/>
                <a:ext cx="943873" cy="16407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112" extrusionOk="0">
                    <a:moveTo>
                      <a:pt x="12150" y="0"/>
                    </a:moveTo>
                    <a:lnTo>
                      <a:pt x="1" y="28"/>
                    </a:lnTo>
                    <a:lnTo>
                      <a:pt x="405" y="837"/>
                    </a:lnTo>
                    <a:cubicBezTo>
                      <a:pt x="3448" y="1735"/>
                      <a:pt x="4738" y="2112"/>
                      <a:pt x="5833" y="2112"/>
                    </a:cubicBezTo>
                    <a:cubicBezTo>
                      <a:pt x="7187" y="2112"/>
                      <a:pt x="8244" y="1535"/>
                      <a:pt x="11955" y="656"/>
                    </a:cubicBez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5"/>
              <p:cNvSpPr/>
              <p:nvPr/>
            </p:nvSpPr>
            <p:spPr>
              <a:xfrm>
                <a:off x="1066324" y="3868822"/>
                <a:ext cx="943873" cy="21542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773" extrusionOk="0">
                    <a:moveTo>
                      <a:pt x="6236" y="1"/>
                    </a:moveTo>
                    <a:cubicBezTo>
                      <a:pt x="4858" y="1"/>
                      <a:pt x="3607" y="475"/>
                      <a:pt x="1" y="1294"/>
                    </a:cubicBezTo>
                    <a:lnTo>
                      <a:pt x="5706" y="2773"/>
                    </a:lnTo>
                    <a:lnTo>
                      <a:pt x="12150" y="1266"/>
                    </a:lnTo>
                    <a:cubicBezTo>
                      <a:pt x="8840" y="391"/>
                      <a:pt x="7486" y="1"/>
                      <a:pt x="6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5"/>
              <p:cNvSpPr/>
              <p:nvPr/>
            </p:nvSpPr>
            <p:spPr>
              <a:xfrm>
                <a:off x="1043562" y="2616220"/>
                <a:ext cx="466032" cy="571917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7362" extrusionOk="0">
                    <a:moveTo>
                      <a:pt x="1786" y="0"/>
                    </a:moveTo>
                    <a:cubicBezTo>
                      <a:pt x="1306" y="0"/>
                      <a:pt x="52" y="897"/>
                      <a:pt x="1" y="1280"/>
                    </a:cubicBezTo>
                    <a:cubicBezTo>
                      <a:pt x="15" y="1308"/>
                      <a:pt x="3781" y="7319"/>
                      <a:pt x="3795" y="7361"/>
                    </a:cubicBezTo>
                    <a:lnTo>
                      <a:pt x="5999" y="6176"/>
                    </a:lnTo>
                    <a:lnTo>
                      <a:pt x="1898" y="24"/>
                    </a:lnTo>
                    <a:cubicBezTo>
                      <a:pt x="1868" y="8"/>
                      <a:pt x="1830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>
                <a:off x="929831" y="3826328"/>
                <a:ext cx="22839" cy="48553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250" extrusionOk="0">
                    <a:moveTo>
                      <a:pt x="293" y="0"/>
                    </a:moveTo>
                    <a:lnTo>
                      <a:pt x="0" y="363"/>
                    </a:lnTo>
                    <a:lnTo>
                      <a:pt x="126" y="6249"/>
                    </a:lnTo>
                    <a:lnTo>
                      <a:pt x="70" y="3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5"/>
              <p:cNvSpPr/>
              <p:nvPr/>
            </p:nvSpPr>
            <p:spPr>
              <a:xfrm>
                <a:off x="1126997" y="2614899"/>
                <a:ext cx="382599" cy="50821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542" extrusionOk="0">
                    <a:moveTo>
                      <a:pt x="723" y="0"/>
                    </a:moveTo>
                    <a:cubicBezTo>
                      <a:pt x="580" y="0"/>
                      <a:pt x="314" y="115"/>
                      <a:pt x="1" y="292"/>
                    </a:cubicBezTo>
                    <a:lnTo>
                      <a:pt x="4297" y="6541"/>
                    </a:lnTo>
                    <a:lnTo>
                      <a:pt x="4925" y="6193"/>
                    </a:lnTo>
                    <a:lnTo>
                      <a:pt x="824" y="41"/>
                    </a:lnTo>
                    <a:cubicBezTo>
                      <a:pt x="806" y="13"/>
                      <a:pt x="772" y="0"/>
                      <a:pt x="723" y="0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5"/>
              <p:cNvSpPr/>
              <p:nvPr/>
            </p:nvSpPr>
            <p:spPr>
              <a:xfrm>
                <a:off x="1289593" y="3091578"/>
                <a:ext cx="481181" cy="40209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176" extrusionOk="0">
                    <a:moveTo>
                      <a:pt x="3766" y="1"/>
                    </a:moveTo>
                    <a:lnTo>
                      <a:pt x="1465" y="154"/>
                    </a:lnTo>
                    <a:lnTo>
                      <a:pt x="335" y="1661"/>
                    </a:lnTo>
                    <a:lnTo>
                      <a:pt x="335" y="1912"/>
                    </a:lnTo>
                    <a:lnTo>
                      <a:pt x="14" y="2163"/>
                    </a:lnTo>
                    <a:cubicBezTo>
                      <a:pt x="0" y="2275"/>
                      <a:pt x="84" y="4478"/>
                      <a:pt x="84" y="4660"/>
                    </a:cubicBezTo>
                    <a:lnTo>
                      <a:pt x="2999" y="5176"/>
                    </a:lnTo>
                    <a:lnTo>
                      <a:pt x="6193" y="4660"/>
                    </a:lnTo>
                    <a:lnTo>
                      <a:pt x="6193" y="2247"/>
                    </a:lnTo>
                    <a:lnTo>
                      <a:pt x="5928" y="2079"/>
                    </a:lnTo>
                    <a:lnTo>
                      <a:pt x="5859" y="1731"/>
                    </a:lnTo>
                    <a:lnTo>
                      <a:pt x="37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>
                <a:off x="1290680" y="3235762"/>
                <a:ext cx="240590" cy="25791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20" extrusionOk="0">
                    <a:moveTo>
                      <a:pt x="1786" y="0"/>
                    </a:moveTo>
                    <a:lnTo>
                      <a:pt x="0" y="307"/>
                    </a:lnTo>
                    <a:lnTo>
                      <a:pt x="56" y="2804"/>
                    </a:lnTo>
                    <a:lnTo>
                      <a:pt x="2999" y="3320"/>
                    </a:lnTo>
                    <a:lnTo>
                      <a:pt x="3097" y="544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5"/>
              <p:cNvSpPr/>
              <p:nvPr/>
            </p:nvSpPr>
            <p:spPr>
              <a:xfrm>
                <a:off x="1315540" y="3102454"/>
                <a:ext cx="237405" cy="137658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72" extrusionOk="0">
                    <a:moveTo>
                      <a:pt x="1131" y="0"/>
                    </a:moveTo>
                    <a:lnTo>
                      <a:pt x="1" y="1507"/>
                    </a:lnTo>
                    <a:lnTo>
                      <a:pt x="3056" y="1772"/>
                    </a:lnTo>
                    <a:lnTo>
                      <a:pt x="3056" y="177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5"/>
              <p:cNvSpPr/>
              <p:nvPr/>
            </p:nvSpPr>
            <p:spPr>
              <a:xfrm>
                <a:off x="1290680" y="3219138"/>
                <a:ext cx="262265" cy="58963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9" extrusionOk="0">
                    <a:moveTo>
                      <a:pt x="766" y="1"/>
                    </a:moveTo>
                    <a:cubicBezTo>
                      <a:pt x="625" y="1"/>
                      <a:pt x="477" y="2"/>
                      <a:pt x="321" y="5"/>
                    </a:cubicBezTo>
                    <a:lnTo>
                      <a:pt x="321" y="270"/>
                    </a:lnTo>
                    <a:lnTo>
                      <a:pt x="0" y="521"/>
                    </a:lnTo>
                    <a:lnTo>
                      <a:pt x="0" y="521"/>
                    </a:lnTo>
                    <a:cubicBezTo>
                      <a:pt x="275" y="499"/>
                      <a:pt x="551" y="487"/>
                      <a:pt x="827" y="487"/>
                    </a:cubicBezTo>
                    <a:cubicBezTo>
                      <a:pt x="1586" y="487"/>
                      <a:pt x="2346" y="574"/>
                      <a:pt x="3083" y="758"/>
                    </a:cubicBezTo>
                    <a:lnTo>
                      <a:pt x="3306" y="577"/>
                    </a:lnTo>
                    <a:lnTo>
                      <a:pt x="3376" y="270"/>
                    </a:lnTo>
                    <a:cubicBezTo>
                      <a:pt x="3376" y="270"/>
                      <a:pt x="2838" y="1"/>
                      <a:pt x="766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>
                <a:off x="1531195" y="3225974"/>
                <a:ext cx="239581" cy="52127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71" extrusionOk="0">
                    <a:moveTo>
                      <a:pt x="2749" y="1"/>
                    </a:moveTo>
                    <a:lnTo>
                      <a:pt x="280" y="182"/>
                    </a:lnTo>
                    <a:lnTo>
                      <a:pt x="210" y="489"/>
                    </a:lnTo>
                    <a:lnTo>
                      <a:pt x="1" y="670"/>
                    </a:lnTo>
                    <a:lnTo>
                      <a:pt x="3083" y="517"/>
                    </a:lnTo>
                    <a:lnTo>
                      <a:pt x="2818" y="34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5"/>
              <p:cNvSpPr/>
              <p:nvPr/>
            </p:nvSpPr>
            <p:spPr>
              <a:xfrm>
                <a:off x="1290680" y="3897799"/>
                <a:ext cx="497417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1787" extrusionOk="0">
                    <a:moveTo>
                      <a:pt x="3362" y="1"/>
                    </a:moveTo>
                    <a:lnTo>
                      <a:pt x="0" y="1019"/>
                    </a:lnTo>
                    <a:lnTo>
                      <a:pt x="3180" y="1786"/>
                    </a:lnTo>
                    <a:lnTo>
                      <a:pt x="6402" y="796"/>
                    </a:lnTo>
                    <a:lnTo>
                      <a:pt x="33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5"/>
              <p:cNvSpPr/>
              <p:nvPr/>
            </p:nvSpPr>
            <p:spPr>
              <a:xfrm>
                <a:off x="1052263" y="3496863"/>
                <a:ext cx="119246" cy="21246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735" extrusionOk="0">
                    <a:moveTo>
                      <a:pt x="935" y="1"/>
                    </a:moveTo>
                    <a:lnTo>
                      <a:pt x="0" y="698"/>
                    </a:lnTo>
                    <a:lnTo>
                      <a:pt x="628" y="2735"/>
                    </a:lnTo>
                    <a:lnTo>
                      <a:pt x="1535" y="154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>
                <a:off x="1145408" y="3991021"/>
                <a:ext cx="57565" cy="693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3" extrusionOk="0">
                    <a:moveTo>
                      <a:pt x="1" y="0"/>
                    </a:moveTo>
                    <a:lnTo>
                      <a:pt x="280" y="767"/>
                    </a:lnTo>
                    <a:lnTo>
                      <a:pt x="740" y="893"/>
                    </a:lnTo>
                    <a:lnTo>
                      <a:pt x="489" y="1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5"/>
              <p:cNvSpPr/>
              <p:nvPr/>
            </p:nvSpPr>
            <p:spPr>
              <a:xfrm>
                <a:off x="1202896" y="4005082"/>
                <a:ext cx="3472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838" extrusionOk="0">
                    <a:moveTo>
                      <a:pt x="0" y="1"/>
                    </a:moveTo>
                    <a:lnTo>
                      <a:pt x="196" y="768"/>
                    </a:lnTo>
                    <a:lnTo>
                      <a:pt x="447" y="837"/>
                    </a:lnTo>
                    <a:lnTo>
                      <a:pt x="447" y="837"/>
                    </a:lnTo>
                    <a:lnTo>
                      <a:pt x="223" y="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5"/>
              <p:cNvSpPr/>
              <p:nvPr/>
            </p:nvSpPr>
            <p:spPr>
              <a:xfrm>
                <a:off x="952593" y="3370081"/>
                <a:ext cx="340260" cy="456322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5874" extrusionOk="0">
                    <a:moveTo>
                      <a:pt x="4380" y="1"/>
                    </a:moveTo>
                    <a:lnTo>
                      <a:pt x="0" y="3293"/>
                    </a:lnTo>
                    <a:lnTo>
                      <a:pt x="0" y="5873"/>
                    </a:lnTo>
                    <a:lnTo>
                      <a:pt x="56" y="3334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>
                <a:off x="1146496" y="2614666"/>
                <a:ext cx="363100" cy="481336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196" extrusionOk="0">
                    <a:moveTo>
                      <a:pt x="473" y="0"/>
                    </a:moveTo>
                    <a:cubicBezTo>
                      <a:pt x="394" y="0"/>
                      <a:pt x="253" y="33"/>
                      <a:pt x="1" y="156"/>
                    </a:cubicBezTo>
                    <a:cubicBezTo>
                      <a:pt x="1" y="156"/>
                      <a:pt x="272" y="59"/>
                      <a:pt x="435" y="59"/>
                    </a:cubicBezTo>
                    <a:cubicBezTo>
                      <a:pt x="468" y="59"/>
                      <a:pt x="496" y="63"/>
                      <a:pt x="517" y="72"/>
                    </a:cubicBezTo>
                    <a:lnTo>
                      <a:pt x="4660" y="6196"/>
                    </a:lnTo>
                    <a:lnTo>
                      <a:pt x="4674" y="6196"/>
                    </a:lnTo>
                    <a:lnTo>
                      <a:pt x="573" y="44"/>
                    </a:lnTo>
                    <a:cubicBezTo>
                      <a:pt x="573" y="44"/>
                      <a:pt x="565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5"/>
              <p:cNvSpPr/>
              <p:nvPr/>
            </p:nvSpPr>
            <p:spPr>
              <a:xfrm>
                <a:off x="1315540" y="3090490"/>
                <a:ext cx="455234" cy="175646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2261" extrusionOk="0">
                    <a:moveTo>
                      <a:pt x="3432" y="1"/>
                    </a:moveTo>
                    <a:lnTo>
                      <a:pt x="1131" y="154"/>
                    </a:lnTo>
                    <a:lnTo>
                      <a:pt x="1" y="1661"/>
                    </a:lnTo>
                    <a:lnTo>
                      <a:pt x="1159" y="182"/>
                    </a:lnTo>
                    <a:lnTo>
                      <a:pt x="3418" y="71"/>
                    </a:lnTo>
                    <a:lnTo>
                      <a:pt x="5455" y="1745"/>
                    </a:lnTo>
                    <a:lnTo>
                      <a:pt x="5538" y="2107"/>
                    </a:lnTo>
                    <a:lnTo>
                      <a:pt x="5859" y="2261"/>
                    </a:lnTo>
                    <a:lnTo>
                      <a:pt x="5594" y="2093"/>
                    </a:lnTo>
                    <a:lnTo>
                      <a:pt x="5525" y="1745"/>
                    </a:lnTo>
                    <a:lnTo>
                      <a:pt x="34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5"/>
              <p:cNvSpPr/>
              <p:nvPr/>
            </p:nvSpPr>
            <p:spPr>
              <a:xfrm>
                <a:off x="1765261" y="3266060"/>
                <a:ext cx="5516" cy="18861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28" extrusionOk="0">
                    <a:moveTo>
                      <a:pt x="70" y="1"/>
                    </a:moveTo>
                    <a:lnTo>
                      <a:pt x="1" y="2428"/>
                    </a:lnTo>
                    <a:lnTo>
                      <a:pt x="70" y="241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>
                <a:off x="1403324" y="3855538"/>
                <a:ext cx="606875" cy="163682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2107" extrusionOk="0">
                    <a:moveTo>
                      <a:pt x="2009" y="1"/>
                    </a:moveTo>
                    <a:lnTo>
                      <a:pt x="1" y="475"/>
                    </a:lnTo>
                    <a:lnTo>
                      <a:pt x="2009" y="43"/>
                    </a:lnTo>
                    <a:lnTo>
                      <a:pt x="7756" y="1451"/>
                    </a:lnTo>
                    <a:lnTo>
                      <a:pt x="7617" y="2107"/>
                    </a:lnTo>
                    <a:lnTo>
                      <a:pt x="7812" y="1437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5"/>
              <p:cNvSpPr/>
              <p:nvPr/>
            </p:nvSpPr>
            <p:spPr>
              <a:xfrm>
                <a:off x="1174696" y="4314970"/>
                <a:ext cx="797592" cy="286192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3684" extrusionOk="0">
                    <a:moveTo>
                      <a:pt x="2888" y="1"/>
                    </a:moveTo>
                    <a:lnTo>
                      <a:pt x="1" y="1354"/>
                    </a:lnTo>
                    <a:lnTo>
                      <a:pt x="1" y="1354"/>
                    </a:lnTo>
                    <a:lnTo>
                      <a:pt x="2902" y="57"/>
                    </a:lnTo>
                    <a:lnTo>
                      <a:pt x="10169" y="2540"/>
                    </a:lnTo>
                    <a:lnTo>
                      <a:pt x="10267" y="3683"/>
                    </a:lnTo>
                    <a:lnTo>
                      <a:pt x="10267" y="2512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5"/>
              <p:cNvSpPr/>
              <p:nvPr/>
            </p:nvSpPr>
            <p:spPr>
              <a:xfrm>
                <a:off x="1066324" y="3967172"/>
                <a:ext cx="943873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401" extrusionOk="0">
                    <a:moveTo>
                      <a:pt x="12150" y="0"/>
                    </a:moveTo>
                    <a:lnTo>
                      <a:pt x="12150" y="0"/>
                    </a:lnTo>
                    <a:cubicBezTo>
                      <a:pt x="8464" y="829"/>
                      <a:pt x="7241" y="1332"/>
                      <a:pt x="5858" y="1332"/>
                    </a:cubicBezTo>
                    <a:cubicBezTo>
                      <a:pt x="4635" y="1332"/>
                      <a:pt x="3288" y="938"/>
                      <a:pt x="1" y="28"/>
                    </a:cubicBezTo>
                    <a:lnTo>
                      <a:pt x="1" y="28"/>
                    </a:lnTo>
                    <a:cubicBezTo>
                      <a:pt x="3305" y="988"/>
                      <a:pt x="4647" y="1401"/>
                      <a:pt x="5856" y="1401"/>
                    </a:cubicBezTo>
                    <a:cubicBezTo>
                      <a:pt x="7230" y="1401"/>
                      <a:pt x="8433" y="868"/>
                      <a:pt x="1215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>
                <a:off x="1495459" y="3902149"/>
                <a:ext cx="88949" cy="13121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689" extrusionOk="0">
                    <a:moveTo>
                      <a:pt x="907" y="0"/>
                    </a:moveTo>
                    <a:lnTo>
                      <a:pt x="0" y="1591"/>
                    </a:lnTo>
                    <a:lnTo>
                      <a:pt x="363" y="1688"/>
                    </a:lnTo>
                    <a:lnTo>
                      <a:pt x="1144" y="5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5"/>
              <p:cNvSpPr/>
              <p:nvPr/>
            </p:nvSpPr>
            <p:spPr>
              <a:xfrm>
                <a:off x="1537720" y="3908675"/>
                <a:ext cx="74811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647" extrusionOk="0">
                    <a:moveTo>
                      <a:pt x="726" y="0"/>
                    </a:moveTo>
                    <a:lnTo>
                      <a:pt x="0" y="1646"/>
                    </a:lnTo>
                    <a:lnTo>
                      <a:pt x="0" y="1646"/>
                    </a:lnTo>
                    <a:lnTo>
                      <a:pt x="405" y="1534"/>
                    </a:lnTo>
                    <a:lnTo>
                      <a:pt x="963" y="7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>
                <a:off x="1174696" y="4053869"/>
                <a:ext cx="3340" cy="36628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15" extrusionOk="0">
                    <a:moveTo>
                      <a:pt x="1" y="0"/>
                    </a:moveTo>
                    <a:lnTo>
                      <a:pt x="1" y="4715"/>
                    </a:lnTo>
                    <a:lnTo>
                      <a:pt x="42" y="4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5"/>
              <p:cNvSpPr/>
              <p:nvPr/>
            </p:nvSpPr>
            <p:spPr>
              <a:xfrm>
                <a:off x="1097787" y="3453515"/>
                <a:ext cx="197242" cy="492057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6334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6333"/>
                    </a:lnTo>
                    <a:lnTo>
                      <a:pt x="1005" y="6319"/>
                    </a:lnTo>
                    <a:lnTo>
                      <a:pt x="1046" y="5706"/>
                    </a:lnTo>
                    <a:lnTo>
                      <a:pt x="56" y="5120"/>
                    </a:lnTo>
                    <a:lnTo>
                      <a:pt x="98" y="3293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5"/>
              <p:cNvSpPr/>
              <p:nvPr/>
            </p:nvSpPr>
            <p:spPr>
              <a:xfrm>
                <a:off x="913517" y="4319320"/>
                <a:ext cx="1051233" cy="347951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479" extrusionOk="0">
                    <a:moveTo>
                      <a:pt x="6264" y="1"/>
                    </a:moveTo>
                    <a:lnTo>
                      <a:pt x="3363" y="1298"/>
                    </a:lnTo>
                    <a:lnTo>
                      <a:pt x="1" y="266"/>
                    </a:lnTo>
                    <a:lnTo>
                      <a:pt x="2986" y="2484"/>
                    </a:lnTo>
                    <a:lnTo>
                      <a:pt x="8105" y="4478"/>
                    </a:lnTo>
                    <a:lnTo>
                      <a:pt x="13531" y="2484"/>
                    </a:lnTo>
                    <a:lnTo>
                      <a:pt x="6264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>
                <a:off x="1635216" y="3585736"/>
                <a:ext cx="346864" cy="257992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321" extrusionOk="0">
                    <a:moveTo>
                      <a:pt x="4130" y="0"/>
                    </a:moveTo>
                    <a:cubicBezTo>
                      <a:pt x="3418" y="572"/>
                      <a:pt x="336" y="2428"/>
                      <a:pt x="1" y="3320"/>
                    </a:cubicBezTo>
                    <a:cubicBezTo>
                      <a:pt x="391" y="3223"/>
                      <a:pt x="768" y="3097"/>
                      <a:pt x="1117" y="2902"/>
                    </a:cubicBezTo>
                    <a:cubicBezTo>
                      <a:pt x="1912" y="2316"/>
                      <a:pt x="3641" y="1033"/>
                      <a:pt x="4464" y="433"/>
                    </a:cubicBez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5"/>
              <p:cNvSpPr/>
              <p:nvPr/>
            </p:nvSpPr>
            <p:spPr>
              <a:xfrm>
                <a:off x="1633040" y="3581385"/>
                <a:ext cx="352301" cy="26451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3405" extrusionOk="0">
                    <a:moveTo>
                      <a:pt x="4171" y="84"/>
                    </a:moveTo>
                    <a:lnTo>
                      <a:pt x="4464" y="489"/>
                    </a:lnTo>
                    <a:lnTo>
                      <a:pt x="1117" y="2958"/>
                    </a:lnTo>
                    <a:cubicBezTo>
                      <a:pt x="810" y="3125"/>
                      <a:pt x="475" y="3251"/>
                      <a:pt x="126" y="3334"/>
                    </a:cubicBezTo>
                    <a:lnTo>
                      <a:pt x="112" y="3306"/>
                    </a:lnTo>
                    <a:cubicBezTo>
                      <a:pt x="545" y="2372"/>
                      <a:pt x="3446" y="698"/>
                      <a:pt x="4171" y="84"/>
                    </a:cubicBezTo>
                    <a:close/>
                    <a:moveTo>
                      <a:pt x="4171" y="1"/>
                    </a:moveTo>
                    <a:cubicBezTo>
                      <a:pt x="3362" y="684"/>
                      <a:pt x="475" y="2302"/>
                      <a:pt x="1" y="3376"/>
                    </a:cubicBezTo>
                    <a:lnTo>
                      <a:pt x="15" y="3404"/>
                    </a:lnTo>
                    <a:cubicBezTo>
                      <a:pt x="1173" y="3306"/>
                      <a:pt x="3641" y="1047"/>
                      <a:pt x="4534" y="503"/>
                    </a:cubicBez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5"/>
              <p:cNvSpPr/>
              <p:nvPr/>
            </p:nvSpPr>
            <p:spPr>
              <a:xfrm>
                <a:off x="1645004" y="3646408"/>
                <a:ext cx="292639" cy="189707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42" extrusionOk="0">
                    <a:moveTo>
                      <a:pt x="0" y="2442"/>
                    </a:moveTo>
                    <a:cubicBezTo>
                      <a:pt x="168" y="1842"/>
                      <a:pt x="2469" y="377"/>
                      <a:pt x="2985" y="1"/>
                    </a:cubicBezTo>
                    <a:lnTo>
                      <a:pt x="3766" y="1"/>
                    </a:lnTo>
                    <a:cubicBezTo>
                      <a:pt x="3027" y="475"/>
                      <a:pt x="949" y="2344"/>
                      <a:pt x="0" y="24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>
                <a:off x="1671417" y="3809470"/>
                <a:ext cx="4661" cy="39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32" y="0"/>
                    </a:moveTo>
                    <a:cubicBezTo>
                      <a:pt x="23" y="0"/>
                      <a:pt x="14" y="6"/>
                      <a:pt x="9" y="22"/>
                    </a:cubicBezTo>
                    <a:cubicBezTo>
                      <a:pt x="0" y="39"/>
                      <a:pt x="13" y="51"/>
                      <a:pt x="27" y="51"/>
                    </a:cubicBezTo>
                    <a:cubicBezTo>
                      <a:pt x="36" y="51"/>
                      <a:pt x="46" y="46"/>
                      <a:pt x="51" y="36"/>
                    </a:cubicBezTo>
                    <a:cubicBezTo>
                      <a:pt x="60" y="18"/>
                      <a:pt x="46" y="0"/>
                      <a:pt x="3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5"/>
              <p:cNvSpPr/>
              <p:nvPr/>
            </p:nvSpPr>
            <p:spPr>
              <a:xfrm>
                <a:off x="1741023" y="3762936"/>
                <a:ext cx="13828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7" extrusionOk="0">
                    <a:moveTo>
                      <a:pt x="89" y="0"/>
                    </a:moveTo>
                    <a:cubicBezTo>
                      <a:pt x="64" y="0"/>
                      <a:pt x="39" y="11"/>
                      <a:pt x="20" y="35"/>
                    </a:cubicBezTo>
                    <a:cubicBezTo>
                      <a:pt x="1" y="92"/>
                      <a:pt x="53" y="136"/>
                      <a:pt x="102" y="136"/>
                    </a:cubicBezTo>
                    <a:cubicBezTo>
                      <a:pt x="124" y="136"/>
                      <a:pt x="146" y="127"/>
                      <a:pt x="159" y="105"/>
                    </a:cubicBezTo>
                    <a:cubicBezTo>
                      <a:pt x="177" y="40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5"/>
              <p:cNvSpPr/>
              <p:nvPr/>
            </p:nvSpPr>
            <p:spPr>
              <a:xfrm>
                <a:off x="1708628" y="3770006"/>
                <a:ext cx="13673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3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3"/>
                      <a:pt x="93" y="133"/>
                    </a:cubicBezTo>
                    <a:cubicBezTo>
                      <a:pt x="118" y="133"/>
                      <a:pt x="143" y="122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>
                <a:off x="1726652" y="3778629"/>
                <a:ext cx="13051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0" extrusionOk="0">
                    <a:moveTo>
                      <a:pt x="80" y="1"/>
                    </a:moveTo>
                    <a:cubicBezTo>
                      <a:pt x="55" y="1"/>
                      <a:pt x="29" y="13"/>
                      <a:pt x="9" y="42"/>
                    </a:cubicBezTo>
                    <a:cubicBezTo>
                      <a:pt x="0" y="97"/>
                      <a:pt x="44" y="139"/>
                      <a:pt x="88" y="139"/>
                    </a:cubicBezTo>
                    <a:cubicBezTo>
                      <a:pt x="111" y="139"/>
                      <a:pt x="134" y="127"/>
                      <a:pt x="149" y="98"/>
                    </a:cubicBezTo>
                    <a:cubicBezTo>
                      <a:pt x="167" y="43"/>
                      <a:pt x="126" y="1"/>
                      <a:pt x="8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5"/>
              <p:cNvSpPr/>
              <p:nvPr/>
            </p:nvSpPr>
            <p:spPr>
              <a:xfrm>
                <a:off x="1703190" y="3789505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3" y="127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5"/>
              <p:cNvSpPr/>
              <p:nvPr/>
            </p:nvSpPr>
            <p:spPr>
              <a:xfrm>
                <a:off x="1749802" y="3740718"/>
                <a:ext cx="136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82" y="1"/>
                    </a:moveTo>
                    <a:cubicBezTo>
                      <a:pt x="58" y="1"/>
                      <a:pt x="33" y="13"/>
                      <a:pt x="18" y="42"/>
                    </a:cubicBezTo>
                    <a:cubicBezTo>
                      <a:pt x="0" y="96"/>
                      <a:pt x="47" y="139"/>
                      <a:pt x="93" y="139"/>
                    </a:cubicBezTo>
                    <a:cubicBezTo>
                      <a:pt x="118" y="139"/>
                      <a:pt x="143" y="127"/>
                      <a:pt x="158" y="98"/>
                    </a:cubicBezTo>
                    <a:cubicBezTo>
                      <a:pt x="176" y="43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>
                <a:off x="1779400" y="3738621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4" y="0"/>
                    </a:moveTo>
                    <a:cubicBezTo>
                      <a:pt x="68" y="0"/>
                      <a:pt x="42" y="13"/>
                      <a:pt x="28" y="41"/>
                    </a:cubicBezTo>
                    <a:cubicBezTo>
                      <a:pt x="0" y="105"/>
                      <a:pt x="51" y="152"/>
                      <a:pt x="102" y="152"/>
                    </a:cubicBezTo>
                    <a:cubicBezTo>
                      <a:pt x="127" y="152"/>
                      <a:pt x="153" y="139"/>
                      <a:pt x="167" y="111"/>
                    </a:cubicBezTo>
                    <a:cubicBezTo>
                      <a:pt x="195" y="46"/>
                      <a:pt x="144" y="0"/>
                      <a:pt x="9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5"/>
              <p:cNvSpPr/>
              <p:nvPr/>
            </p:nvSpPr>
            <p:spPr>
              <a:xfrm>
                <a:off x="1778934" y="3721763"/>
                <a:ext cx="13129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7" extrusionOk="0">
                    <a:moveTo>
                      <a:pt x="79" y="0"/>
                    </a:moveTo>
                    <a:cubicBezTo>
                      <a:pt x="57" y="0"/>
                      <a:pt x="34" y="11"/>
                      <a:pt x="20" y="35"/>
                    </a:cubicBezTo>
                    <a:cubicBezTo>
                      <a:pt x="1" y="92"/>
                      <a:pt x="47" y="136"/>
                      <a:pt x="96" y="136"/>
                    </a:cubicBezTo>
                    <a:cubicBezTo>
                      <a:pt x="118" y="136"/>
                      <a:pt x="142" y="127"/>
                      <a:pt x="159" y="105"/>
                    </a:cubicBezTo>
                    <a:cubicBezTo>
                      <a:pt x="169" y="40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5"/>
              <p:cNvSpPr/>
              <p:nvPr/>
            </p:nvSpPr>
            <p:spPr>
              <a:xfrm>
                <a:off x="1805036" y="3699545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9" y="1"/>
                    </a:moveTo>
                    <a:cubicBezTo>
                      <a:pt x="64" y="1"/>
                      <a:pt x="38" y="13"/>
                      <a:pt x="19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5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>
                <a:off x="1819486" y="3710965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5" y="1"/>
                    </a:moveTo>
                    <a:cubicBezTo>
                      <a:pt x="69" y="1"/>
                      <a:pt x="42" y="14"/>
                      <a:pt x="28" y="48"/>
                    </a:cubicBezTo>
                    <a:cubicBezTo>
                      <a:pt x="1" y="103"/>
                      <a:pt x="51" y="152"/>
                      <a:pt x="100" y="152"/>
                    </a:cubicBezTo>
                    <a:cubicBezTo>
                      <a:pt x="127" y="152"/>
                      <a:pt x="153" y="138"/>
                      <a:pt x="167" y="104"/>
                    </a:cubicBezTo>
                    <a:cubicBezTo>
                      <a:pt x="195" y="49"/>
                      <a:pt x="145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5"/>
              <p:cNvSpPr/>
              <p:nvPr/>
            </p:nvSpPr>
            <p:spPr>
              <a:xfrm>
                <a:off x="1842947" y="3688747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3" y="0"/>
                    </a:moveTo>
                    <a:cubicBezTo>
                      <a:pt x="58" y="0"/>
                      <a:pt x="33" y="12"/>
                      <a:pt x="19" y="41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6"/>
                      <a:pt x="158" y="97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5"/>
              <p:cNvSpPr/>
              <p:nvPr/>
            </p:nvSpPr>
            <p:spPr>
              <a:xfrm>
                <a:off x="1864621" y="3678958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3" y="0"/>
                    </a:moveTo>
                    <a:cubicBezTo>
                      <a:pt x="58" y="0"/>
                      <a:pt x="33" y="13"/>
                      <a:pt x="19" y="42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>
                <a:off x="1802473" y="3721297"/>
                <a:ext cx="8002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2" extrusionOk="0">
                    <a:moveTo>
                      <a:pt x="48" y="0"/>
                    </a:moveTo>
                    <a:cubicBezTo>
                      <a:pt x="34" y="0"/>
                      <a:pt x="19" y="8"/>
                      <a:pt x="10" y="27"/>
                    </a:cubicBezTo>
                    <a:cubicBezTo>
                      <a:pt x="1" y="54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03" y="27"/>
                      <a:pt x="76" y="0"/>
                      <a:pt x="48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5"/>
              <p:cNvSpPr/>
              <p:nvPr/>
            </p:nvSpPr>
            <p:spPr>
              <a:xfrm>
                <a:off x="1829896" y="37004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0"/>
                    </a:moveTo>
                    <a:cubicBezTo>
                      <a:pt x="47" y="0"/>
                      <a:pt x="30" y="9"/>
                      <a:pt x="19" y="30"/>
                    </a:cubicBezTo>
                    <a:cubicBezTo>
                      <a:pt x="1" y="67"/>
                      <a:pt x="32" y="98"/>
                      <a:pt x="63" y="98"/>
                    </a:cubicBezTo>
                    <a:cubicBezTo>
                      <a:pt x="78" y="98"/>
                      <a:pt x="94" y="90"/>
                      <a:pt x="103" y="72"/>
                    </a:cubicBezTo>
                    <a:cubicBezTo>
                      <a:pt x="121" y="28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5"/>
              <p:cNvSpPr/>
              <p:nvPr/>
            </p:nvSpPr>
            <p:spPr>
              <a:xfrm>
                <a:off x="1846909" y="3672511"/>
                <a:ext cx="8701" cy="644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3" extrusionOk="0">
                    <a:moveTo>
                      <a:pt x="52" y="0"/>
                    </a:moveTo>
                    <a:cubicBezTo>
                      <a:pt x="36" y="0"/>
                      <a:pt x="19" y="8"/>
                      <a:pt x="10" y="27"/>
                    </a:cubicBezTo>
                    <a:cubicBezTo>
                      <a:pt x="1" y="55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12" y="28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>
                <a:off x="1868894" y="3660625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60" y="0"/>
                    </a:moveTo>
                    <a:cubicBezTo>
                      <a:pt x="44" y="0"/>
                      <a:pt x="29" y="8"/>
                      <a:pt x="20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7"/>
                      <a:pt x="103" y="69"/>
                    </a:cubicBezTo>
                    <a:cubicBezTo>
                      <a:pt x="122" y="31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5"/>
              <p:cNvSpPr/>
              <p:nvPr/>
            </p:nvSpPr>
            <p:spPr>
              <a:xfrm>
                <a:off x="1891733" y="366388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0"/>
                    </a:moveTo>
                    <a:cubicBezTo>
                      <a:pt x="37" y="0"/>
                      <a:pt x="23" y="8"/>
                      <a:pt x="19" y="27"/>
                    </a:cubicBezTo>
                    <a:cubicBezTo>
                      <a:pt x="1" y="71"/>
                      <a:pt x="28" y="98"/>
                      <a:pt x="57" y="98"/>
                    </a:cubicBezTo>
                    <a:cubicBezTo>
                      <a:pt x="74" y="98"/>
                      <a:pt x="92" y="89"/>
                      <a:pt x="102" y="69"/>
                    </a:cubicBezTo>
                    <a:cubicBezTo>
                      <a:pt x="121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5"/>
              <p:cNvSpPr/>
              <p:nvPr/>
            </p:nvSpPr>
            <p:spPr>
              <a:xfrm>
                <a:off x="1877672" y="3676084"/>
                <a:ext cx="9322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64" y="1"/>
                    </a:moveTo>
                    <a:cubicBezTo>
                      <a:pt x="47" y="1"/>
                      <a:pt x="29" y="11"/>
                      <a:pt x="18" y="37"/>
                    </a:cubicBezTo>
                    <a:cubicBezTo>
                      <a:pt x="1" y="72"/>
                      <a:pt x="26" y="95"/>
                      <a:pt x="55" y="95"/>
                    </a:cubicBezTo>
                    <a:cubicBezTo>
                      <a:pt x="72" y="95"/>
                      <a:pt x="91" y="86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>
                <a:off x="1878682" y="36635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1"/>
                    </a:moveTo>
                    <a:cubicBezTo>
                      <a:pt x="47" y="1"/>
                      <a:pt x="29" y="10"/>
                      <a:pt x="19" y="31"/>
                    </a:cubicBezTo>
                    <a:cubicBezTo>
                      <a:pt x="1" y="68"/>
                      <a:pt x="32" y="99"/>
                      <a:pt x="63" y="99"/>
                    </a:cubicBezTo>
                    <a:cubicBezTo>
                      <a:pt x="78" y="99"/>
                      <a:pt x="94" y="91"/>
                      <a:pt x="103" y="73"/>
                    </a:cubicBezTo>
                    <a:cubicBezTo>
                      <a:pt x="120" y="28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5"/>
              <p:cNvSpPr/>
              <p:nvPr/>
            </p:nvSpPr>
            <p:spPr>
              <a:xfrm>
                <a:off x="1855920" y="3674686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59" y="1"/>
                    </a:moveTo>
                    <a:cubicBezTo>
                      <a:pt x="44" y="1"/>
                      <a:pt x="28" y="9"/>
                      <a:pt x="19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8"/>
                      <a:pt x="103" y="69"/>
                    </a:cubicBezTo>
                    <a:cubicBezTo>
                      <a:pt x="121" y="32"/>
                      <a:pt x="90" y="1"/>
                      <a:pt x="59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5"/>
              <p:cNvSpPr/>
              <p:nvPr/>
            </p:nvSpPr>
            <p:spPr>
              <a:xfrm>
                <a:off x="1898259" y="3655187"/>
                <a:ext cx="9400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" extrusionOk="0">
                    <a:moveTo>
                      <a:pt x="60" y="0"/>
                    </a:moveTo>
                    <a:cubicBezTo>
                      <a:pt x="44" y="0"/>
                      <a:pt x="28" y="8"/>
                      <a:pt x="18" y="27"/>
                    </a:cubicBezTo>
                    <a:cubicBezTo>
                      <a:pt x="1" y="62"/>
                      <a:pt x="33" y="92"/>
                      <a:pt x="62" y="92"/>
                    </a:cubicBezTo>
                    <a:cubicBezTo>
                      <a:pt x="80" y="92"/>
                      <a:pt x="97" y="81"/>
                      <a:pt x="102" y="55"/>
                    </a:cubicBezTo>
                    <a:cubicBezTo>
                      <a:pt x="120" y="28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>
                <a:off x="1913408" y="3650836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1"/>
                    </a:moveTo>
                    <a:cubicBezTo>
                      <a:pt x="37" y="1"/>
                      <a:pt x="23" y="9"/>
                      <a:pt x="18" y="27"/>
                    </a:cubicBezTo>
                    <a:cubicBezTo>
                      <a:pt x="1" y="71"/>
                      <a:pt x="28" y="99"/>
                      <a:pt x="57" y="99"/>
                    </a:cubicBezTo>
                    <a:cubicBezTo>
                      <a:pt x="74" y="99"/>
                      <a:pt x="92" y="90"/>
                      <a:pt x="102" y="69"/>
                    </a:cubicBezTo>
                    <a:cubicBezTo>
                      <a:pt x="121" y="32"/>
                      <a:pt x="84" y="1"/>
                      <a:pt x="53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5"/>
              <p:cNvSpPr/>
              <p:nvPr/>
            </p:nvSpPr>
            <p:spPr>
              <a:xfrm>
                <a:off x="1796413" y="3732406"/>
                <a:ext cx="9322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2" extrusionOk="0">
                    <a:moveTo>
                      <a:pt x="64" y="1"/>
                    </a:moveTo>
                    <a:cubicBezTo>
                      <a:pt x="47" y="1"/>
                      <a:pt x="28" y="11"/>
                      <a:pt x="18" y="37"/>
                    </a:cubicBezTo>
                    <a:cubicBezTo>
                      <a:pt x="1" y="72"/>
                      <a:pt x="27" y="102"/>
                      <a:pt x="56" y="102"/>
                    </a:cubicBezTo>
                    <a:cubicBezTo>
                      <a:pt x="73" y="102"/>
                      <a:pt x="91" y="91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5"/>
              <p:cNvSpPr/>
              <p:nvPr/>
            </p:nvSpPr>
            <p:spPr>
              <a:xfrm>
                <a:off x="1824613" y="3693408"/>
                <a:ext cx="9245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02" extrusionOk="0">
                    <a:moveTo>
                      <a:pt x="64" y="1"/>
                    </a:moveTo>
                    <a:cubicBezTo>
                      <a:pt x="46" y="1"/>
                      <a:pt x="28" y="11"/>
                      <a:pt x="18" y="37"/>
                    </a:cubicBezTo>
                    <a:cubicBezTo>
                      <a:pt x="0" y="72"/>
                      <a:pt x="27" y="102"/>
                      <a:pt x="55" y="102"/>
                    </a:cubicBezTo>
                    <a:cubicBezTo>
                      <a:pt x="73" y="102"/>
                      <a:pt x="91" y="91"/>
                      <a:pt x="101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>
                <a:off x="1766737" y="3742350"/>
                <a:ext cx="8002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0" extrusionOk="0">
                    <a:moveTo>
                      <a:pt x="47" y="1"/>
                    </a:moveTo>
                    <a:cubicBezTo>
                      <a:pt x="33" y="1"/>
                      <a:pt x="19" y="7"/>
                      <a:pt x="9" y="21"/>
                    </a:cubicBezTo>
                    <a:cubicBezTo>
                      <a:pt x="0" y="58"/>
                      <a:pt x="28" y="89"/>
                      <a:pt x="56" y="89"/>
                    </a:cubicBezTo>
                    <a:cubicBezTo>
                      <a:pt x="70" y="89"/>
                      <a:pt x="84" y="81"/>
                      <a:pt x="93" y="63"/>
                    </a:cubicBezTo>
                    <a:cubicBezTo>
                      <a:pt x="102" y="26"/>
                      <a:pt x="75" y="1"/>
                      <a:pt x="4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5"/>
              <p:cNvSpPr/>
              <p:nvPr/>
            </p:nvSpPr>
            <p:spPr>
              <a:xfrm>
                <a:off x="1876352" y="3642757"/>
                <a:ext cx="63003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0" extrusionOk="0">
                    <a:moveTo>
                      <a:pt x="375" y="0"/>
                    </a:moveTo>
                    <a:cubicBezTo>
                      <a:pt x="184" y="0"/>
                      <a:pt x="1" y="15"/>
                      <a:pt x="7" y="48"/>
                    </a:cubicBezTo>
                    <a:cubicBezTo>
                      <a:pt x="0" y="75"/>
                      <a:pt x="196" y="89"/>
                      <a:pt x="393" y="89"/>
                    </a:cubicBezTo>
                    <a:cubicBezTo>
                      <a:pt x="590" y="89"/>
                      <a:pt x="788" y="75"/>
                      <a:pt x="788" y="48"/>
                    </a:cubicBezTo>
                    <a:cubicBezTo>
                      <a:pt x="810" y="18"/>
                      <a:pt x="588" y="0"/>
                      <a:pt x="37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5"/>
              <p:cNvSpPr/>
              <p:nvPr/>
            </p:nvSpPr>
            <p:spPr>
              <a:xfrm>
                <a:off x="1556132" y="3851187"/>
                <a:ext cx="120334" cy="1409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15" extrusionOk="0">
                    <a:moveTo>
                      <a:pt x="1033" y="1"/>
                    </a:moveTo>
                    <a:cubicBezTo>
                      <a:pt x="1033" y="1"/>
                      <a:pt x="977" y="126"/>
                      <a:pt x="1256" y="880"/>
                    </a:cubicBezTo>
                    <a:cubicBezTo>
                      <a:pt x="1549" y="1563"/>
                      <a:pt x="796" y="1814"/>
                      <a:pt x="447" y="1424"/>
                    </a:cubicBezTo>
                    <a:cubicBezTo>
                      <a:pt x="0" y="1047"/>
                      <a:pt x="1172" y="57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3" name="Google Shape;3833;p45"/>
              <p:cNvGrpSpPr/>
              <p:nvPr/>
            </p:nvGrpSpPr>
            <p:grpSpPr>
              <a:xfrm>
                <a:off x="1800064" y="3660314"/>
                <a:ext cx="85454" cy="67586"/>
                <a:chOff x="1800064" y="3660314"/>
                <a:chExt cx="85454" cy="67586"/>
              </a:xfrm>
            </p:grpSpPr>
            <p:sp>
              <p:nvSpPr>
                <p:cNvPr id="3834" name="Google Shape;3834;p45"/>
                <p:cNvSpPr/>
                <p:nvPr/>
              </p:nvSpPr>
              <p:spPr>
                <a:xfrm>
                  <a:off x="1866175" y="3660314"/>
                  <a:ext cx="19344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56" extrusionOk="0">
                      <a:moveTo>
                        <a:pt x="32" y="1"/>
                      </a:moveTo>
                      <a:cubicBezTo>
                        <a:pt x="30" y="1"/>
                        <a:pt x="28" y="2"/>
                        <a:pt x="27" y="3"/>
                      </a:cubicBezTo>
                      <a:cubicBezTo>
                        <a:pt x="0" y="3"/>
                        <a:pt x="189" y="256"/>
                        <a:pt x="219" y="256"/>
                      </a:cubicBezTo>
                      <a:cubicBezTo>
                        <a:pt x="220" y="256"/>
                        <a:pt x="221" y="255"/>
                        <a:pt x="222" y="254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5"/>
                <p:cNvSpPr/>
                <p:nvPr/>
              </p:nvSpPr>
              <p:spPr>
                <a:xfrm>
                  <a:off x="1855299" y="3667927"/>
                  <a:ext cx="19421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70" extrusionOk="0">
                      <a:moveTo>
                        <a:pt x="32" y="1"/>
                      </a:moveTo>
                      <a:cubicBezTo>
                        <a:pt x="30" y="1"/>
                        <a:pt x="29" y="1"/>
                        <a:pt x="27" y="3"/>
                      </a:cubicBezTo>
                      <a:cubicBezTo>
                        <a:pt x="1" y="16"/>
                        <a:pt x="177" y="270"/>
                        <a:pt x="217" y="270"/>
                      </a:cubicBezTo>
                      <a:cubicBezTo>
                        <a:pt x="219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5"/>
                <p:cNvSpPr/>
                <p:nvPr/>
              </p:nvSpPr>
              <p:spPr>
                <a:xfrm>
                  <a:off x="1844501" y="3675540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32" y="0"/>
                      </a:moveTo>
                      <a:cubicBezTo>
                        <a:pt x="30" y="0"/>
                        <a:pt x="28" y="1"/>
                        <a:pt x="27" y="2"/>
                      </a:cubicBezTo>
                      <a:cubicBezTo>
                        <a:pt x="0" y="15"/>
                        <a:pt x="176" y="269"/>
                        <a:pt x="217" y="269"/>
                      </a:cubicBezTo>
                      <a:cubicBezTo>
                        <a:pt x="219" y="269"/>
                        <a:pt x="221" y="269"/>
                        <a:pt x="222" y="267"/>
                      </a:cubicBezTo>
                      <a:cubicBezTo>
                        <a:pt x="249" y="254"/>
                        <a:pt x="73" y="0"/>
                        <a:pt x="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5"/>
                <p:cNvSpPr/>
                <p:nvPr/>
              </p:nvSpPr>
              <p:spPr>
                <a:xfrm>
                  <a:off x="1833625" y="3684163"/>
                  <a:ext cx="19421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56" extrusionOk="0">
                      <a:moveTo>
                        <a:pt x="31" y="1"/>
                      </a:moveTo>
                      <a:cubicBezTo>
                        <a:pt x="29" y="1"/>
                        <a:pt x="28" y="1"/>
                        <a:pt x="27" y="3"/>
                      </a:cubicBezTo>
                      <a:cubicBezTo>
                        <a:pt x="1" y="3"/>
                        <a:pt x="177" y="256"/>
                        <a:pt x="217" y="256"/>
                      </a:cubicBezTo>
                      <a:cubicBezTo>
                        <a:pt x="219" y="256"/>
                        <a:pt x="221" y="255"/>
                        <a:pt x="223" y="254"/>
                      </a:cubicBezTo>
                      <a:cubicBezTo>
                        <a:pt x="249" y="254"/>
                        <a:pt x="61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5"/>
                <p:cNvSpPr/>
                <p:nvPr/>
              </p:nvSpPr>
              <p:spPr>
                <a:xfrm>
                  <a:off x="1822826" y="3691777"/>
                  <a:ext cx="19266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270" extrusionOk="0">
                      <a:moveTo>
                        <a:pt x="30" y="0"/>
                      </a:moveTo>
                      <a:cubicBezTo>
                        <a:pt x="29" y="0"/>
                        <a:pt x="27" y="1"/>
                        <a:pt x="27" y="2"/>
                      </a:cubicBezTo>
                      <a:cubicBezTo>
                        <a:pt x="0" y="16"/>
                        <a:pt x="176" y="269"/>
                        <a:pt x="205" y="269"/>
                      </a:cubicBezTo>
                      <a:cubicBezTo>
                        <a:pt x="206" y="269"/>
                        <a:pt x="207" y="269"/>
                        <a:pt x="208" y="267"/>
                      </a:cubicBezTo>
                      <a:cubicBezTo>
                        <a:pt x="248" y="254"/>
                        <a:pt x="60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5"/>
                <p:cNvSpPr/>
                <p:nvPr/>
              </p:nvSpPr>
              <p:spPr>
                <a:xfrm>
                  <a:off x="1810940" y="3699390"/>
                  <a:ext cx="20353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70" extrusionOk="0">
                      <a:moveTo>
                        <a:pt x="44" y="0"/>
                      </a:moveTo>
                      <a:cubicBezTo>
                        <a:pt x="42" y="0"/>
                        <a:pt x="41" y="1"/>
                        <a:pt x="40" y="2"/>
                      </a:cubicBezTo>
                      <a:cubicBezTo>
                        <a:pt x="0" y="15"/>
                        <a:pt x="188" y="269"/>
                        <a:pt x="218" y="269"/>
                      </a:cubicBezTo>
                      <a:cubicBezTo>
                        <a:pt x="220" y="269"/>
                        <a:pt x="221" y="268"/>
                        <a:pt x="222" y="267"/>
                      </a:cubicBezTo>
                      <a:cubicBezTo>
                        <a:pt x="261" y="254"/>
                        <a:pt x="74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5"/>
                <p:cNvSpPr/>
                <p:nvPr/>
              </p:nvSpPr>
              <p:spPr>
                <a:xfrm>
                  <a:off x="1800064" y="3706925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44" y="1"/>
                      </a:moveTo>
                      <a:cubicBezTo>
                        <a:pt x="43" y="1"/>
                        <a:pt x="41" y="1"/>
                        <a:pt x="41" y="3"/>
                      </a:cubicBezTo>
                      <a:cubicBezTo>
                        <a:pt x="1" y="16"/>
                        <a:pt x="189" y="270"/>
                        <a:pt x="219" y="270"/>
                      </a:cubicBezTo>
                      <a:cubicBezTo>
                        <a:pt x="220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1" name="Google Shape;3841;p45"/>
              <p:cNvSpPr/>
              <p:nvPr/>
            </p:nvSpPr>
            <p:spPr>
              <a:xfrm>
                <a:off x="1940831" y="3495854"/>
                <a:ext cx="187532" cy="14301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841" extrusionOk="0">
                    <a:moveTo>
                      <a:pt x="1480" y="1"/>
                    </a:moveTo>
                    <a:cubicBezTo>
                      <a:pt x="997" y="1"/>
                      <a:pt x="582" y="826"/>
                      <a:pt x="115" y="826"/>
                    </a:cubicBezTo>
                    <a:cubicBezTo>
                      <a:pt x="77" y="826"/>
                      <a:pt x="39" y="821"/>
                      <a:pt x="0" y="809"/>
                    </a:cubicBezTo>
                    <a:lnTo>
                      <a:pt x="0" y="809"/>
                    </a:lnTo>
                    <a:cubicBezTo>
                      <a:pt x="168" y="1367"/>
                      <a:pt x="154" y="1450"/>
                      <a:pt x="767" y="1841"/>
                    </a:cubicBezTo>
                    <a:cubicBezTo>
                      <a:pt x="753" y="1185"/>
                      <a:pt x="2413" y="1102"/>
                      <a:pt x="1883" y="209"/>
                    </a:cubicBezTo>
                    <a:cubicBezTo>
                      <a:pt x="1742" y="60"/>
                      <a:pt x="1609" y="1"/>
                      <a:pt x="1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5"/>
              <p:cNvSpPr/>
              <p:nvPr/>
            </p:nvSpPr>
            <p:spPr>
              <a:xfrm>
                <a:off x="1984179" y="3512012"/>
                <a:ext cx="144183" cy="1268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633" extrusionOk="0">
                    <a:moveTo>
                      <a:pt x="1325" y="1"/>
                    </a:moveTo>
                    <a:lnTo>
                      <a:pt x="1325" y="1"/>
                    </a:lnTo>
                    <a:cubicBezTo>
                      <a:pt x="1646" y="824"/>
                      <a:pt x="0" y="963"/>
                      <a:pt x="209" y="1633"/>
                    </a:cubicBezTo>
                    <a:cubicBezTo>
                      <a:pt x="209" y="977"/>
                      <a:pt x="1855" y="908"/>
                      <a:pt x="132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5"/>
              <p:cNvSpPr/>
              <p:nvPr/>
            </p:nvSpPr>
            <p:spPr>
              <a:xfrm>
                <a:off x="2010204" y="3537493"/>
                <a:ext cx="60672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32" extrusionOk="0">
                    <a:moveTo>
                      <a:pt x="564" y="0"/>
                    </a:moveTo>
                    <a:cubicBezTo>
                      <a:pt x="490" y="0"/>
                      <a:pt x="391" y="35"/>
                      <a:pt x="279" y="119"/>
                    </a:cubicBezTo>
                    <a:cubicBezTo>
                      <a:pt x="1" y="318"/>
                      <a:pt x="41" y="531"/>
                      <a:pt x="224" y="531"/>
                    </a:cubicBezTo>
                    <a:cubicBezTo>
                      <a:pt x="297" y="531"/>
                      <a:pt x="394" y="496"/>
                      <a:pt x="502" y="412"/>
                    </a:cubicBezTo>
                    <a:cubicBezTo>
                      <a:pt x="780" y="213"/>
                      <a:pt x="747" y="0"/>
                      <a:pt x="5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5"/>
              <p:cNvSpPr/>
              <p:nvPr/>
            </p:nvSpPr>
            <p:spPr>
              <a:xfrm>
                <a:off x="908700" y="3993740"/>
                <a:ext cx="87862" cy="23165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982" extrusionOk="0">
                    <a:moveTo>
                      <a:pt x="565" y="0"/>
                    </a:moveTo>
                    <a:cubicBezTo>
                      <a:pt x="283" y="0"/>
                      <a:pt x="0" y="495"/>
                      <a:pt x="7" y="1486"/>
                    </a:cubicBezTo>
                    <a:cubicBezTo>
                      <a:pt x="0" y="2483"/>
                      <a:pt x="283" y="2982"/>
                      <a:pt x="565" y="2982"/>
                    </a:cubicBezTo>
                    <a:cubicBezTo>
                      <a:pt x="848" y="2982"/>
                      <a:pt x="1130" y="2483"/>
                      <a:pt x="1123" y="1486"/>
                    </a:cubicBezTo>
                    <a:cubicBezTo>
                      <a:pt x="1130" y="495"/>
                      <a:pt x="848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98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p70"/>
          <p:cNvSpPr txBox="1">
            <a:spLocks noGrp="1"/>
          </p:cNvSpPr>
          <p:nvPr>
            <p:ph type="subTitle" idx="1"/>
          </p:nvPr>
        </p:nvSpPr>
        <p:spPr>
          <a:xfrm>
            <a:off x="3914274" y="1071161"/>
            <a:ext cx="4850758" cy="3657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Acrílico ou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DM Sans" pitchFamily="2" charset="0"/>
              </a:rPr>
              <a:t>polimetil</a:t>
            </a:r>
            <a:r>
              <a:rPr lang="pt-BR" b="0" i="0" dirty="0">
                <a:solidFill>
                  <a:schemeClr val="bg1"/>
                </a:solidFill>
                <a:effectLst/>
                <a:latin typeface="DM Sans" pitchFamily="2" charset="0"/>
              </a:rPr>
              <a:t>-metacrilato (PMMA) é um material termoplástico rígido, transparente e incolor; também pode ser considerado um dos polímeros (plásticos) mais modernos e com maior qualidade do mercado, por sua facilidade de adquirir formas, por sua leveza e alta resistência. O acrílico é rígido e pode lascar, sendo menos resistente ao impacto. Para realizar a limpeza deste material, recomenda-se o uso de sabão neutro para evitar corrosão. Por possuir características como: brilho, transparência, beleza, durabilidade e baixa densidade; se tornou muito procurado por decoradores, arquitetos, engenheiros, lojas de adornos e presentes. Existem várias técnicas para ser transformar ou trabalhar as placas de acrílico. Este material pode ser usado para letreiros para publicidade de marcas e logotipos, displays, expositores, etc.</a:t>
            </a:r>
            <a:endParaRPr lang="en-US" dirty="0">
              <a:solidFill>
                <a:schemeClr val="bg1"/>
              </a:solidFill>
              <a:latin typeface="DM Sans" pitchFamily="2" charset="0"/>
            </a:endParaRPr>
          </a:p>
        </p:txBody>
      </p:sp>
      <p:grpSp>
        <p:nvGrpSpPr>
          <p:cNvPr id="7151" name="Google Shape;7151;p70"/>
          <p:cNvGrpSpPr/>
          <p:nvPr/>
        </p:nvGrpSpPr>
        <p:grpSpPr>
          <a:xfrm>
            <a:off x="291010" y="1087805"/>
            <a:ext cx="3413053" cy="3085907"/>
            <a:chOff x="996075" y="1070360"/>
            <a:chExt cx="3543819" cy="3203808"/>
          </a:xfrm>
        </p:grpSpPr>
        <p:sp>
          <p:nvSpPr>
            <p:cNvPr id="7152" name="Google Shape;7152;p70"/>
            <p:cNvSpPr/>
            <p:nvPr/>
          </p:nvSpPr>
          <p:spPr>
            <a:xfrm>
              <a:off x="996075" y="1177795"/>
              <a:ext cx="3543819" cy="2399504"/>
            </a:xfrm>
            <a:custGeom>
              <a:avLst/>
              <a:gdLst/>
              <a:ahLst/>
              <a:cxnLst/>
              <a:rect l="l" t="t" r="r" b="b"/>
              <a:pathLst>
                <a:path w="95915" h="64948" extrusionOk="0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3" name="Google Shape;7153;p70"/>
            <p:cNvSpPr/>
            <p:nvPr/>
          </p:nvSpPr>
          <p:spPr>
            <a:xfrm>
              <a:off x="996075" y="1070360"/>
              <a:ext cx="3543819" cy="2186996"/>
            </a:xfrm>
            <a:custGeom>
              <a:avLst/>
              <a:gdLst/>
              <a:ahLst/>
              <a:cxnLst/>
              <a:rect l="l" t="t" r="r" b="b"/>
              <a:pathLst>
                <a:path w="95915" h="59196" extrusionOk="0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4" name="Google Shape;7154;p70"/>
            <p:cNvSpPr/>
            <p:nvPr/>
          </p:nvSpPr>
          <p:spPr>
            <a:xfrm>
              <a:off x="2369182" y="3577231"/>
              <a:ext cx="797586" cy="432109"/>
            </a:xfrm>
            <a:custGeom>
              <a:avLst/>
              <a:gdLst/>
              <a:ahLst/>
              <a:cxnLst/>
              <a:rect l="l" t="t" r="r" b="b"/>
              <a:pathLst>
                <a:path w="21587" h="11696" extrusionOk="0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5" name="Google Shape;7155;p70"/>
            <p:cNvSpPr/>
            <p:nvPr/>
          </p:nvSpPr>
          <p:spPr>
            <a:xfrm>
              <a:off x="2061781" y="4009297"/>
              <a:ext cx="1412392" cy="117633"/>
            </a:xfrm>
            <a:custGeom>
              <a:avLst/>
              <a:gdLst/>
              <a:ahLst/>
              <a:cxnLst/>
              <a:rect l="l" t="t" r="r" b="b"/>
              <a:pathLst>
                <a:path w="38227" h="3184" extrusionOk="0">
                  <a:moveTo>
                    <a:pt x="1" y="0"/>
                  </a:moveTo>
                  <a:lnTo>
                    <a:pt x="1" y="3184"/>
                  </a:lnTo>
                  <a:lnTo>
                    <a:pt x="38226" y="3184"/>
                  </a:lnTo>
                  <a:lnTo>
                    <a:pt x="38226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6" name="Google Shape;7156;p70"/>
            <p:cNvSpPr/>
            <p:nvPr/>
          </p:nvSpPr>
          <p:spPr>
            <a:xfrm>
              <a:off x="2693061" y="3335725"/>
              <a:ext cx="150598" cy="150588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7" name="Google Shape;7157;p70"/>
            <p:cNvSpPr/>
            <p:nvPr/>
          </p:nvSpPr>
          <p:spPr>
            <a:xfrm>
              <a:off x="2369182" y="3577231"/>
              <a:ext cx="797586" cy="301139"/>
            </a:xfrm>
            <a:custGeom>
              <a:avLst/>
              <a:gdLst/>
              <a:ahLst/>
              <a:cxnLst/>
              <a:rect l="l" t="t" r="r" b="b"/>
              <a:pathLst>
                <a:path w="21587" h="8151" extrusionOk="0">
                  <a:moveTo>
                    <a:pt x="1" y="1"/>
                  </a:moveTo>
                  <a:lnTo>
                    <a:pt x="1" y="8151"/>
                  </a:lnTo>
                  <a:lnTo>
                    <a:pt x="21586" y="4967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  <p:sp>
          <p:nvSpPr>
            <p:cNvPr id="7158" name="Google Shape;7158;p70"/>
            <p:cNvSpPr/>
            <p:nvPr/>
          </p:nvSpPr>
          <p:spPr>
            <a:xfrm>
              <a:off x="1036490" y="4123568"/>
              <a:ext cx="3503400" cy="150600"/>
            </a:xfrm>
            <a:prstGeom prst="rect">
              <a:avLst/>
            </a:pr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 panose="020B0606020202050201" pitchFamily="34" charset="0"/>
              </a:endParaRPr>
            </a:p>
          </p:txBody>
        </p:sp>
      </p:grpSp>
      <p:sp>
        <p:nvSpPr>
          <p:cNvPr id="2" name="Google Shape;6059;p59">
            <a:extLst>
              <a:ext uri="{FF2B5EF4-FFF2-40B4-BE49-F238E27FC236}">
                <a16:creationId xmlns:a16="http://schemas.microsoft.com/office/drawing/2014/main" id="{9EE2028B-69AF-960A-3233-75996AA712FA}"/>
              </a:ext>
            </a:extLst>
          </p:cNvPr>
          <p:cNvSpPr txBox="1">
            <a:spLocks/>
          </p:cNvSpPr>
          <p:nvPr/>
        </p:nvSpPr>
        <p:spPr>
          <a:xfrm>
            <a:off x="659713" y="147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Acrílico ou </a:t>
            </a:r>
            <a:r>
              <a:rPr lang="pt-BR" sz="3500" dirty="0" err="1">
                <a:solidFill>
                  <a:schemeClr val="bg1"/>
                </a:solidFill>
                <a:latin typeface="Bebas Neue" panose="020B0606020202050201" pitchFamily="34" charset="0"/>
              </a:rPr>
              <a:t>polimetil</a:t>
            </a:r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-metacrilato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6518CF7-E37C-AC25-60F6-CE33785A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" y="1246237"/>
            <a:ext cx="3228510" cy="18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p70"/>
          <p:cNvSpPr txBox="1">
            <a:spLocks noGrp="1"/>
          </p:cNvSpPr>
          <p:nvPr>
            <p:ph type="subTitle" idx="1"/>
          </p:nvPr>
        </p:nvSpPr>
        <p:spPr>
          <a:xfrm>
            <a:off x="314458" y="929624"/>
            <a:ext cx="4850758" cy="4061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bg1"/>
                </a:solidFill>
                <a:latin typeface="DM Sans" pitchFamily="2" charset="0"/>
              </a:rPr>
              <a:t>O poliuretano (PU) é um polímero que forma um material sólido com textura muito similar à espuma. Ele é usado em muitos produtos do dia a dia, pois o material possui excelentes características para a indústria, como flexibilidade, leveza, resistência à abrasão (riscos) e possibilidade de formatos diferenciados. É quase impossível que o poliuretano não faça parte da sua vida. Ao se deitar para dormir, o PU está presente na espuma do colchão; se o seu trabalho é realizado em um escritório, a cadeira do estofamento também é feita com o material, assim como os assentos de veículos automotivos. Esponja para lavar louças, geladeiras, lycra, pranchas de surf e até no solado do seu calçado o poliuretano está presente, a pele da orca do filme </a:t>
            </a:r>
            <a:r>
              <a:rPr lang="pt-BR" sz="1300" dirty="0" err="1">
                <a:solidFill>
                  <a:schemeClr val="bg1"/>
                </a:solidFill>
                <a:latin typeface="DM Sans" pitchFamily="2" charset="0"/>
              </a:rPr>
              <a:t>Free</a:t>
            </a:r>
            <a:r>
              <a:rPr lang="pt-BR" sz="1300" dirty="0">
                <a:solidFill>
                  <a:schemeClr val="bg1"/>
                </a:solidFill>
                <a:latin typeface="DM Sans" pitchFamily="2" charset="0"/>
              </a:rPr>
              <a:t> Willy 3, a pele da serpente gigante do filme Anaconda e os diversos dinossauros dos filmes Jurassic Park tiveram a mesma origem. Outro fato é que o poliuretano é usado para a </a:t>
            </a:r>
            <a:r>
              <a:rPr lang="pt-BR" sz="1300" dirty="0" err="1">
                <a:solidFill>
                  <a:schemeClr val="bg1"/>
                </a:solidFill>
                <a:latin typeface="DM Sans" pitchFamily="2" charset="0"/>
              </a:rPr>
              <a:t>fabricaçã</a:t>
            </a:r>
            <a:r>
              <a:rPr lang="pt-BR" sz="1300" dirty="0">
                <a:solidFill>
                  <a:schemeClr val="bg1"/>
                </a:solidFill>
                <a:latin typeface="DM Sans" pitchFamily="2" charset="0"/>
              </a:rPr>
              <a:t> ode preservativos que chegam a ser duas vezes mais resistentes que o de látex, sendo mais fino transparente e levemente maior.</a:t>
            </a:r>
            <a:endParaRPr lang="en-US" sz="1300" dirty="0">
              <a:solidFill>
                <a:schemeClr val="bg1"/>
              </a:solidFill>
              <a:latin typeface="DM Sans" pitchFamily="2" charset="0"/>
            </a:endParaRPr>
          </a:p>
        </p:txBody>
      </p:sp>
      <p:grpSp>
        <p:nvGrpSpPr>
          <p:cNvPr id="7151" name="Google Shape;7151;p70"/>
          <p:cNvGrpSpPr/>
          <p:nvPr/>
        </p:nvGrpSpPr>
        <p:grpSpPr>
          <a:xfrm>
            <a:off x="5351969" y="1164436"/>
            <a:ext cx="3413053" cy="3085907"/>
            <a:chOff x="996075" y="1070360"/>
            <a:chExt cx="3543819" cy="3203808"/>
          </a:xfrm>
        </p:grpSpPr>
        <p:sp>
          <p:nvSpPr>
            <p:cNvPr id="7152" name="Google Shape;7152;p70"/>
            <p:cNvSpPr/>
            <p:nvPr/>
          </p:nvSpPr>
          <p:spPr>
            <a:xfrm>
              <a:off x="996075" y="1177795"/>
              <a:ext cx="3543819" cy="2399504"/>
            </a:xfrm>
            <a:custGeom>
              <a:avLst/>
              <a:gdLst/>
              <a:ahLst/>
              <a:cxnLst/>
              <a:rect l="l" t="t" r="r" b="b"/>
              <a:pathLst>
                <a:path w="95915" h="64948" extrusionOk="0">
                  <a:moveTo>
                    <a:pt x="3184" y="0"/>
                  </a:moveTo>
                  <a:cubicBezTo>
                    <a:pt x="1444" y="0"/>
                    <a:pt x="1" y="1444"/>
                    <a:pt x="1" y="3184"/>
                  </a:cubicBezTo>
                  <a:lnTo>
                    <a:pt x="1" y="61764"/>
                  </a:lnTo>
                  <a:cubicBezTo>
                    <a:pt x="1" y="63525"/>
                    <a:pt x="1444" y="64948"/>
                    <a:pt x="3184" y="64948"/>
                  </a:cubicBezTo>
                  <a:lnTo>
                    <a:pt x="92731" y="64948"/>
                  </a:lnTo>
                  <a:cubicBezTo>
                    <a:pt x="94492" y="64948"/>
                    <a:pt x="95914" y="63525"/>
                    <a:pt x="95914" y="61764"/>
                  </a:cubicBezTo>
                  <a:lnTo>
                    <a:pt x="95914" y="3184"/>
                  </a:lnTo>
                  <a:cubicBezTo>
                    <a:pt x="95914" y="1444"/>
                    <a:pt x="94492" y="0"/>
                    <a:pt x="92731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70"/>
            <p:cNvSpPr/>
            <p:nvPr/>
          </p:nvSpPr>
          <p:spPr>
            <a:xfrm>
              <a:off x="996075" y="1070360"/>
              <a:ext cx="3543819" cy="2186996"/>
            </a:xfrm>
            <a:custGeom>
              <a:avLst/>
              <a:gdLst/>
              <a:ahLst/>
              <a:cxnLst/>
              <a:rect l="l" t="t" r="r" b="b"/>
              <a:pathLst>
                <a:path w="95915" h="59196" extrusionOk="0">
                  <a:moveTo>
                    <a:pt x="92731" y="3142"/>
                  </a:moveTo>
                  <a:lnTo>
                    <a:pt x="92731" y="55567"/>
                  </a:lnTo>
                  <a:lnTo>
                    <a:pt x="3184" y="55567"/>
                  </a:lnTo>
                  <a:lnTo>
                    <a:pt x="3184" y="3142"/>
                  </a:lnTo>
                  <a:close/>
                  <a:moveTo>
                    <a:pt x="3184" y="1"/>
                  </a:moveTo>
                  <a:cubicBezTo>
                    <a:pt x="1444" y="1"/>
                    <a:pt x="1" y="1423"/>
                    <a:pt x="1" y="3184"/>
                  </a:cubicBezTo>
                  <a:lnTo>
                    <a:pt x="1" y="59196"/>
                  </a:lnTo>
                  <a:lnTo>
                    <a:pt x="95914" y="59196"/>
                  </a:lnTo>
                  <a:lnTo>
                    <a:pt x="95914" y="3184"/>
                  </a:lnTo>
                  <a:cubicBezTo>
                    <a:pt x="95914" y="1423"/>
                    <a:pt x="94492" y="1"/>
                    <a:pt x="92731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70"/>
            <p:cNvSpPr/>
            <p:nvPr/>
          </p:nvSpPr>
          <p:spPr>
            <a:xfrm>
              <a:off x="2369182" y="3577231"/>
              <a:ext cx="797586" cy="432109"/>
            </a:xfrm>
            <a:custGeom>
              <a:avLst/>
              <a:gdLst/>
              <a:ahLst/>
              <a:cxnLst/>
              <a:rect l="l" t="t" r="r" b="b"/>
              <a:pathLst>
                <a:path w="21587" h="11696" extrusionOk="0">
                  <a:moveTo>
                    <a:pt x="1" y="1"/>
                  </a:moveTo>
                  <a:lnTo>
                    <a:pt x="1" y="11695"/>
                  </a:lnTo>
                  <a:lnTo>
                    <a:pt x="21586" y="11695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70"/>
            <p:cNvSpPr/>
            <p:nvPr/>
          </p:nvSpPr>
          <p:spPr>
            <a:xfrm>
              <a:off x="2061781" y="4009297"/>
              <a:ext cx="1412392" cy="117633"/>
            </a:xfrm>
            <a:custGeom>
              <a:avLst/>
              <a:gdLst/>
              <a:ahLst/>
              <a:cxnLst/>
              <a:rect l="l" t="t" r="r" b="b"/>
              <a:pathLst>
                <a:path w="38227" h="3184" extrusionOk="0">
                  <a:moveTo>
                    <a:pt x="1" y="0"/>
                  </a:moveTo>
                  <a:lnTo>
                    <a:pt x="1" y="3184"/>
                  </a:lnTo>
                  <a:lnTo>
                    <a:pt x="38226" y="3184"/>
                  </a:lnTo>
                  <a:lnTo>
                    <a:pt x="38226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70"/>
            <p:cNvSpPr/>
            <p:nvPr/>
          </p:nvSpPr>
          <p:spPr>
            <a:xfrm>
              <a:off x="2693061" y="3335725"/>
              <a:ext cx="150598" cy="150588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2038" y="0"/>
                  </a:moveTo>
                  <a:cubicBezTo>
                    <a:pt x="913" y="0"/>
                    <a:pt x="1" y="913"/>
                    <a:pt x="1" y="2038"/>
                  </a:cubicBezTo>
                  <a:cubicBezTo>
                    <a:pt x="1" y="3163"/>
                    <a:pt x="913" y="4075"/>
                    <a:pt x="2038" y="4075"/>
                  </a:cubicBezTo>
                  <a:cubicBezTo>
                    <a:pt x="3163" y="4075"/>
                    <a:pt x="4076" y="3163"/>
                    <a:pt x="4076" y="2038"/>
                  </a:cubicBezTo>
                  <a:cubicBezTo>
                    <a:pt x="4076" y="913"/>
                    <a:pt x="3163" y="0"/>
                    <a:pt x="203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70"/>
            <p:cNvSpPr/>
            <p:nvPr/>
          </p:nvSpPr>
          <p:spPr>
            <a:xfrm>
              <a:off x="2369182" y="3577231"/>
              <a:ext cx="797586" cy="301139"/>
            </a:xfrm>
            <a:custGeom>
              <a:avLst/>
              <a:gdLst/>
              <a:ahLst/>
              <a:cxnLst/>
              <a:rect l="l" t="t" r="r" b="b"/>
              <a:pathLst>
                <a:path w="21587" h="8151" extrusionOk="0">
                  <a:moveTo>
                    <a:pt x="1" y="1"/>
                  </a:moveTo>
                  <a:lnTo>
                    <a:pt x="1" y="8151"/>
                  </a:lnTo>
                  <a:lnTo>
                    <a:pt x="21586" y="4967"/>
                  </a:lnTo>
                  <a:lnTo>
                    <a:pt x="21586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70"/>
            <p:cNvSpPr/>
            <p:nvPr/>
          </p:nvSpPr>
          <p:spPr>
            <a:xfrm>
              <a:off x="1036490" y="4123568"/>
              <a:ext cx="3503400" cy="150600"/>
            </a:xfrm>
            <a:prstGeom prst="rect">
              <a:avLst/>
            </a:pr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059;p59">
            <a:extLst>
              <a:ext uri="{FF2B5EF4-FFF2-40B4-BE49-F238E27FC236}">
                <a16:creationId xmlns:a16="http://schemas.microsoft.com/office/drawing/2014/main" id="{9EE2028B-69AF-960A-3233-75996AA712FA}"/>
              </a:ext>
            </a:extLst>
          </p:cNvPr>
          <p:cNvSpPr txBox="1">
            <a:spLocks/>
          </p:cNvSpPr>
          <p:nvPr/>
        </p:nvSpPr>
        <p:spPr>
          <a:xfrm>
            <a:off x="659713" y="147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poliuretano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6518CF7-E37C-AC25-60F6-CE33785A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31" y="1369975"/>
            <a:ext cx="3228510" cy="1888888"/>
          </a:xfrm>
          <a:prstGeom prst="rect">
            <a:avLst/>
          </a:prstGeom>
        </p:spPr>
      </p:pic>
      <p:pic>
        <p:nvPicPr>
          <p:cNvPr id="3074" name="Picture 2" descr="Poliuretano – Wikipédia, a enciclopédia livre">
            <a:extLst>
              <a:ext uri="{FF2B5EF4-FFF2-40B4-BE49-F238E27FC236}">
                <a16:creationId xmlns:a16="http://schemas.microsoft.com/office/drawing/2014/main" id="{9F0CB410-F008-48EA-0013-FCA47E6A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14" y="1670706"/>
            <a:ext cx="3207527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9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3" name="Google Shape;6283;p62"/>
          <p:cNvSpPr/>
          <p:nvPr/>
        </p:nvSpPr>
        <p:spPr>
          <a:xfrm>
            <a:off x="406100" y="1089000"/>
            <a:ext cx="3130800" cy="33543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4" name="Google Shape;6284;p62"/>
          <p:cNvGrpSpPr/>
          <p:nvPr/>
        </p:nvGrpSpPr>
        <p:grpSpPr>
          <a:xfrm>
            <a:off x="4" y="-293623"/>
            <a:ext cx="3801910" cy="4243027"/>
            <a:chOff x="4" y="-293623"/>
            <a:chExt cx="3801910" cy="4243027"/>
          </a:xfrm>
        </p:grpSpPr>
        <p:grpSp>
          <p:nvGrpSpPr>
            <p:cNvPr id="6285" name="Google Shape;6285;p62"/>
            <p:cNvGrpSpPr/>
            <p:nvPr/>
          </p:nvGrpSpPr>
          <p:grpSpPr>
            <a:xfrm rot="1492503">
              <a:off x="392361" y="-120319"/>
              <a:ext cx="1298609" cy="2151927"/>
              <a:chOff x="6559512" y="4669794"/>
              <a:chExt cx="482466" cy="799495"/>
            </a:xfrm>
          </p:grpSpPr>
          <p:sp>
            <p:nvSpPr>
              <p:cNvPr id="6286" name="Google Shape;6286;p62"/>
              <p:cNvSpPr/>
              <p:nvPr/>
            </p:nvSpPr>
            <p:spPr>
              <a:xfrm>
                <a:off x="6644181" y="4779284"/>
                <a:ext cx="97986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972" extrusionOk="0">
                    <a:moveTo>
                      <a:pt x="1354" y="0"/>
                    </a:moveTo>
                    <a:lnTo>
                      <a:pt x="1354" y="0"/>
                    </a:lnTo>
                    <a:cubicBezTo>
                      <a:pt x="1354" y="0"/>
                      <a:pt x="1340" y="14"/>
                      <a:pt x="1298" y="42"/>
                    </a:cubicBezTo>
                    <a:cubicBezTo>
                      <a:pt x="1256" y="70"/>
                      <a:pt x="1200" y="112"/>
                      <a:pt x="1130" y="154"/>
                    </a:cubicBezTo>
                    <a:cubicBezTo>
                      <a:pt x="1005" y="265"/>
                      <a:pt x="824" y="405"/>
                      <a:pt x="656" y="558"/>
                    </a:cubicBezTo>
                    <a:cubicBezTo>
                      <a:pt x="489" y="698"/>
                      <a:pt x="335" y="851"/>
                      <a:pt x="210" y="977"/>
                    </a:cubicBezTo>
                    <a:cubicBezTo>
                      <a:pt x="154" y="1032"/>
                      <a:pt x="112" y="1088"/>
                      <a:pt x="84" y="1130"/>
                    </a:cubicBezTo>
                    <a:lnTo>
                      <a:pt x="29" y="1186"/>
                    </a:lnTo>
                    <a:cubicBezTo>
                      <a:pt x="29" y="1186"/>
                      <a:pt x="56" y="1172"/>
                      <a:pt x="84" y="1144"/>
                    </a:cubicBezTo>
                    <a:cubicBezTo>
                      <a:pt x="126" y="1102"/>
                      <a:pt x="182" y="1074"/>
                      <a:pt x="252" y="1019"/>
                    </a:cubicBezTo>
                    <a:cubicBezTo>
                      <a:pt x="391" y="921"/>
                      <a:pt x="559" y="767"/>
                      <a:pt x="726" y="628"/>
                    </a:cubicBezTo>
                    <a:cubicBezTo>
                      <a:pt x="893" y="475"/>
                      <a:pt x="1047" y="321"/>
                      <a:pt x="1172" y="196"/>
                    </a:cubicBezTo>
                    <a:cubicBezTo>
                      <a:pt x="1228" y="140"/>
                      <a:pt x="1270" y="84"/>
                      <a:pt x="1312" y="56"/>
                    </a:cubicBezTo>
                    <a:lnTo>
                      <a:pt x="1354" y="0"/>
                    </a:lnTo>
                    <a:close/>
                    <a:moveTo>
                      <a:pt x="29" y="1186"/>
                    </a:moveTo>
                    <a:cubicBezTo>
                      <a:pt x="29" y="1214"/>
                      <a:pt x="29" y="1228"/>
                      <a:pt x="29" y="1256"/>
                    </a:cubicBezTo>
                    <a:cubicBezTo>
                      <a:pt x="29" y="1311"/>
                      <a:pt x="15" y="1381"/>
                      <a:pt x="15" y="1465"/>
                    </a:cubicBezTo>
                    <a:cubicBezTo>
                      <a:pt x="1" y="1632"/>
                      <a:pt x="1" y="1855"/>
                      <a:pt x="1" y="2079"/>
                    </a:cubicBezTo>
                    <a:cubicBezTo>
                      <a:pt x="1" y="2302"/>
                      <a:pt x="15" y="2525"/>
                      <a:pt x="42" y="2692"/>
                    </a:cubicBezTo>
                    <a:cubicBezTo>
                      <a:pt x="42" y="2776"/>
                      <a:pt x="56" y="2846"/>
                      <a:pt x="56" y="2888"/>
                    </a:cubicBezTo>
                    <a:cubicBezTo>
                      <a:pt x="70" y="2943"/>
                      <a:pt x="70" y="2971"/>
                      <a:pt x="70" y="2971"/>
                    </a:cubicBezTo>
                    <a:lnTo>
                      <a:pt x="70" y="2888"/>
                    </a:lnTo>
                    <a:cubicBezTo>
                      <a:pt x="70" y="2846"/>
                      <a:pt x="84" y="2776"/>
                      <a:pt x="84" y="2692"/>
                    </a:cubicBezTo>
                    <a:cubicBezTo>
                      <a:pt x="98" y="2511"/>
                      <a:pt x="98" y="2302"/>
                      <a:pt x="98" y="2079"/>
                    </a:cubicBezTo>
                    <a:cubicBezTo>
                      <a:pt x="84" y="1855"/>
                      <a:pt x="70" y="1632"/>
                      <a:pt x="56" y="1465"/>
                    </a:cubicBezTo>
                    <a:cubicBezTo>
                      <a:pt x="56" y="1381"/>
                      <a:pt x="42" y="1311"/>
                      <a:pt x="42" y="1256"/>
                    </a:cubicBezTo>
                    <a:cubicBezTo>
                      <a:pt x="29" y="1214"/>
                      <a:pt x="29" y="1186"/>
                      <a:pt x="29" y="1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62"/>
              <p:cNvSpPr/>
              <p:nvPr/>
            </p:nvSpPr>
            <p:spPr>
              <a:xfrm>
                <a:off x="6742093" y="4779284"/>
                <a:ext cx="191846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958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40" y="140"/>
                      <a:pt x="196" y="196"/>
                    </a:cubicBezTo>
                    <a:cubicBezTo>
                      <a:pt x="307" y="321"/>
                      <a:pt x="475" y="475"/>
                      <a:pt x="642" y="628"/>
                    </a:cubicBezTo>
                    <a:cubicBezTo>
                      <a:pt x="810" y="781"/>
                      <a:pt x="977" y="921"/>
                      <a:pt x="1117" y="1019"/>
                    </a:cubicBezTo>
                    <a:cubicBezTo>
                      <a:pt x="1172" y="1074"/>
                      <a:pt x="1228" y="1102"/>
                      <a:pt x="1270" y="1144"/>
                    </a:cubicBezTo>
                    <a:lnTo>
                      <a:pt x="1326" y="1172"/>
                    </a:lnTo>
                    <a:lnTo>
                      <a:pt x="1284" y="1130"/>
                    </a:lnTo>
                    <a:cubicBezTo>
                      <a:pt x="1256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58"/>
                    </a:cubicBezTo>
                    <a:cubicBezTo>
                      <a:pt x="545" y="405"/>
                      <a:pt x="363" y="265"/>
                      <a:pt x="238" y="154"/>
                    </a:cubicBezTo>
                    <a:cubicBezTo>
                      <a:pt x="168" y="112"/>
                      <a:pt x="112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  <a:moveTo>
                      <a:pt x="2651" y="0"/>
                    </a:moveTo>
                    <a:lnTo>
                      <a:pt x="2651" y="0"/>
                    </a:lnTo>
                    <a:cubicBezTo>
                      <a:pt x="2623" y="14"/>
                      <a:pt x="2595" y="28"/>
                      <a:pt x="2581" y="42"/>
                    </a:cubicBezTo>
                    <a:cubicBezTo>
                      <a:pt x="2539" y="70"/>
                      <a:pt x="2483" y="112"/>
                      <a:pt x="2414" y="154"/>
                    </a:cubicBezTo>
                    <a:cubicBezTo>
                      <a:pt x="2288" y="265"/>
                      <a:pt x="2107" y="405"/>
                      <a:pt x="1953" y="558"/>
                    </a:cubicBezTo>
                    <a:cubicBezTo>
                      <a:pt x="1786" y="698"/>
                      <a:pt x="1619" y="851"/>
                      <a:pt x="1507" y="977"/>
                    </a:cubicBezTo>
                    <a:cubicBezTo>
                      <a:pt x="1451" y="1032"/>
                      <a:pt x="1409" y="1088"/>
                      <a:pt x="1368" y="1130"/>
                    </a:cubicBezTo>
                    <a:lnTo>
                      <a:pt x="1326" y="1172"/>
                    </a:lnTo>
                    <a:lnTo>
                      <a:pt x="1382" y="1144"/>
                    </a:lnTo>
                    <a:cubicBezTo>
                      <a:pt x="1423" y="1102"/>
                      <a:pt x="1479" y="1074"/>
                      <a:pt x="1535" y="1019"/>
                    </a:cubicBezTo>
                    <a:cubicBezTo>
                      <a:pt x="1674" y="921"/>
                      <a:pt x="1842" y="767"/>
                      <a:pt x="2009" y="628"/>
                    </a:cubicBezTo>
                    <a:cubicBezTo>
                      <a:pt x="2177" y="475"/>
                      <a:pt x="2344" y="321"/>
                      <a:pt x="2456" y="196"/>
                    </a:cubicBezTo>
                    <a:cubicBezTo>
                      <a:pt x="2511" y="140"/>
                      <a:pt x="2567" y="84"/>
                      <a:pt x="2595" y="56"/>
                    </a:cubicBezTo>
                    <a:lnTo>
                      <a:pt x="2651" y="0"/>
                    </a:lnTo>
                    <a:close/>
                    <a:moveTo>
                      <a:pt x="1326" y="1172"/>
                    </a:moveTo>
                    <a:lnTo>
                      <a:pt x="1326" y="1256"/>
                    </a:lnTo>
                    <a:cubicBezTo>
                      <a:pt x="1326" y="1297"/>
                      <a:pt x="1312" y="1367"/>
                      <a:pt x="1312" y="1451"/>
                    </a:cubicBezTo>
                    <a:cubicBezTo>
                      <a:pt x="1298" y="1632"/>
                      <a:pt x="1298" y="1841"/>
                      <a:pt x="1312" y="2065"/>
                    </a:cubicBezTo>
                    <a:cubicBezTo>
                      <a:pt x="1326" y="2288"/>
                      <a:pt x="1326" y="2511"/>
                      <a:pt x="1340" y="2678"/>
                    </a:cubicBezTo>
                    <a:cubicBezTo>
                      <a:pt x="1340" y="2762"/>
                      <a:pt x="1368" y="2832"/>
                      <a:pt x="1368" y="2888"/>
                    </a:cubicBezTo>
                    <a:cubicBezTo>
                      <a:pt x="1368" y="2929"/>
                      <a:pt x="1382" y="2957"/>
                      <a:pt x="1382" y="2957"/>
                    </a:cubicBezTo>
                    <a:lnTo>
                      <a:pt x="1382" y="2888"/>
                    </a:lnTo>
                    <a:cubicBezTo>
                      <a:pt x="1382" y="2832"/>
                      <a:pt x="1382" y="2762"/>
                      <a:pt x="1395" y="2678"/>
                    </a:cubicBezTo>
                    <a:cubicBezTo>
                      <a:pt x="1395" y="2511"/>
                      <a:pt x="1409" y="2288"/>
                      <a:pt x="1395" y="2065"/>
                    </a:cubicBezTo>
                    <a:cubicBezTo>
                      <a:pt x="1382" y="1841"/>
                      <a:pt x="1368" y="1618"/>
                      <a:pt x="1354" y="1451"/>
                    </a:cubicBezTo>
                    <a:cubicBezTo>
                      <a:pt x="1354" y="1367"/>
                      <a:pt x="1340" y="1297"/>
                      <a:pt x="1340" y="1256"/>
                    </a:cubicBezTo>
                    <a:cubicBezTo>
                      <a:pt x="1326" y="1200"/>
                      <a:pt x="1326" y="1172"/>
                      <a:pt x="1326" y="11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62"/>
              <p:cNvSpPr/>
              <p:nvPr/>
            </p:nvSpPr>
            <p:spPr>
              <a:xfrm>
                <a:off x="6661332" y="4803526"/>
                <a:ext cx="72802" cy="6462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93" extrusionOk="0">
                    <a:moveTo>
                      <a:pt x="1005" y="0"/>
                    </a:moveTo>
                    <a:lnTo>
                      <a:pt x="1005" y="0"/>
                    </a:lnTo>
                    <a:cubicBezTo>
                      <a:pt x="949" y="28"/>
                      <a:pt x="893" y="70"/>
                      <a:pt x="838" y="112"/>
                    </a:cubicBezTo>
                    <a:cubicBezTo>
                      <a:pt x="726" y="181"/>
                      <a:pt x="601" y="293"/>
                      <a:pt x="475" y="405"/>
                    </a:cubicBezTo>
                    <a:cubicBezTo>
                      <a:pt x="349" y="516"/>
                      <a:pt x="224" y="628"/>
                      <a:pt x="140" y="725"/>
                    </a:cubicBezTo>
                    <a:cubicBezTo>
                      <a:pt x="98" y="781"/>
                      <a:pt x="43" y="837"/>
                      <a:pt x="1" y="893"/>
                    </a:cubicBezTo>
                    <a:cubicBezTo>
                      <a:pt x="1" y="893"/>
                      <a:pt x="84" y="851"/>
                      <a:pt x="182" y="767"/>
                    </a:cubicBezTo>
                    <a:cubicBezTo>
                      <a:pt x="280" y="697"/>
                      <a:pt x="419" y="600"/>
                      <a:pt x="545" y="474"/>
                    </a:cubicBezTo>
                    <a:cubicBezTo>
                      <a:pt x="670" y="363"/>
                      <a:pt x="782" y="251"/>
                      <a:pt x="866" y="153"/>
                    </a:cubicBezTo>
                    <a:cubicBezTo>
                      <a:pt x="963" y="56"/>
                      <a:pt x="1005" y="0"/>
                      <a:pt x="10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62"/>
              <p:cNvSpPr/>
              <p:nvPr/>
            </p:nvSpPr>
            <p:spPr>
              <a:xfrm>
                <a:off x="6933863" y="4779284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7" y="56"/>
                    </a:lnTo>
                    <a:cubicBezTo>
                      <a:pt x="85" y="84"/>
                      <a:pt x="126" y="140"/>
                      <a:pt x="196" y="196"/>
                    </a:cubicBezTo>
                    <a:cubicBezTo>
                      <a:pt x="308" y="321"/>
                      <a:pt x="461" y="475"/>
                      <a:pt x="629" y="628"/>
                    </a:cubicBezTo>
                    <a:cubicBezTo>
                      <a:pt x="796" y="781"/>
                      <a:pt x="977" y="921"/>
                      <a:pt x="1103" y="1019"/>
                    </a:cubicBezTo>
                    <a:cubicBezTo>
                      <a:pt x="1173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5" y="977"/>
                    </a:cubicBezTo>
                    <a:cubicBezTo>
                      <a:pt x="1033" y="851"/>
                      <a:pt x="866" y="698"/>
                      <a:pt x="698" y="558"/>
                    </a:cubicBezTo>
                    <a:cubicBezTo>
                      <a:pt x="531" y="405"/>
                      <a:pt x="364" y="265"/>
                      <a:pt x="224" y="154"/>
                    </a:cubicBezTo>
                    <a:cubicBezTo>
                      <a:pt x="168" y="112"/>
                      <a:pt x="98" y="70"/>
                      <a:pt x="71" y="42"/>
                    </a:cubicBezTo>
                    <a:cubicBezTo>
                      <a:pt x="29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62"/>
              <p:cNvSpPr/>
              <p:nvPr/>
            </p:nvSpPr>
            <p:spPr>
              <a:xfrm>
                <a:off x="6743106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326" y="0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3" y="168"/>
                    </a:cubicBezTo>
                    <a:cubicBezTo>
                      <a:pt x="977" y="265"/>
                      <a:pt x="796" y="405"/>
                      <a:pt x="628" y="558"/>
                    </a:cubicBezTo>
                    <a:cubicBezTo>
                      <a:pt x="461" y="698"/>
                      <a:pt x="307" y="851"/>
                      <a:pt x="196" y="977"/>
                    </a:cubicBezTo>
                    <a:cubicBezTo>
                      <a:pt x="126" y="1033"/>
                      <a:pt x="84" y="1088"/>
                      <a:pt x="56" y="1130"/>
                    </a:cubicBezTo>
                    <a:lnTo>
                      <a:pt x="1" y="1186"/>
                    </a:lnTo>
                    <a:cubicBezTo>
                      <a:pt x="15" y="1172"/>
                      <a:pt x="42" y="1158"/>
                      <a:pt x="70" y="1144"/>
                    </a:cubicBezTo>
                    <a:cubicBezTo>
                      <a:pt x="98" y="1116"/>
                      <a:pt x="154" y="1074"/>
                      <a:pt x="224" y="1019"/>
                    </a:cubicBezTo>
                    <a:cubicBezTo>
                      <a:pt x="363" y="921"/>
                      <a:pt x="531" y="781"/>
                      <a:pt x="698" y="628"/>
                    </a:cubicBezTo>
                    <a:cubicBezTo>
                      <a:pt x="865" y="475"/>
                      <a:pt x="1033" y="321"/>
                      <a:pt x="1144" y="210"/>
                    </a:cubicBezTo>
                    <a:cubicBezTo>
                      <a:pt x="1200" y="140"/>
                      <a:pt x="1242" y="84"/>
                      <a:pt x="1284" y="56"/>
                    </a:cubicBezTo>
                    <a:lnTo>
                      <a:pt x="13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62"/>
              <p:cNvSpPr/>
              <p:nvPr/>
            </p:nvSpPr>
            <p:spPr>
              <a:xfrm>
                <a:off x="6940955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40" y="0"/>
                    </a:moveTo>
                    <a:cubicBezTo>
                      <a:pt x="1340" y="0"/>
                      <a:pt x="1312" y="14"/>
                      <a:pt x="1270" y="42"/>
                    </a:cubicBezTo>
                    <a:cubicBezTo>
                      <a:pt x="1228" y="70"/>
                      <a:pt x="1172" y="112"/>
                      <a:pt x="1102" y="154"/>
                    </a:cubicBezTo>
                    <a:cubicBezTo>
                      <a:pt x="977" y="265"/>
                      <a:pt x="810" y="405"/>
                      <a:pt x="642" y="544"/>
                    </a:cubicBezTo>
                    <a:cubicBezTo>
                      <a:pt x="475" y="698"/>
                      <a:pt x="307" y="851"/>
                      <a:pt x="196" y="977"/>
                    </a:cubicBezTo>
                    <a:cubicBezTo>
                      <a:pt x="140" y="1032"/>
                      <a:pt x="84" y="1088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112" y="1102"/>
                      <a:pt x="168" y="1074"/>
                      <a:pt x="238" y="1018"/>
                    </a:cubicBezTo>
                    <a:cubicBezTo>
                      <a:pt x="363" y="921"/>
                      <a:pt x="531" y="767"/>
                      <a:pt x="698" y="628"/>
                    </a:cubicBezTo>
                    <a:cubicBezTo>
                      <a:pt x="865" y="474"/>
                      <a:pt x="1033" y="321"/>
                      <a:pt x="1144" y="195"/>
                    </a:cubicBezTo>
                    <a:cubicBezTo>
                      <a:pt x="1200" y="140"/>
                      <a:pt x="1256" y="84"/>
                      <a:pt x="1284" y="56"/>
                    </a:cubicBezTo>
                    <a:lnTo>
                      <a:pt x="13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62"/>
              <p:cNvSpPr/>
              <p:nvPr/>
            </p:nvSpPr>
            <p:spPr>
              <a:xfrm>
                <a:off x="6646207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82" y="196"/>
                    </a:cubicBezTo>
                    <a:cubicBezTo>
                      <a:pt x="307" y="321"/>
                      <a:pt x="461" y="475"/>
                      <a:pt x="628" y="628"/>
                    </a:cubicBezTo>
                    <a:cubicBezTo>
                      <a:pt x="796" y="781"/>
                      <a:pt x="977" y="921"/>
                      <a:pt x="1102" y="1019"/>
                    </a:cubicBezTo>
                    <a:cubicBezTo>
                      <a:pt x="1172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3"/>
                      <a:pt x="1144" y="977"/>
                    </a:cubicBezTo>
                    <a:cubicBezTo>
                      <a:pt x="1019" y="851"/>
                      <a:pt x="865" y="698"/>
                      <a:pt x="698" y="558"/>
                    </a:cubicBezTo>
                    <a:cubicBezTo>
                      <a:pt x="531" y="405"/>
                      <a:pt x="363" y="265"/>
                      <a:pt x="224" y="168"/>
                    </a:cubicBezTo>
                    <a:cubicBezTo>
                      <a:pt x="154" y="112"/>
                      <a:pt x="98" y="70"/>
                      <a:pt x="56" y="42"/>
                    </a:cubicBezTo>
                    <a:cubicBezTo>
                      <a:pt x="28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62"/>
              <p:cNvSpPr/>
              <p:nvPr/>
            </p:nvSpPr>
            <p:spPr>
              <a:xfrm>
                <a:off x="6840004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96" y="195"/>
                    </a:cubicBezTo>
                    <a:cubicBezTo>
                      <a:pt x="308" y="321"/>
                      <a:pt x="475" y="474"/>
                      <a:pt x="628" y="628"/>
                    </a:cubicBezTo>
                    <a:cubicBezTo>
                      <a:pt x="796" y="781"/>
                      <a:pt x="977" y="921"/>
                      <a:pt x="1103" y="1018"/>
                    </a:cubicBezTo>
                    <a:cubicBezTo>
                      <a:pt x="1172" y="1074"/>
                      <a:pt x="1228" y="1102"/>
                      <a:pt x="1270" y="1144"/>
                    </a:cubicBezTo>
                    <a:cubicBezTo>
                      <a:pt x="1284" y="1158"/>
                      <a:pt x="1312" y="1172"/>
                      <a:pt x="1340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44"/>
                    </a:cubicBezTo>
                    <a:cubicBezTo>
                      <a:pt x="531" y="405"/>
                      <a:pt x="363" y="265"/>
                      <a:pt x="224" y="154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62"/>
              <p:cNvSpPr/>
              <p:nvPr/>
            </p:nvSpPr>
            <p:spPr>
              <a:xfrm>
                <a:off x="6665384" y="4994283"/>
                <a:ext cx="68749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852" extrusionOk="0">
                    <a:moveTo>
                      <a:pt x="1" y="0"/>
                    </a:moveTo>
                    <a:cubicBezTo>
                      <a:pt x="42" y="56"/>
                      <a:pt x="84" y="112"/>
                      <a:pt x="126" y="154"/>
                    </a:cubicBezTo>
                    <a:cubicBezTo>
                      <a:pt x="224" y="265"/>
                      <a:pt x="321" y="363"/>
                      <a:pt x="433" y="461"/>
                    </a:cubicBezTo>
                    <a:cubicBezTo>
                      <a:pt x="558" y="572"/>
                      <a:pt x="684" y="670"/>
                      <a:pt x="782" y="740"/>
                    </a:cubicBezTo>
                    <a:cubicBezTo>
                      <a:pt x="837" y="781"/>
                      <a:pt x="893" y="809"/>
                      <a:pt x="949" y="851"/>
                    </a:cubicBezTo>
                    <a:cubicBezTo>
                      <a:pt x="949" y="851"/>
                      <a:pt x="907" y="781"/>
                      <a:pt x="823" y="698"/>
                    </a:cubicBezTo>
                    <a:cubicBezTo>
                      <a:pt x="740" y="600"/>
                      <a:pt x="642" y="489"/>
                      <a:pt x="517" y="391"/>
                    </a:cubicBezTo>
                    <a:cubicBezTo>
                      <a:pt x="405" y="293"/>
                      <a:pt x="293" y="196"/>
                      <a:pt x="168" y="112"/>
                    </a:cubicBezTo>
                    <a:cubicBezTo>
                      <a:pt x="70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62"/>
              <p:cNvSpPr/>
              <p:nvPr/>
            </p:nvSpPr>
            <p:spPr>
              <a:xfrm>
                <a:off x="7033801" y="4871116"/>
                <a:ext cx="8178" cy="12931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87" extrusionOk="0">
                    <a:moveTo>
                      <a:pt x="29" y="1"/>
                    </a:moveTo>
                    <a:lnTo>
                      <a:pt x="29" y="84"/>
                    </a:lnTo>
                    <a:cubicBezTo>
                      <a:pt x="29" y="126"/>
                      <a:pt x="29" y="196"/>
                      <a:pt x="15" y="280"/>
                    </a:cubicBezTo>
                    <a:cubicBezTo>
                      <a:pt x="15" y="461"/>
                      <a:pt x="1" y="670"/>
                      <a:pt x="15" y="893"/>
                    </a:cubicBezTo>
                    <a:cubicBezTo>
                      <a:pt x="29" y="1116"/>
                      <a:pt x="43" y="1340"/>
                      <a:pt x="57" y="1507"/>
                    </a:cubicBezTo>
                    <a:cubicBezTo>
                      <a:pt x="57" y="1591"/>
                      <a:pt x="71" y="1660"/>
                      <a:pt x="71" y="1716"/>
                    </a:cubicBezTo>
                    <a:cubicBezTo>
                      <a:pt x="84" y="1758"/>
                      <a:pt x="84" y="1786"/>
                      <a:pt x="84" y="1786"/>
                    </a:cubicBezTo>
                    <a:lnTo>
                      <a:pt x="84" y="1716"/>
                    </a:lnTo>
                    <a:cubicBezTo>
                      <a:pt x="84" y="1660"/>
                      <a:pt x="98" y="1591"/>
                      <a:pt x="98" y="1507"/>
                    </a:cubicBezTo>
                    <a:cubicBezTo>
                      <a:pt x="112" y="1340"/>
                      <a:pt x="112" y="1116"/>
                      <a:pt x="112" y="893"/>
                    </a:cubicBezTo>
                    <a:cubicBezTo>
                      <a:pt x="112" y="670"/>
                      <a:pt x="84" y="447"/>
                      <a:pt x="71" y="280"/>
                    </a:cubicBezTo>
                    <a:cubicBezTo>
                      <a:pt x="71" y="196"/>
                      <a:pt x="57" y="126"/>
                      <a:pt x="43" y="84"/>
                    </a:cubicBezTo>
                    <a:cubicBezTo>
                      <a:pt x="43" y="28"/>
                      <a:pt x="29" y="1"/>
                      <a:pt x="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62"/>
              <p:cNvSpPr/>
              <p:nvPr/>
            </p:nvSpPr>
            <p:spPr>
              <a:xfrm>
                <a:off x="6640128" y="5163837"/>
                <a:ext cx="98999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972" extrusionOk="0">
                    <a:moveTo>
                      <a:pt x="1368" y="1"/>
                    </a:moveTo>
                    <a:cubicBezTo>
                      <a:pt x="1354" y="15"/>
                      <a:pt x="1326" y="29"/>
                      <a:pt x="1312" y="43"/>
                    </a:cubicBezTo>
                    <a:cubicBezTo>
                      <a:pt x="1270" y="84"/>
                      <a:pt x="1200" y="112"/>
                      <a:pt x="1145" y="168"/>
                    </a:cubicBezTo>
                    <a:cubicBezTo>
                      <a:pt x="1005" y="266"/>
                      <a:pt x="838" y="419"/>
                      <a:pt x="670" y="559"/>
                    </a:cubicBezTo>
                    <a:cubicBezTo>
                      <a:pt x="503" y="712"/>
                      <a:pt x="336" y="866"/>
                      <a:pt x="224" y="991"/>
                    </a:cubicBezTo>
                    <a:cubicBezTo>
                      <a:pt x="168" y="1047"/>
                      <a:pt x="126" y="1103"/>
                      <a:pt x="85" y="1131"/>
                    </a:cubicBezTo>
                    <a:lnTo>
                      <a:pt x="29" y="1186"/>
                    </a:lnTo>
                    <a:lnTo>
                      <a:pt x="29" y="1270"/>
                    </a:lnTo>
                    <a:cubicBezTo>
                      <a:pt x="29" y="1312"/>
                      <a:pt x="29" y="1382"/>
                      <a:pt x="15" y="1465"/>
                    </a:cubicBezTo>
                    <a:cubicBezTo>
                      <a:pt x="15" y="1647"/>
                      <a:pt x="1" y="1856"/>
                      <a:pt x="15" y="2079"/>
                    </a:cubicBezTo>
                    <a:cubicBezTo>
                      <a:pt x="29" y="2302"/>
                      <a:pt x="43" y="2525"/>
                      <a:pt x="57" y="2693"/>
                    </a:cubicBezTo>
                    <a:cubicBezTo>
                      <a:pt x="57" y="2776"/>
                      <a:pt x="71" y="2846"/>
                      <a:pt x="71" y="2902"/>
                    </a:cubicBezTo>
                    <a:cubicBezTo>
                      <a:pt x="85" y="2944"/>
                      <a:pt x="85" y="2972"/>
                      <a:pt x="85" y="2972"/>
                    </a:cubicBezTo>
                    <a:cubicBezTo>
                      <a:pt x="85" y="2958"/>
                      <a:pt x="85" y="2930"/>
                      <a:pt x="85" y="2902"/>
                    </a:cubicBezTo>
                    <a:cubicBezTo>
                      <a:pt x="85" y="2846"/>
                      <a:pt x="98" y="2776"/>
                      <a:pt x="98" y="2693"/>
                    </a:cubicBezTo>
                    <a:cubicBezTo>
                      <a:pt x="112" y="2525"/>
                      <a:pt x="112" y="2302"/>
                      <a:pt x="112" y="2079"/>
                    </a:cubicBezTo>
                    <a:cubicBezTo>
                      <a:pt x="112" y="1856"/>
                      <a:pt x="98" y="1633"/>
                      <a:pt x="71" y="1465"/>
                    </a:cubicBezTo>
                    <a:cubicBezTo>
                      <a:pt x="71" y="1382"/>
                      <a:pt x="57" y="1312"/>
                      <a:pt x="57" y="1270"/>
                    </a:cubicBezTo>
                    <a:cubicBezTo>
                      <a:pt x="43" y="1214"/>
                      <a:pt x="43" y="1186"/>
                      <a:pt x="43" y="1186"/>
                    </a:cubicBezTo>
                    <a:cubicBezTo>
                      <a:pt x="57" y="1172"/>
                      <a:pt x="85" y="1158"/>
                      <a:pt x="112" y="1144"/>
                    </a:cubicBezTo>
                    <a:cubicBezTo>
                      <a:pt x="140" y="1117"/>
                      <a:pt x="196" y="1075"/>
                      <a:pt x="266" y="1033"/>
                    </a:cubicBezTo>
                    <a:cubicBezTo>
                      <a:pt x="405" y="921"/>
                      <a:pt x="573" y="782"/>
                      <a:pt x="740" y="628"/>
                    </a:cubicBezTo>
                    <a:cubicBezTo>
                      <a:pt x="907" y="489"/>
                      <a:pt x="1075" y="335"/>
                      <a:pt x="1186" y="210"/>
                    </a:cubicBezTo>
                    <a:cubicBezTo>
                      <a:pt x="1242" y="154"/>
                      <a:pt x="1284" y="98"/>
                      <a:pt x="1326" y="56"/>
                    </a:cubicBezTo>
                    <a:lnTo>
                      <a:pt x="136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62"/>
              <p:cNvSpPr/>
              <p:nvPr/>
            </p:nvSpPr>
            <p:spPr>
              <a:xfrm>
                <a:off x="6739053" y="5163837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43" y="56"/>
                    </a:lnTo>
                    <a:cubicBezTo>
                      <a:pt x="84" y="98"/>
                      <a:pt x="126" y="154"/>
                      <a:pt x="182" y="210"/>
                    </a:cubicBezTo>
                    <a:cubicBezTo>
                      <a:pt x="308" y="335"/>
                      <a:pt x="461" y="489"/>
                      <a:pt x="628" y="642"/>
                    </a:cubicBezTo>
                    <a:cubicBezTo>
                      <a:pt x="810" y="782"/>
                      <a:pt x="963" y="921"/>
                      <a:pt x="1103" y="1033"/>
                    </a:cubicBezTo>
                    <a:cubicBezTo>
                      <a:pt x="1172" y="1075"/>
                      <a:pt x="1228" y="1117"/>
                      <a:pt x="1270" y="1144"/>
                    </a:cubicBezTo>
                    <a:cubicBezTo>
                      <a:pt x="1284" y="1158"/>
                      <a:pt x="1312" y="1172"/>
                      <a:pt x="1326" y="1186"/>
                    </a:cubicBezTo>
                    <a:lnTo>
                      <a:pt x="1284" y="1131"/>
                    </a:lnTo>
                    <a:cubicBezTo>
                      <a:pt x="1242" y="1103"/>
                      <a:pt x="1200" y="1047"/>
                      <a:pt x="1145" y="991"/>
                    </a:cubicBezTo>
                    <a:cubicBezTo>
                      <a:pt x="1019" y="866"/>
                      <a:pt x="866" y="712"/>
                      <a:pt x="698" y="559"/>
                    </a:cubicBezTo>
                    <a:cubicBezTo>
                      <a:pt x="531" y="405"/>
                      <a:pt x="349" y="266"/>
                      <a:pt x="224" y="168"/>
                    </a:cubicBezTo>
                    <a:cubicBezTo>
                      <a:pt x="154" y="112"/>
                      <a:pt x="98" y="84"/>
                      <a:pt x="57" y="43"/>
                    </a:cubicBezTo>
                    <a:cubicBezTo>
                      <a:pt x="15" y="15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62"/>
              <p:cNvSpPr/>
              <p:nvPr/>
            </p:nvSpPr>
            <p:spPr>
              <a:xfrm>
                <a:off x="6746145" y="5382890"/>
                <a:ext cx="96972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2" y="168"/>
                    </a:cubicBezTo>
                    <a:cubicBezTo>
                      <a:pt x="977" y="266"/>
                      <a:pt x="795" y="419"/>
                      <a:pt x="642" y="558"/>
                    </a:cubicBezTo>
                    <a:cubicBezTo>
                      <a:pt x="475" y="712"/>
                      <a:pt x="307" y="865"/>
                      <a:pt x="196" y="991"/>
                    </a:cubicBezTo>
                    <a:cubicBezTo>
                      <a:pt x="140" y="1047"/>
                      <a:pt x="84" y="1102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98" y="1116"/>
                      <a:pt x="168" y="1075"/>
                      <a:pt x="224" y="1033"/>
                    </a:cubicBezTo>
                    <a:cubicBezTo>
                      <a:pt x="363" y="921"/>
                      <a:pt x="530" y="782"/>
                      <a:pt x="698" y="628"/>
                    </a:cubicBezTo>
                    <a:cubicBezTo>
                      <a:pt x="865" y="489"/>
                      <a:pt x="1033" y="335"/>
                      <a:pt x="1144" y="210"/>
                    </a:cubicBezTo>
                    <a:cubicBezTo>
                      <a:pt x="1200" y="154"/>
                      <a:pt x="1256" y="98"/>
                      <a:pt x="1284" y="56"/>
                    </a:cubicBezTo>
                    <a:lnTo>
                      <a:pt x="13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62"/>
              <p:cNvSpPr/>
              <p:nvPr/>
            </p:nvSpPr>
            <p:spPr>
              <a:xfrm>
                <a:off x="6645194" y="5382890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56" y="56"/>
                    </a:lnTo>
                    <a:cubicBezTo>
                      <a:pt x="84" y="98"/>
                      <a:pt x="126" y="154"/>
                      <a:pt x="196" y="210"/>
                    </a:cubicBezTo>
                    <a:cubicBezTo>
                      <a:pt x="307" y="335"/>
                      <a:pt x="461" y="489"/>
                      <a:pt x="628" y="628"/>
                    </a:cubicBezTo>
                    <a:cubicBezTo>
                      <a:pt x="796" y="782"/>
                      <a:pt x="977" y="921"/>
                      <a:pt x="1102" y="1033"/>
                    </a:cubicBezTo>
                    <a:cubicBezTo>
                      <a:pt x="1172" y="1075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102"/>
                      <a:pt x="1200" y="1047"/>
                      <a:pt x="1144" y="991"/>
                    </a:cubicBezTo>
                    <a:cubicBezTo>
                      <a:pt x="1033" y="865"/>
                      <a:pt x="865" y="712"/>
                      <a:pt x="698" y="558"/>
                    </a:cubicBezTo>
                    <a:cubicBezTo>
                      <a:pt x="531" y="405"/>
                      <a:pt x="363" y="266"/>
                      <a:pt x="224" y="168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15" y="1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62"/>
              <p:cNvSpPr/>
              <p:nvPr/>
            </p:nvSpPr>
            <p:spPr>
              <a:xfrm>
                <a:off x="6824880" y="4888267"/>
                <a:ext cx="7164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2" y="1"/>
                    </a:moveTo>
                    <a:cubicBezTo>
                      <a:pt x="42" y="1"/>
                      <a:pt x="28" y="70"/>
                      <a:pt x="14" y="182"/>
                    </a:cubicBezTo>
                    <a:cubicBezTo>
                      <a:pt x="0" y="308"/>
                      <a:pt x="0" y="447"/>
                      <a:pt x="0" y="573"/>
                    </a:cubicBezTo>
                    <a:cubicBezTo>
                      <a:pt x="0" y="712"/>
                      <a:pt x="14" y="838"/>
                      <a:pt x="28" y="977"/>
                    </a:cubicBezTo>
                    <a:cubicBezTo>
                      <a:pt x="42" y="1075"/>
                      <a:pt x="56" y="1145"/>
                      <a:pt x="56" y="1145"/>
                    </a:cubicBezTo>
                    <a:cubicBezTo>
                      <a:pt x="70" y="1089"/>
                      <a:pt x="84" y="1033"/>
                      <a:pt x="84" y="977"/>
                    </a:cubicBezTo>
                    <a:cubicBezTo>
                      <a:pt x="98" y="838"/>
                      <a:pt x="98" y="712"/>
                      <a:pt x="98" y="573"/>
                    </a:cubicBezTo>
                    <a:cubicBezTo>
                      <a:pt x="98" y="433"/>
                      <a:pt x="84" y="280"/>
                      <a:pt x="70" y="182"/>
                    </a:cubicBezTo>
                    <a:cubicBezTo>
                      <a:pt x="56" y="112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62"/>
              <p:cNvSpPr/>
              <p:nvPr/>
            </p:nvSpPr>
            <p:spPr>
              <a:xfrm>
                <a:off x="6737027" y="5080037"/>
                <a:ext cx="7164" cy="8387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59" extrusionOk="0">
                    <a:moveTo>
                      <a:pt x="43" y="1"/>
                    </a:moveTo>
                    <a:cubicBezTo>
                      <a:pt x="43" y="1"/>
                      <a:pt x="29" y="71"/>
                      <a:pt x="15" y="182"/>
                    </a:cubicBezTo>
                    <a:cubicBezTo>
                      <a:pt x="1" y="322"/>
                      <a:pt x="1" y="447"/>
                      <a:pt x="1" y="587"/>
                    </a:cubicBezTo>
                    <a:cubicBezTo>
                      <a:pt x="1" y="726"/>
                      <a:pt x="15" y="866"/>
                      <a:pt x="29" y="977"/>
                    </a:cubicBezTo>
                    <a:cubicBezTo>
                      <a:pt x="43" y="1033"/>
                      <a:pt x="43" y="1103"/>
                      <a:pt x="71" y="1159"/>
                    </a:cubicBezTo>
                    <a:cubicBezTo>
                      <a:pt x="71" y="1159"/>
                      <a:pt x="85" y="1075"/>
                      <a:pt x="85" y="977"/>
                    </a:cubicBezTo>
                    <a:cubicBezTo>
                      <a:pt x="99" y="852"/>
                      <a:pt x="99" y="712"/>
                      <a:pt x="99" y="587"/>
                    </a:cubicBezTo>
                    <a:cubicBezTo>
                      <a:pt x="99" y="447"/>
                      <a:pt x="85" y="308"/>
                      <a:pt x="71" y="182"/>
                    </a:cubicBezTo>
                    <a:cubicBezTo>
                      <a:pt x="71" y="126"/>
                      <a:pt x="57" y="57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62"/>
              <p:cNvSpPr/>
              <p:nvPr/>
            </p:nvSpPr>
            <p:spPr>
              <a:xfrm>
                <a:off x="6559512" y="4993270"/>
                <a:ext cx="84742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091" extrusionOk="0">
                    <a:moveTo>
                      <a:pt x="1171" y="0"/>
                    </a:moveTo>
                    <a:cubicBezTo>
                      <a:pt x="1115" y="28"/>
                      <a:pt x="1059" y="70"/>
                      <a:pt x="1017" y="112"/>
                    </a:cubicBezTo>
                    <a:cubicBezTo>
                      <a:pt x="920" y="196"/>
                      <a:pt x="822" y="279"/>
                      <a:pt x="724" y="377"/>
                    </a:cubicBezTo>
                    <a:cubicBezTo>
                      <a:pt x="641" y="475"/>
                      <a:pt x="557" y="558"/>
                      <a:pt x="501" y="642"/>
                    </a:cubicBezTo>
                    <a:cubicBezTo>
                      <a:pt x="452" y="607"/>
                      <a:pt x="402" y="591"/>
                      <a:pt x="353" y="591"/>
                    </a:cubicBezTo>
                    <a:cubicBezTo>
                      <a:pt x="155" y="591"/>
                      <a:pt x="1" y="850"/>
                      <a:pt x="180" y="1019"/>
                    </a:cubicBezTo>
                    <a:cubicBezTo>
                      <a:pt x="234" y="1069"/>
                      <a:pt x="293" y="1090"/>
                      <a:pt x="351" y="1090"/>
                    </a:cubicBezTo>
                    <a:cubicBezTo>
                      <a:pt x="533" y="1090"/>
                      <a:pt x="691" y="875"/>
                      <a:pt x="543" y="684"/>
                    </a:cubicBezTo>
                    <a:cubicBezTo>
                      <a:pt x="627" y="614"/>
                      <a:pt x="710" y="530"/>
                      <a:pt x="794" y="447"/>
                    </a:cubicBezTo>
                    <a:cubicBezTo>
                      <a:pt x="892" y="349"/>
                      <a:pt x="975" y="251"/>
                      <a:pt x="1059" y="140"/>
                    </a:cubicBezTo>
                    <a:cubicBezTo>
                      <a:pt x="1101" y="98"/>
                      <a:pt x="1129" y="42"/>
                      <a:pt x="11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62"/>
              <p:cNvSpPr/>
              <p:nvPr/>
            </p:nvSpPr>
            <p:spPr>
              <a:xfrm>
                <a:off x="6840004" y="5084090"/>
                <a:ext cx="102038" cy="38519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323" extrusionOk="0">
                    <a:moveTo>
                      <a:pt x="1326" y="1"/>
                    </a:moveTo>
                    <a:cubicBezTo>
                      <a:pt x="1326" y="1"/>
                      <a:pt x="1326" y="84"/>
                      <a:pt x="1312" y="224"/>
                    </a:cubicBezTo>
                    <a:cubicBezTo>
                      <a:pt x="1298" y="363"/>
                      <a:pt x="1284" y="559"/>
                      <a:pt x="1270" y="796"/>
                    </a:cubicBezTo>
                    <a:cubicBezTo>
                      <a:pt x="1256" y="1033"/>
                      <a:pt x="1242" y="1312"/>
                      <a:pt x="1228" y="1605"/>
                    </a:cubicBezTo>
                    <a:cubicBezTo>
                      <a:pt x="1214" y="1898"/>
                      <a:pt x="1200" y="2219"/>
                      <a:pt x="1186" y="2539"/>
                    </a:cubicBezTo>
                    <a:cubicBezTo>
                      <a:pt x="1172" y="2860"/>
                      <a:pt x="1172" y="3181"/>
                      <a:pt x="1172" y="3474"/>
                    </a:cubicBezTo>
                    <a:cubicBezTo>
                      <a:pt x="1158" y="3767"/>
                      <a:pt x="1172" y="4046"/>
                      <a:pt x="1158" y="4283"/>
                    </a:cubicBezTo>
                    <a:cubicBezTo>
                      <a:pt x="1144" y="4534"/>
                      <a:pt x="1158" y="4715"/>
                      <a:pt x="1158" y="4855"/>
                    </a:cubicBezTo>
                    <a:cubicBezTo>
                      <a:pt x="1103" y="4855"/>
                      <a:pt x="1047" y="4869"/>
                      <a:pt x="1005" y="4911"/>
                    </a:cubicBezTo>
                    <a:cubicBezTo>
                      <a:pt x="907" y="4813"/>
                      <a:pt x="782" y="4674"/>
                      <a:pt x="642" y="4548"/>
                    </a:cubicBezTo>
                    <a:cubicBezTo>
                      <a:pt x="503" y="4422"/>
                      <a:pt x="363" y="4297"/>
                      <a:pt x="252" y="4213"/>
                    </a:cubicBezTo>
                    <a:cubicBezTo>
                      <a:pt x="196" y="4171"/>
                      <a:pt x="140" y="4143"/>
                      <a:pt x="112" y="4116"/>
                    </a:cubicBezTo>
                    <a:lnTo>
                      <a:pt x="70" y="4088"/>
                    </a:lnTo>
                    <a:cubicBezTo>
                      <a:pt x="70" y="4032"/>
                      <a:pt x="84" y="3976"/>
                      <a:pt x="84" y="3892"/>
                    </a:cubicBezTo>
                    <a:cubicBezTo>
                      <a:pt x="98" y="3725"/>
                      <a:pt x="98" y="3502"/>
                      <a:pt x="98" y="3279"/>
                    </a:cubicBezTo>
                    <a:cubicBezTo>
                      <a:pt x="84" y="3056"/>
                      <a:pt x="70" y="2832"/>
                      <a:pt x="56" y="2665"/>
                    </a:cubicBezTo>
                    <a:cubicBezTo>
                      <a:pt x="56" y="2581"/>
                      <a:pt x="42" y="2512"/>
                      <a:pt x="42" y="2470"/>
                    </a:cubicBezTo>
                    <a:cubicBezTo>
                      <a:pt x="29" y="2414"/>
                      <a:pt x="29" y="2386"/>
                      <a:pt x="29" y="2386"/>
                    </a:cubicBezTo>
                    <a:lnTo>
                      <a:pt x="29" y="2470"/>
                    </a:lnTo>
                    <a:cubicBezTo>
                      <a:pt x="29" y="2512"/>
                      <a:pt x="15" y="2581"/>
                      <a:pt x="15" y="2665"/>
                    </a:cubicBezTo>
                    <a:cubicBezTo>
                      <a:pt x="15" y="2846"/>
                      <a:pt x="1" y="3056"/>
                      <a:pt x="15" y="3279"/>
                    </a:cubicBezTo>
                    <a:cubicBezTo>
                      <a:pt x="15" y="3502"/>
                      <a:pt x="29" y="3725"/>
                      <a:pt x="42" y="3892"/>
                    </a:cubicBezTo>
                    <a:cubicBezTo>
                      <a:pt x="42" y="3976"/>
                      <a:pt x="56" y="4046"/>
                      <a:pt x="70" y="4102"/>
                    </a:cubicBezTo>
                    <a:lnTo>
                      <a:pt x="112" y="4143"/>
                    </a:lnTo>
                    <a:cubicBezTo>
                      <a:pt x="140" y="4171"/>
                      <a:pt x="168" y="4213"/>
                      <a:pt x="224" y="4269"/>
                    </a:cubicBezTo>
                    <a:cubicBezTo>
                      <a:pt x="321" y="4367"/>
                      <a:pt x="447" y="4506"/>
                      <a:pt x="586" y="4632"/>
                    </a:cubicBezTo>
                    <a:cubicBezTo>
                      <a:pt x="726" y="4757"/>
                      <a:pt x="865" y="4869"/>
                      <a:pt x="977" y="4953"/>
                    </a:cubicBezTo>
                    <a:cubicBezTo>
                      <a:pt x="949" y="4994"/>
                      <a:pt x="935" y="5036"/>
                      <a:pt x="935" y="5092"/>
                    </a:cubicBezTo>
                    <a:cubicBezTo>
                      <a:pt x="935" y="5245"/>
                      <a:pt x="1050" y="5322"/>
                      <a:pt x="1165" y="5322"/>
                    </a:cubicBezTo>
                    <a:cubicBezTo>
                      <a:pt x="1280" y="5322"/>
                      <a:pt x="1395" y="5245"/>
                      <a:pt x="1395" y="5092"/>
                    </a:cubicBezTo>
                    <a:cubicBezTo>
                      <a:pt x="1409" y="4966"/>
                      <a:pt x="1298" y="4855"/>
                      <a:pt x="1172" y="4855"/>
                    </a:cubicBezTo>
                    <a:cubicBezTo>
                      <a:pt x="1186" y="4715"/>
                      <a:pt x="1200" y="4520"/>
                      <a:pt x="1214" y="4297"/>
                    </a:cubicBezTo>
                    <a:cubicBezTo>
                      <a:pt x="1228" y="4060"/>
                      <a:pt x="1242" y="3767"/>
                      <a:pt x="1256" y="3474"/>
                    </a:cubicBezTo>
                    <a:cubicBezTo>
                      <a:pt x="1270" y="3181"/>
                      <a:pt x="1270" y="2860"/>
                      <a:pt x="1284" y="2539"/>
                    </a:cubicBezTo>
                    <a:cubicBezTo>
                      <a:pt x="1298" y="2233"/>
                      <a:pt x="1298" y="1912"/>
                      <a:pt x="1312" y="1605"/>
                    </a:cubicBezTo>
                    <a:cubicBezTo>
                      <a:pt x="1326" y="1312"/>
                      <a:pt x="1312" y="1033"/>
                      <a:pt x="1326" y="796"/>
                    </a:cubicBezTo>
                    <a:cubicBezTo>
                      <a:pt x="1340" y="559"/>
                      <a:pt x="1326" y="363"/>
                      <a:pt x="1326" y="224"/>
                    </a:cubicBezTo>
                    <a:lnTo>
                      <a:pt x="1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62"/>
              <p:cNvSpPr/>
              <p:nvPr/>
            </p:nvSpPr>
            <p:spPr>
              <a:xfrm>
                <a:off x="6718863" y="4669794"/>
                <a:ext cx="40164" cy="1004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388" extrusionOk="0">
                    <a:moveTo>
                      <a:pt x="312" y="1"/>
                    </a:moveTo>
                    <a:cubicBezTo>
                      <a:pt x="257" y="1"/>
                      <a:pt x="201" y="20"/>
                      <a:pt x="154" y="63"/>
                    </a:cubicBezTo>
                    <a:cubicBezTo>
                      <a:pt x="1" y="188"/>
                      <a:pt x="84" y="453"/>
                      <a:pt x="280" y="467"/>
                    </a:cubicBezTo>
                    <a:cubicBezTo>
                      <a:pt x="280" y="579"/>
                      <a:pt x="280" y="690"/>
                      <a:pt x="280" y="816"/>
                    </a:cubicBezTo>
                    <a:cubicBezTo>
                      <a:pt x="280" y="955"/>
                      <a:pt x="294" y="1081"/>
                      <a:pt x="308" y="1220"/>
                    </a:cubicBezTo>
                    <a:cubicBezTo>
                      <a:pt x="308" y="1276"/>
                      <a:pt x="322" y="1332"/>
                      <a:pt x="336" y="1388"/>
                    </a:cubicBezTo>
                    <a:cubicBezTo>
                      <a:pt x="350" y="1332"/>
                      <a:pt x="363" y="1276"/>
                      <a:pt x="363" y="1220"/>
                    </a:cubicBezTo>
                    <a:cubicBezTo>
                      <a:pt x="377" y="1081"/>
                      <a:pt x="377" y="955"/>
                      <a:pt x="377" y="816"/>
                    </a:cubicBezTo>
                    <a:cubicBezTo>
                      <a:pt x="377" y="690"/>
                      <a:pt x="363" y="565"/>
                      <a:pt x="350" y="467"/>
                    </a:cubicBezTo>
                    <a:cubicBezTo>
                      <a:pt x="461" y="453"/>
                      <a:pt x="545" y="356"/>
                      <a:pt x="545" y="244"/>
                    </a:cubicBezTo>
                    <a:cubicBezTo>
                      <a:pt x="554" y="99"/>
                      <a:pt x="437" y="1"/>
                      <a:pt x="3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5" name="Google Shape;6305;p62"/>
            <p:cNvSpPr/>
            <p:nvPr/>
          </p:nvSpPr>
          <p:spPr>
            <a:xfrm flipH="1">
              <a:off x="3533652" y="2891673"/>
              <a:ext cx="166882" cy="144058"/>
            </a:xfrm>
            <a:custGeom>
              <a:avLst/>
              <a:gdLst/>
              <a:ahLst/>
              <a:cxnLst/>
              <a:rect l="l" t="t" r="r" b="b"/>
              <a:pathLst>
                <a:path w="2135" h="1843" extrusionOk="0">
                  <a:moveTo>
                    <a:pt x="1898" y="1"/>
                  </a:moveTo>
                  <a:lnTo>
                    <a:pt x="1" y="196"/>
                  </a:lnTo>
                  <a:lnTo>
                    <a:pt x="391" y="1842"/>
                  </a:lnTo>
                  <a:cubicBezTo>
                    <a:pt x="587" y="1703"/>
                    <a:pt x="824" y="1633"/>
                    <a:pt x="1061" y="1633"/>
                  </a:cubicBezTo>
                  <a:cubicBezTo>
                    <a:pt x="1142" y="1630"/>
                    <a:pt x="1224" y="1628"/>
                    <a:pt x="1305" y="1628"/>
                  </a:cubicBezTo>
                  <a:cubicBezTo>
                    <a:pt x="1586" y="1628"/>
                    <a:pt x="1865" y="1649"/>
                    <a:pt x="2135" y="1703"/>
                  </a:cubicBezTo>
                  <a:lnTo>
                    <a:pt x="1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62"/>
            <p:cNvSpPr/>
            <p:nvPr/>
          </p:nvSpPr>
          <p:spPr>
            <a:xfrm flipH="1">
              <a:off x="3533652" y="2936383"/>
              <a:ext cx="45805" cy="88405"/>
            </a:xfrm>
            <a:custGeom>
              <a:avLst/>
              <a:gdLst/>
              <a:ahLst/>
              <a:cxnLst/>
              <a:rect l="l" t="t" r="r" b="b"/>
              <a:pathLst>
                <a:path w="586" h="1131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391" y="1089"/>
                  </a:lnTo>
                  <a:cubicBezTo>
                    <a:pt x="460" y="1103"/>
                    <a:pt x="516" y="1117"/>
                    <a:pt x="586" y="1131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62"/>
            <p:cNvSpPr/>
            <p:nvPr/>
          </p:nvSpPr>
          <p:spPr>
            <a:xfrm flipH="1">
              <a:off x="3579378" y="2954909"/>
              <a:ext cx="62298" cy="16493"/>
            </a:xfrm>
            <a:custGeom>
              <a:avLst/>
              <a:gdLst/>
              <a:ahLst/>
              <a:cxnLst/>
              <a:rect l="l" t="t" r="r" b="b"/>
              <a:pathLst>
                <a:path w="797" h="211" extrusionOk="0">
                  <a:moveTo>
                    <a:pt x="796" y="1"/>
                  </a:moveTo>
                  <a:lnTo>
                    <a:pt x="1" y="154"/>
                  </a:lnTo>
                  <a:lnTo>
                    <a:pt x="392" y="21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62"/>
            <p:cNvSpPr/>
            <p:nvPr/>
          </p:nvSpPr>
          <p:spPr>
            <a:xfrm flipH="1">
              <a:off x="3643708" y="2961474"/>
              <a:ext cx="45883" cy="74257"/>
            </a:xfrm>
            <a:custGeom>
              <a:avLst/>
              <a:gdLst/>
              <a:ahLst/>
              <a:cxnLst/>
              <a:rect l="l" t="t" r="r" b="b"/>
              <a:pathLst>
                <a:path w="587" h="950" extrusionOk="0">
                  <a:moveTo>
                    <a:pt x="0" y="1"/>
                  </a:moveTo>
                  <a:lnTo>
                    <a:pt x="251" y="949"/>
                  </a:lnTo>
                  <a:cubicBezTo>
                    <a:pt x="307" y="907"/>
                    <a:pt x="363" y="879"/>
                    <a:pt x="433" y="852"/>
                  </a:cubicBezTo>
                  <a:lnTo>
                    <a:pt x="251" y="154"/>
                  </a:lnTo>
                  <a:lnTo>
                    <a:pt x="586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62"/>
            <p:cNvSpPr/>
            <p:nvPr/>
          </p:nvSpPr>
          <p:spPr>
            <a:xfrm flipH="1">
              <a:off x="3565230" y="2887530"/>
              <a:ext cx="121078" cy="24935"/>
            </a:xfrm>
            <a:custGeom>
              <a:avLst/>
              <a:gdLst/>
              <a:ahLst/>
              <a:cxnLst/>
              <a:rect l="l" t="t" r="r" b="b"/>
              <a:pathLst>
                <a:path w="1549" h="319" extrusionOk="0">
                  <a:moveTo>
                    <a:pt x="1039" y="1"/>
                  </a:moveTo>
                  <a:cubicBezTo>
                    <a:pt x="347" y="1"/>
                    <a:pt x="0" y="319"/>
                    <a:pt x="0" y="319"/>
                  </a:cubicBezTo>
                  <a:cubicBezTo>
                    <a:pt x="398" y="137"/>
                    <a:pt x="824" y="39"/>
                    <a:pt x="1255" y="39"/>
                  </a:cubicBezTo>
                  <a:cubicBezTo>
                    <a:pt x="1352" y="39"/>
                    <a:pt x="1450" y="44"/>
                    <a:pt x="1548" y="54"/>
                  </a:cubicBezTo>
                  <a:cubicBezTo>
                    <a:pt x="1362" y="16"/>
                    <a:pt x="1192" y="1"/>
                    <a:pt x="1039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62"/>
            <p:cNvSpPr/>
            <p:nvPr/>
          </p:nvSpPr>
          <p:spPr>
            <a:xfrm flipH="1">
              <a:off x="3560853" y="2946232"/>
              <a:ext cx="100442" cy="29937"/>
            </a:xfrm>
            <a:custGeom>
              <a:avLst/>
              <a:gdLst/>
              <a:ahLst/>
              <a:cxnLst/>
              <a:rect l="l" t="t" r="r" b="b"/>
              <a:pathLst>
                <a:path w="1285" h="383" extrusionOk="0">
                  <a:moveTo>
                    <a:pt x="1284" y="0"/>
                  </a:move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58" y="257"/>
                    <a:pt x="658" y="324"/>
                    <a:pt x="430" y="324"/>
                  </a:cubicBezTo>
                  <a:cubicBezTo>
                    <a:pt x="170" y="324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8" y="343"/>
                    <a:pt x="329" y="383"/>
                    <a:pt x="477" y="383"/>
                  </a:cubicBezTo>
                  <a:cubicBezTo>
                    <a:pt x="901" y="383"/>
                    <a:pt x="1221" y="57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62"/>
            <p:cNvSpPr/>
            <p:nvPr/>
          </p:nvSpPr>
          <p:spPr>
            <a:xfrm flipH="1">
              <a:off x="3474715" y="2880730"/>
              <a:ext cx="327199" cy="100129"/>
            </a:xfrm>
            <a:custGeom>
              <a:avLst/>
              <a:gdLst/>
              <a:ahLst/>
              <a:cxnLst/>
              <a:rect l="l" t="t" r="r" b="b"/>
              <a:pathLst>
                <a:path w="4186" h="1281" extrusionOk="0">
                  <a:moveTo>
                    <a:pt x="2645" y="227"/>
                  </a:moveTo>
                  <a:cubicBezTo>
                    <a:pt x="2716" y="227"/>
                    <a:pt x="2784" y="231"/>
                    <a:pt x="2846" y="239"/>
                  </a:cubicBezTo>
                  <a:cubicBezTo>
                    <a:pt x="3390" y="294"/>
                    <a:pt x="3125" y="587"/>
                    <a:pt x="2972" y="713"/>
                  </a:cubicBezTo>
                  <a:cubicBezTo>
                    <a:pt x="2930" y="741"/>
                    <a:pt x="2902" y="769"/>
                    <a:pt x="2902" y="769"/>
                  </a:cubicBezTo>
                  <a:cubicBezTo>
                    <a:pt x="2748" y="894"/>
                    <a:pt x="2581" y="978"/>
                    <a:pt x="2400" y="1034"/>
                  </a:cubicBezTo>
                  <a:cubicBezTo>
                    <a:pt x="2339" y="1047"/>
                    <a:pt x="2279" y="1053"/>
                    <a:pt x="2219" y="1053"/>
                  </a:cubicBezTo>
                  <a:cubicBezTo>
                    <a:pt x="2086" y="1053"/>
                    <a:pt x="1957" y="1022"/>
                    <a:pt x="1842" y="964"/>
                  </a:cubicBezTo>
                  <a:cubicBezTo>
                    <a:pt x="1786" y="950"/>
                    <a:pt x="1744" y="936"/>
                    <a:pt x="1702" y="908"/>
                  </a:cubicBezTo>
                  <a:cubicBezTo>
                    <a:pt x="930" y="579"/>
                    <a:pt x="1949" y="227"/>
                    <a:pt x="2645" y="227"/>
                  </a:cubicBezTo>
                  <a:close/>
                  <a:moveTo>
                    <a:pt x="2822" y="0"/>
                  </a:moveTo>
                  <a:cubicBezTo>
                    <a:pt x="1691" y="0"/>
                    <a:pt x="1" y="607"/>
                    <a:pt x="1549" y="1131"/>
                  </a:cubicBezTo>
                  <a:cubicBezTo>
                    <a:pt x="1748" y="1231"/>
                    <a:pt x="1962" y="1281"/>
                    <a:pt x="2174" y="1281"/>
                  </a:cubicBezTo>
                  <a:cubicBezTo>
                    <a:pt x="2259" y="1281"/>
                    <a:pt x="2344" y="1273"/>
                    <a:pt x="2428" y="1257"/>
                  </a:cubicBezTo>
                  <a:cubicBezTo>
                    <a:pt x="2707" y="1159"/>
                    <a:pt x="2972" y="1020"/>
                    <a:pt x="3195" y="838"/>
                  </a:cubicBezTo>
                  <a:cubicBezTo>
                    <a:pt x="3195" y="838"/>
                    <a:pt x="4185" y="141"/>
                    <a:pt x="3111" y="15"/>
                  </a:cubicBezTo>
                  <a:cubicBezTo>
                    <a:pt x="3021" y="5"/>
                    <a:pt x="2924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62"/>
            <p:cNvSpPr/>
            <p:nvPr/>
          </p:nvSpPr>
          <p:spPr>
            <a:xfrm flipH="1">
              <a:off x="3536856" y="2898473"/>
              <a:ext cx="192442" cy="53309"/>
            </a:xfrm>
            <a:custGeom>
              <a:avLst/>
              <a:gdLst/>
              <a:ahLst/>
              <a:cxnLst/>
              <a:rect l="l" t="t" r="r" b="b"/>
              <a:pathLst>
                <a:path w="2462" h="682" extrusionOk="0">
                  <a:moveTo>
                    <a:pt x="1713" y="0"/>
                  </a:moveTo>
                  <a:cubicBezTo>
                    <a:pt x="1009" y="0"/>
                    <a:pt x="0" y="352"/>
                    <a:pt x="759" y="681"/>
                  </a:cubicBezTo>
                  <a:cubicBezTo>
                    <a:pt x="759" y="667"/>
                    <a:pt x="606" y="388"/>
                    <a:pt x="1261" y="277"/>
                  </a:cubicBezTo>
                  <a:cubicBezTo>
                    <a:pt x="1357" y="260"/>
                    <a:pt x="1441" y="253"/>
                    <a:pt x="1515" y="253"/>
                  </a:cubicBezTo>
                  <a:cubicBezTo>
                    <a:pt x="1941" y="253"/>
                    <a:pt x="2043" y="486"/>
                    <a:pt x="2043" y="486"/>
                  </a:cubicBezTo>
                  <a:cubicBezTo>
                    <a:pt x="2196" y="360"/>
                    <a:pt x="2461" y="67"/>
                    <a:pt x="1917" y="12"/>
                  </a:cubicBezTo>
                  <a:cubicBezTo>
                    <a:pt x="1854" y="4"/>
                    <a:pt x="1785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62"/>
            <p:cNvSpPr/>
            <p:nvPr/>
          </p:nvSpPr>
          <p:spPr>
            <a:xfrm flipH="1">
              <a:off x="3528180" y="2883778"/>
              <a:ext cx="191973" cy="90828"/>
            </a:xfrm>
            <a:custGeom>
              <a:avLst/>
              <a:gdLst/>
              <a:ahLst/>
              <a:cxnLst/>
              <a:rect l="l" t="t" r="r" b="b"/>
              <a:pathLst>
                <a:path w="2456" h="1162" extrusionOk="0">
                  <a:moveTo>
                    <a:pt x="1702" y="56"/>
                  </a:moveTo>
                  <a:cubicBezTo>
                    <a:pt x="1949" y="56"/>
                    <a:pt x="2099" y="106"/>
                    <a:pt x="2191" y="172"/>
                  </a:cubicBezTo>
                  <a:cubicBezTo>
                    <a:pt x="2288" y="241"/>
                    <a:pt x="2316" y="395"/>
                    <a:pt x="2232" y="493"/>
                  </a:cubicBezTo>
                  <a:cubicBezTo>
                    <a:pt x="1867" y="976"/>
                    <a:pt x="1472" y="1060"/>
                    <a:pt x="1243" y="1060"/>
                  </a:cubicBezTo>
                  <a:cubicBezTo>
                    <a:pt x="1122" y="1060"/>
                    <a:pt x="1047" y="1037"/>
                    <a:pt x="1047" y="1037"/>
                  </a:cubicBezTo>
                  <a:cubicBezTo>
                    <a:pt x="238" y="897"/>
                    <a:pt x="182" y="632"/>
                    <a:pt x="252" y="465"/>
                  </a:cubicBezTo>
                  <a:cubicBezTo>
                    <a:pt x="280" y="381"/>
                    <a:pt x="363" y="311"/>
                    <a:pt x="447" y="297"/>
                  </a:cubicBezTo>
                  <a:cubicBezTo>
                    <a:pt x="1024" y="120"/>
                    <a:pt x="1424" y="56"/>
                    <a:pt x="1702" y="56"/>
                  </a:cubicBezTo>
                  <a:close/>
                  <a:moveTo>
                    <a:pt x="1736" y="0"/>
                  </a:moveTo>
                  <a:cubicBezTo>
                    <a:pt x="1418" y="0"/>
                    <a:pt x="962" y="71"/>
                    <a:pt x="308" y="269"/>
                  </a:cubicBezTo>
                  <a:cubicBezTo>
                    <a:pt x="196" y="297"/>
                    <a:pt x="126" y="381"/>
                    <a:pt x="84" y="479"/>
                  </a:cubicBezTo>
                  <a:cubicBezTo>
                    <a:pt x="1" y="674"/>
                    <a:pt x="56" y="981"/>
                    <a:pt x="991" y="1134"/>
                  </a:cubicBezTo>
                  <a:cubicBezTo>
                    <a:pt x="991" y="1134"/>
                    <a:pt x="1079" y="1161"/>
                    <a:pt x="1221" y="1161"/>
                  </a:cubicBezTo>
                  <a:cubicBezTo>
                    <a:pt x="1487" y="1161"/>
                    <a:pt x="1944" y="1066"/>
                    <a:pt x="2372" y="520"/>
                  </a:cubicBezTo>
                  <a:cubicBezTo>
                    <a:pt x="2456" y="395"/>
                    <a:pt x="2428" y="214"/>
                    <a:pt x="2302" y="130"/>
                  </a:cubicBezTo>
                  <a:cubicBezTo>
                    <a:pt x="2197" y="57"/>
                    <a:pt x="2022" y="0"/>
                    <a:pt x="1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62"/>
            <p:cNvSpPr/>
            <p:nvPr/>
          </p:nvSpPr>
          <p:spPr>
            <a:xfrm flipH="1">
              <a:off x="3681931" y="2906993"/>
              <a:ext cx="80744" cy="55653"/>
            </a:xfrm>
            <a:custGeom>
              <a:avLst/>
              <a:gdLst/>
              <a:ahLst/>
              <a:cxnLst/>
              <a:rect l="l" t="t" r="r" b="b"/>
              <a:pathLst>
                <a:path w="1033" h="712" extrusionOk="0">
                  <a:moveTo>
                    <a:pt x="796" y="0"/>
                  </a:moveTo>
                  <a:cubicBezTo>
                    <a:pt x="796" y="0"/>
                    <a:pt x="1" y="335"/>
                    <a:pt x="1033" y="712"/>
                  </a:cubicBezTo>
                  <a:cubicBezTo>
                    <a:pt x="1033" y="712"/>
                    <a:pt x="266" y="363"/>
                    <a:pt x="796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62"/>
            <p:cNvSpPr/>
            <p:nvPr/>
          </p:nvSpPr>
          <p:spPr>
            <a:xfrm flipH="1">
              <a:off x="3501995" y="2885185"/>
              <a:ext cx="60031" cy="41506"/>
            </a:xfrm>
            <a:custGeom>
              <a:avLst/>
              <a:gdLst/>
              <a:ahLst/>
              <a:cxnLst/>
              <a:rect l="l" t="t" r="r" b="b"/>
              <a:pathLst>
                <a:path w="768" h="531" extrusionOk="0">
                  <a:moveTo>
                    <a:pt x="0" y="0"/>
                  </a:moveTo>
                  <a:cubicBezTo>
                    <a:pt x="614" y="140"/>
                    <a:pt x="307" y="530"/>
                    <a:pt x="321" y="530"/>
                  </a:cubicBezTo>
                  <a:cubicBezTo>
                    <a:pt x="767" y="8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62"/>
            <p:cNvSpPr/>
            <p:nvPr/>
          </p:nvSpPr>
          <p:spPr>
            <a:xfrm flipH="1">
              <a:off x="3560853" y="2950609"/>
              <a:ext cx="111307" cy="27983"/>
            </a:xfrm>
            <a:custGeom>
              <a:avLst/>
              <a:gdLst/>
              <a:ahLst/>
              <a:cxnLst/>
              <a:rect l="l" t="t" r="r" b="b"/>
              <a:pathLst>
                <a:path w="1424" h="358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1" y="298"/>
                    <a:pt x="519" y="298"/>
                  </a:cubicBezTo>
                  <a:cubicBezTo>
                    <a:pt x="344" y="298"/>
                    <a:pt x="168" y="268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69" y="358"/>
                    <a:pt x="615" y="358"/>
                  </a:cubicBezTo>
                  <a:cubicBezTo>
                    <a:pt x="868" y="358"/>
                    <a:pt x="1163" y="278"/>
                    <a:pt x="1423" y="0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62"/>
            <p:cNvSpPr/>
            <p:nvPr/>
          </p:nvSpPr>
          <p:spPr>
            <a:xfrm flipH="1">
              <a:off x="1397716" y="1205416"/>
              <a:ext cx="118967" cy="32360"/>
            </a:xfrm>
            <a:custGeom>
              <a:avLst/>
              <a:gdLst/>
              <a:ahLst/>
              <a:cxnLst/>
              <a:rect l="l" t="t" r="r" b="b"/>
              <a:pathLst>
                <a:path w="1522" h="414" extrusionOk="0">
                  <a:moveTo>
                    <a:pt x="306" y="1"/>
                  </a:moveTo>
                  <a:cubicBezTo>
                    <a:pt x="112" y="1"/>
                    <a:pt x="1" y="37"/>
                    <a:pt x="1" y="37"/>
                  </a:cubicBezTo>
                  <a:cubicBezTo>
                    <a:pt x="25" y="37"/>
                    <a:pt x="49" y="36"/>
                    <a:pt x="73" y="36"/>
                  </a:cubicBezTo>
                  <a:cubicBezTo>
                    <a:pt x="578" y="36"/>
                    <a:pt x="1069" y="174"/>
                    <a:pt x="1521" y="414"/>
                  </a:cubicBezTo>
                  <a:cubicBezTo>
                    <a:pt x="1009" y="72"/>
                    <a:pt x="577" y="1"/>
                    <a:pt x="306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62"/>
            <p:cNvSpPr/>
            <p:nvPr/>
          </p:nvSpPr>
          <p:spPr>
            <a:xfrm flipH="1">
              <a:off x="1383568" y="1205025"/>
              <a:ext cx="187596" cy="213781"/>
            </a:xfrm>
            <a:custGeom>
              <a:avLst/>
              <a:gdLst/>
              <a:ahLst/>
              <a:cxnLst/>
              <a:rect l="l" t="t" r="r" b="b"/>
              <a:pathLst>
                <a:path w="2400" h="2735" extrusionOk="0">
                  <a:moveTo>
                    <a:pt x="733" y="0"/>
                  </a:moveTo>
                  <a:cubicBezTo>
                    <a:pt x="721" y="0"/>
                    <a:pt x="710" y="0"/>
                    <a:pt x="698" y="0"/>
                  </a:cubicBezTo>
                  <a:cubicBezTo>
                    <a:pt x="0" y="14"/>
                    <a:pt x="642" y="754"/>
                    <a:pt x="642" y="754"/>
                  </a:cubicBezTo>
                  <a:lnTo>
                    <a:pt x="489" y="921"/>
                  </a:lnTo>
                  <a:lnTo>
                    <a:pt x="196" y="2260"/>
                  </a:lnTo>
                  <a:cubicBezTo>
                    <a:pt x="377" y="2274"/>
                    <a:pt x="572" y="2330"/>
                    <a:pt x="726" y="2428"/>
                  </a:cubicBezTo>
                  <a:cubicBezTo>
                    <a:pt x="991" y="2567"/>
                    <a:pt x="1284" y="2665"/>
                    <a:pt x="1577" y="2734"/>
                  </a:cubicBezTo>
                  <a:lnTo>
                    <a:pt x="1925" y="1061"/>
                  </a:lnTo>
                  <a:cubicBezTo>
                    <a:pt x="1925" y="1061"/>
                    <a:pt x="2400" y="768"/>
                    <a:pt x="2400" y="586"/>
                  </a:cubicBezTo>
                  <a:cubicBezTo>
                    <a:pt x="2400" y="394"/>
                    <a:pt x="1429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62"/>
            <p:cNvSpPr/>
            <p:nvPr/>
          </p:nvSpPr>
          <p:spPr>
            <a:xfrm flipH="1">
              <a:off x="1405376" y="1255207"/>
              <a:ext cx="152734" cy="164694"/>
            </a:xfrm>
            <a:custGeom>
              <a:avLst/>
              <a:gdLst/>
              <a:ahLst/>
              <a:cxnLst/>
              <a:rect l="l" t="t" r="r" b="b"/>
              <a:pathLst>
                <a:path w="1954" h="2107" extrusionOk="0">
                  <a:moveTo>
                    <a:pt x="322" y="0"/>
                  </a:moveTo>
                  <a:lnTo>
                    <a:pt x="1" y="1618"/>
                  </a:lnTo>
                  <a:cubicBezTo>
                    <a:pt x="43" y="1618"/>
                    <a:pt x="84" y="1618"/>
                    <a:pt x="126" y="1632"/>
                  </a:cubicBezTo>
                  <a:lnTo>
                    <a:pt x="419" y="321"/>
                  </a:lnTo>
                  <a:cubicBezTo>
                    <a:pt x="669" y="550"/>
                    <a:pt x="990" y="673"/>
                    <a:pt x="1316" y="673"/>
                  </a:cubicBezTo>
                  <a:cubicBezTo>
                    <a:pt x="1445" y="673"/>
                    <a:pt x="1575" y="654"/>
                    <a:pt x="1702" y="614"/>
                  </a:cubicBezTo>
                  <a:lnTo>
                    <a:pt x="1702" y="614"/>
                  </a:lnTo>
                  <a:lnTo>
                    <a:pt x="1368" y="2078"/>
                  </a:lnTo>
                  <a:lnTo>
                    <a:pt x="1465" y="2106"/>
                  </a:lnTo>
                  <a:lnTo>
                    <a:pt x="1954" y="349"/>
                  </a:lnTo>
                  <a:lnTo>
                    <a:pt x="1647" y="460"/>
                  </a:lnTo>
                  <a:cubicBezTo>
                    <a:pt x="1550" y="490"/>
                    <a:pt x="1444" y="504"/>
                    <a:pt x="1340" y="504"/>
                  </a:cubicBezTo>
                  <a:cubicBezTo>
                    <a:pt x="1249" y="504"/>
                    <a:pt x="1159" y="494"/>
                    <a:pt x="1075" y="474"/>
                  </a:cubicBezTo>
                  <a:cubicBezTo>
                    <a:pt x="880" y="433"/>
                    <a:pt x="684" y="335"/>
                    <a:pt x="531" y="195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62"/>
            <p:cNvSpPr/>
            <p:nvPr/>
          </p:nvSpPr>
          <p:spPr>
            <a:xfrm flipH="1">
              <a:off x="1505662" y="1346739"/>
              <a:ext cx="21886" cy="48071"/>
            </a:xfrm>
            <a:custGeom>
              <a:avLst/>
              <a:gdLst/>
              <a:ahLst/>
              <a:cxnLst/>
              <a:rect l="l" t="t" r="r" b="b"/>
              <a:pathLst>
                <a:path w="280" h="615" extrusionOk="0">
                  <a:moveTo>
                    <a:pt x="168" y="615"/>
                  </a:moveTo>
                  <a:lnTo>
                    <a:pt x="182" y="615"/>
                  </a:lnTo>
                  <a:lnTo>
                    <a:pt x="279" y="29"/>
                  </a:lnTo>
                  <a:lnTo>
                    <a:pt x="154" y="1"/>
                  </a:lnTo>
                  <a:lnTo>
                    <a:pt x="0" y="517"/>
                  </a:lnTo>
                  <a:cubicBezTo>
                    <a:pt x="56" y="545"/>
                    <a:pt x="112" y="573"/>
                    <a:pt x="168" y="6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62"/>
            <p:cNvSpPr/>
            <p:nvPr/>
          </p:nvSpPr>
          <p:spPr>
            <a:xfrm flipH="1">
              <a:off x="1416241" y="1266072"/>
              <a:ext cx="98253" cy="31657"/>
            </a:xfrm>
            <a:custGeom>
              <a:avLst/>
              <a:gdLst/>
              <a:ahLst/>
              <a:cxnLst/>
              <a:rect l="l" t="t" r="r" b="b"/>
              <a:pathLst>
                <a:path w="1257" h="405" extrusionOk="0">
                  <a:moveTo>
                    <a:pt x="1" y="1"/>
                  </a:moveTo>
                  <a:cubicBezTo>
                    <a:pt x="209" y="320"/>
                    <a:pt x="496" y="405"/>
                    <a:pt x="743" y="405"/>
                  </a:cubicBezTo>
                  <a:cubicBezTo>
                    <a:pt x="1026" y="405"/>
                    <a:pt x="1256" y="294"/>
                    <a:pt x="1256" y="294"/>
                  </a:cubicBezTo>
                  <a:lnTo>
                    <a:pt x="1256" y="294"/>
                  </a:lnTo>
                  <a:cubicBezTo>
                    <a:pt x="1103" y="337"/>
                    <a:pt x="964" y="355"/>
                    <a:pt x="839" y="355"/>
                  </a:cubicBezTo>
                  <a:cubicBezTo>
                    <a:pt x="280" y="35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62"/>
            <p:cNvSpPr/>
            <p:nvPr/>
          </p:nvSpPr>
          <p:spPr>
            <a:xfrm flipH="1">
              <a:off x="1314861" y="1195880"/>
              <a:ext cx="274594" cy="103803"/>
            </a:xfrm>
            <a:custGeom>
              <a:avLst/>
              <a:gdLst/>
              <a:ahLst/>
              <a:cxnLst/>
              <a:rect l="l" t="t" r="r" b="b"/>
              <a:pathLst>
                <a:path w="3513" h="1328" extrusionOk="0">
                  <a:moveTo>
                    <a:pt x="1125" y="257"/>
                  </a:moveTo>
                  <a:cubicBezTo>
                    <a:pt x="1462" y="257"/>
                    <a:pt x="1950" y="382"/>
                    <a:pt x="2243" y="550"/>
                  </a:cubicBezTo>
                  <a:cubicBezTo>
                    <a:pt x="2717" y="829"/>
                    <a:pt x="2355" y="982"/>
                    <a:pt x="2173" y="1038"/>
                  </a:cubicBezTo>
                  <a:lnTo>
                    <a:pt x="2076" y="1066"/>
                  </a:lnTo>
                  <a:cubicBezTo>
                    <a:pt x="1945" y="1096"/>
                    <a:pt x="1807" y="1119"/>
                    <a:pt x="1667" y="1119"/>
                  </a:cubicBezTo>
                  <a:cubicBezTo>
                    <a:pt x="1613" y="1119"/>
                    <a:pt x="1558" y="1116"/>
                    <a:pt x="1504" y="1108"/>
                  </a:cubicBezTo>
                  <a:cubicBezTo>
                    <a:pt x="1322" y="1066"/>
                    <a:pt x="1141" y="968"/>
                    <a:pt x="1016" y="815"/>
                  </a:cubicBezTo>
                  <a:cubicBezTo>
                    <a:pt x="988" y="787"/>
                    <a:pt x="946" y="745"/>
                    <a:pt x="918" y="717"/>
                  </a:cubicBezTo>
                  <a:cubicBezTo>
                    <a:pt x="604" y="382"/>
                    <a:pt x="789" y="257"/>
                    <a:pt x="1125" y="257"/>
                  </a:cubicBezTo>
                  <a:close/>
                  <a:moveTo>
                    <a:pt x="861" y="1"/>
                  </a:moveTo>
                  <a:cubicBezTo>
                    <a:pt x="290" y="1"/>
                    <a:pt x="0" y="235"/>
                    <a:pt x="695" y="871"/>
                  </a:cubicBezTo>
                  <a:cubicBezTo>
                    <a:pt x="890" y="1094"/>
                    <a:pt x="1155" y="1247"/>
                    <a:pt x="1448" y="1317"/>
                  </a:cubicBezTo>
                  <a:cubicBezTo>
                    <a:pt x="1521" y="1324"/>
                    <a:pt x="1594" y="1328"/>
                    <a:pt x="1667" y="1328"/>
                  </a:cubicBezTo>
                  <a:cubicBezTo>
                    <a:pt x="1886" y="1328"/>
                    <a:pt x="2103" y="1296"/>
                    <a:pt x="2313" y="1233"/>
                  </a:cubicBezTo>
                  <a:cubicBezTo>
                    <a:pt x="2313" y="1233"/>
                    <a:pt x="3512" y="1010"/>
                    <a:pt x="2578" y="452"/>
                  </a:cubicBezTo>
                  <a:cubicBezTo>
                    <a:pt x="2126" y="193"/>
                    <a:pt x="137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62"/>
            <p:cNvSpPr/>
            <p:nvPr/>
          </p:nvSpPr>
          <p:spPr>
            <a:xfrm flipH="1">
              <a:off x="1377002" y="1215499"/>
              <a:ext cx="165475" cy="61594"/>
            </a:xfrm>
            <a:custGeom>
              <a:avLst/>
              <a:gdLst/>
              <a:ahLst/>
              <a:cxnLst/>
              <a:rect l="l" t="t" r="r" b="b"/>
              <a:pathLst>
                <a:path w="2117" h="788" extrusionOk="0">
                  <a:moveTo>
                    <a:pt x="531" y="1"/>
                  </a:moveTo>
                  <a:cubicBezTo>
                    <a:pt x="190" y="1"/>
                    <a:pt x="1" y="129"/>
                    <a:pt x="317" y="466"/>
                  </a:cubicBezTo>
                  <a:cubicBezTo>
                    <a:pt x="317" y="455"/>
                    <a:pt x="308" y="243"/>
                    <a:pt x="635" y="243"/>
                  </a:cubicBezTo>
                  <a:cubicBezTo>
                    <a:pt x="713" y="243"/>
                    <a:pt x="810" y="255"/>
                    <a:pt x="931" y="285"/>
                  </a:cubicBezTo>
                  <a:cubicBezTo>
                    <a:pt x="1572" y="452"/>
                    <a:pt x="1572" y="787"/>
                    <a:pt x="1572" y="787"/>
                  </a:cubicBezTo>
                  <a:cubicBezTo>
                    <a:pt x="1754" y="731"/>
                    <a:pt x="2116" y="578"/>
                    <a:pt x="1642" y="299"/>
                  </a:cubicBezTo>
                  <a:cubicBezTo>
                    <a:pt x="1351" y="126"/>
                    <a:pt x="868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62"/>
            <p:cNvSpPr/>
            <p:nvPr/>
          </p:nvSpPr>
          <p:spPr>
            <a:xfrm flipH="1">
              <a:off x="1369420" y="1198225"/>
              <a:ext cx="194084" cy="99817"/>
            </a:xfrm>
            <a:custGeom>
              <a:avLst/>
              <a:gdLst/>
              <a:ahLst/>
              <a:cxnLst/>
              <a:rect l="l" t="t" r="r" b="b"/>
              <a:pathLst>
                <a:path w="2483" h="1277" extrusionOk="0">
                  <a:moveTo>
                    <a:pt x="628" y="60"/>
                  </a:moveTo>
                  <a:cubicBezTo>
                    <a:pt x="1758" y="199"/>
                    <a:pt x="2148" y="450"/>
                    <a:pt x="2274" y="645"/>
                  </a:cubicBezTo>
                  <a:cubicBezTo>
                    <a:pt x="2343" y="757"/>
                    <a:pt x="2302" y="910"/>
                    <a:pt x="2190" y="966"/>
                  </a:cubicBezTo>
                  <a:cubicBezTo>
                    <a:pt x="1909" y="1121"/>
                    <a:pt x="1664" y="1172"/>
                    <a:pt x="1465" y="1172"/>
                  </a:cubicBezTo>
                  <a:cubicBezTo>
                    <a:pt x="1092" y="1172"/>
                    <a:pt x="879" y="994"/>
                    <a:pt x="879" y="994"/>
                  </a:cubicBezTo>
                  <a:cubicBezTo>
                    <a:pt x="195" y="534"/>
                    <a:pt x="251" y="283"/>
                    <a:pt x="377" y="157"/>
                  </a:cubicBezTo>
                  <a:cubicBezTo>
                    <a:pt x="446" y="87"/>
                    <a:pt x="544" y="60"/>
                    <a:pt x="628" y="60"/>
                  </a:cubicBezTo>
                  <a:close/>
                  <a:moveTo>
                    <a:pt x="454" y="0"/>
                  </a:moveTo>
                  <a:cubicBezTo>
                    <a:pt x="369" y="0"/>
                    <a:pt x="282" y="31"/>
                    <a:pt x="223" y="101"/>
                  </a:cubicBezTo>
                  <a:cubicBezTo>
                    <a:pt x="70" y="241"/>
                    <a:pt x="0" y="548"/>
                    <a:pt x="795" y="1064"/>
                  </a:cubicBezTo>
                  <a:cubicBezTo>
                    <a:pt x="795" y="1064"/>
                    <a:pt x="1044" y="1277"/>
                    <a:pt x="1483" y="1277"/>
                  </a:cubicBezTo>
                  <a:cubicBezTo>
                    <a:pt x="1709" y="1277"/>
                    <a:pt x="1984" y="1220"/>
                    <a:pt x="2302" y="1050"/>
                  </a:cubicBezTo>
                  <a:cubicBezTo>
                    <a:pt x="2441" y="966"/>
                    <a:pt x="2483" y="799"/>
                    <a:pt x="2399" y="659"/>
                  </a:cubicBezTo>
                  <a:cubicBezTo>
                    <a:pt x="2260" y="436"/>
                    <a:pt x="1813" y="143"/>
                    <a:pt x="502" y="4"/>
                  </a:cubicBezTo>
                  <a:cubicBezTo>
                    <a:pt x="486" y="2"/>
                    <a:pt x="470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62"/>
            <p:cNvSpPr/>
            <p:nvPr/>
          </p:nvSpPr>
          <p:spPr>
            <a:xfrm flipH="1">
              <a:off x="1527470" y="1198459"/>
              <a:ext cx="66597" cy="58936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848" y="1"/>
                  </a:moveTo>
                  <a:cubicBezTo>
                    <a:pt x="792" y="1"/>
                    <a:pt x="1" y="14"/>
                    <a:pt x="782" y="754"/>
                  </a:cubicBezTo>
                  <a:cubicBezTo>
                    <a:pt x="782" y="754"/>
                    <a:pt x="210" y="126"/>
                    <a:pt x="851" y="1"/>
                  </a:cubicBezTo>
                  <a:cubicBezTo>
                    <a:pt x="851" y="1"/>
                    <a:pt x="850" y="1"/>
                    <a:pt x="848" y="1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62"/>
            <p:cNvSpPr/>
            <p:nvPr/>
          </p:nvSpPr>
          <p:spPr>
            <a:xfrm flipH="1">
              <a:off x="1341046" y="1233399"/>
              <a:ext cx="52371" cy="47993"/>
            </a:xfrm>
            <a:custGeom>
              <a:avLst/>
              <a:gdLst/>
              <a:ahLst/>
              <a:cxnLst/>
              <a:rect l="l" t="t" r="r" b="b"/>
              <a:pathLst>
                <a:path w="670" h="614" extrusionOk="0">
                  <a:moveTo>
                    <a:pt x="0" y="0"/>
                  </a:moveTo>
                  <a:cubicBezTo>
                    <a:pt x="530" y="377"/>
                    <a:pt x="84" y="614"/>
                    <a:pt x="84" y="614"/>
                  </a:cubicBezTo>
                  <a:cubicBezTo>
                    <a:pt x="669" y="37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62"/>
            <p:cNvSpPr/>
            <p:nvPr/>
          </p:nvSpPr>
          <p:spPr>
            <a:xfrm flipH="1">
              <a:off x="1417335" y="1263884"/>
              <a:ext cx="109118" cy="37363"/>
            </a:xfrm>
            <a:custGeom>
              <a:avLst/>
              <a:gdLst/>
              <a:ahLst/>
              <a:cxnLst/>
              <a:rect l="l" t="t" r="r" b="b"/>
              <a:pathLst>
                <a:path w="1396" h="47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60" y="477"/>
                    <a:pt x="935" y="477"/>
                  </a:cubicBezTo>
                  <a:cubicBezTo>
                    <a:pt x="1076" y="477"/>
                    <a:pt x="1230" y="449"/>
                    <a:pt x="1395" y="377"/>
                  </a:cubicBezTo>
                  <a:lnTo>
                    <a:pt x="1395" y="377"/>
                  </a:lnTo>
                  <a:cubicBezTo>
                    <a:pt x="1281" y="407"/>
                    <a:pt x="1165" y="421"/>
                    <a:pt x="1049" y="421"/>
                  </a:cubicBezTo>
                  <a:cubicBezTo>
                    <a:pt x="668" y="421"/>
                    <a:pt x="289" y="268"/>
                    <a:pt x="0" y="1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62"/>
            <p:cNvSpPr/>
            <p:nvPr/>
          </p:nvSpPr>
          <p:spPr>
            <a:xfrm flipH="1">
              <a:off x="3421329" y="3041047"/>
              <a:ext cx="269357" cy="438818"/>
            </a:xfrm>
            <a:custGeom>
              <a:avLst/>
              <a:gdLst/>
              <a:ahLst/>
              <a:cxnLst/>
              <a:rect l="l" t="t" r="r" b="b"/>
              <a:pathLst>
                <a:path w="3446" h="5614" extrusionOk="0">
                  <a:moveTo>
                    <a:pt x="1981" y="1"/>
                  </a:moveTo>
                  <a:lnTo>
                    <a:pt x="1939" y="29"/>
                  </a:lnTo>
                  <a:cubicBezTo>
                    <a:pt x="1502" y="194"/>
                    <a:pt x="1035" y="289"/>
                    <a:pt x="572" y="289"/>
                  </a:cubicBezTo>
                  <a:cubicBezTo>
                    <a:pt x="488" y="289"/>
                    <a:pt x="405" y="286"/>
                    <a:pt x="321" y="280"/>
                  </a:cubicBezTo>
                  <a:lnTo>
                    <a:pt x="321" y="280"/>
                  </a:lnTo>
                  <a:lnTo>
                    <a:pt x="530" y="1187"/>
                  </a:lnTo>
                  <a:cubicBezTo>
                    <a:pt x="182" y="1577"/>
                    <a:pt x="0" y="2093"/>
                    <a:pt x="0" y="2623"/>
                  </a:cubicBezTo>
                  <a:cubicBezTo>
                    <a:pt x="14" y="3544"/>
                    <a:pt x="600" y="4520"/>
                    <a:pt x="1716" y="5483"/>
                  </a:cubicBezTo>
                  <a:cubicBezTo>
                    <a:pt x="1821" y="5571"/>
                    <a:pt x="1948" y="5614"/>
                    <a:pt x="2072" y="5614"/>
                  </a:cubicBezTo>
                  <a:cubicBezTo>
                    <a:pt x="2262" y="5614"/>
                    <a:pt x="2446" y="5515"/>
                    <a:pt x="2539" y="5329"/>
                  </a:cubicBezTo>
                  <a:cubicBezTo>
                    <a:pt x="3250" y="4018"/>
                    <a:pt x="3446" y="2916"/>
                    <a:pt x="3111" y="2037"/>
                  </a:cubicBezTo>
                  <a:cubicBezTo>
                    <a:pt x="2930" y="1549"/>
                    <a:pt x="2581" y="1131"/>
                    <a:pt x="2107" y="894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62"/>
            <p:cNvSpPr/>
            <p:nvPr/>
          </p:nvSpPr>
          <p:spPr>
            <a:xfrm flipH="1">
              <a:off x="3364659" y="3041047"/>
              <a:ext cx="406692" cy="439600"/>
            </a:xfrm>
            <a:custGeom>
              <a:avLst/>
              <a:gdLst/>
              <a:ahLst/>
              <a:cxnLst/>
              <a:rect l="l" t="t" r="r" b="b"/>
              <a:pathLst>
                <a:path w="5203" h="5624" extrusionOk="0">
                  <a:moveTo>
                    <a:pt x="3027" y="1"/>
                  </a:moveTo>
                  <a:lnTo>
                    <a:pt x="2971" y="29"/>
                  </a:lnTo>
                  <a:cubicBezTo>
                    <a:pt x="2929" y="43"/>
                    <a:pt x="2887" y="57"/>
                    <a:pt x="2846" y="71"/>
                  </a:cubicBezTo>
                  <a:lnTo>
                    <a:pt x="2971" y="963"/>
                  </a:lnTo>
                  <a:cubicBezTo>
                    <a:pt x="2971" y="963"/>
                    <a:pt x="5203" y="1884"/>
                    <a:pt x="3404" y="5246"/>
                  </a:cubicBezTo>
                  <a:cubicBezTo>
                    <a:pt x="3335" y="5357"/>
                    <a:pt x="3215" y="5415"/>
                    <a:pt x="3093" y="5415"/>
                  </a:cubicBezTo>
                  <a:cubicBezTo>
                    <a:pt x="3016" y="5415"/>
                    <a:pt x="2938" y="5392"/>
                    <a:pt x="2874" y="5343"/>
                  </a:cubicBezTo>
                  <a:cubicBezTo>
                    <a:pt x="0" y="2846"/>
                    <a:pt x="1772" y="1242"/>
                    <a:pt x="1772" y="1242"/>
                  </a:cubicBezTo>
                  <a:lnTo>
                    <a:pt x="1548" y="294"/>
                  </a:lnTo>
                  <a:lnTo>
                    <a:pt x="1339" y="294"/>
                  </a:lnTo>
                  <a:lnTo>
                    <a:pt x="1562" y="1187"/>
                  </a:lnTo>
                  <a:cubicBezTo>
                    <a:pt x="1214" y="1577"/>
                    <a:pt x="1018" y="2093"/>
                    <a:pt x="1032" y="2623"/>
                  </a:cubicBezTo>
                  <a:cubicBezTo>
                    <a:pt x="1046" y="3558"/>
                    <a:pt x="1618" y="4520"/>
                    <a:pt x="2748" y="5497"/>
                  </a:cubicBezTo>
                  <a:cubicBezTo>
                    <a:pt x="2851" y="5583"/>
                    <a:pt x="2972" y="5624"/>
                    <a:pt x="3092" y="5624"/>
                  </a:cubicBezTo>
                  <a:cubicBezTo>
                    <a:pt x="3282" y="5624"/>
                    <a:pt x="3468" y="5523"/>
                    <a:pt x="3571" y="5343"/>
                  </a:cubicBezTo>
                  <a:cubicBezTo>
                    <a:pt x="4282" y="4018"/>
                    <a:pt x="4478" y="2916"/>
                    <a:pt x="4143" y="2037"/>
                  </a:cubicBezTo>
                  <a:cubicBezTo>
                    <a:pt x="3962" y="1549"/>
                    <a:pt x="3613" y="1131"/>
                    <a:pt x="3139" y="894"/>
                  </a:cubicBezTo>
                  <a:lnTo>
                    <a:pt x="3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0" name="Google Shape;6330;p62"/>
            <p:cNvGrpSpPr/>
            <p:nvPr/>
          </p:nvGrpSpPr>
          <p:grpSpPr>
            <a:xfrm flipH="1">
              <a:off x="4" y="410164"/>
              <a:ext cx="3753917" cy="2900285"/>
              <a:chOff x="2760165" y="1226275"/>
              <a:chExt cx="2684053" cy="2073706"/>
            </a:xfrm>
          </p:grpSpPr>
          <p:sp>
            <p:nvSpPr>
              <p:cNvPr id="6331" name="Google Shape;6331;p62"/>
              <p:cNvSpPr/>
              <p:nvPr/>
            </p:nvSpPr>
            <p:spPr>
              <a:xfrm>
                <a:off x="2760165" y="1252039"/>
                <a:ext cx="2684053" cy="2047942"/>
              </a:xfrm>
              <a:custGeom>
                <a:avLst/>
                <a:gdLst/>
                <a:ahLst/>
                <a:cxnLst/>
                <a:rect l="l" t="t" r="r" b="b"/>
                <a:pathLst>
                  <a:path w="48026" h="36644" extrusionOk="0">
                    <a:moveTo>
                      <a:pt x="36743" y="5747"/>
                    </a:moveTo>
                    <a:cubicBezTo>
                      <a:pt x="38681" y="5748"/>
                      <a:pt x="39796" y="6431"/>
                      <a:pt x="40047" y="7784"/>
                    </a:cubicBezTo>
                    <a:cubicBezTo>
                      <a:pt x="40340" y="9471"/>
                      <a:pt x="39307" y="12163"/>
                      <a:pt x="37271" y="14953"/>
                    </a:cubicBezTo>
                    <a:cubicBezTo>
                      <a:pt x="36043" y="14451"/>
                      <a:pt x="34942" y="13698"/>
                      <a:pt x="34035" y="12735"/>
                    </a:cubicBezTo>
                    <a:cubicBezTo>
                      <a:pt x="32473" y="11034"/>
                      <a:pt x="31817" y="9067"/>
                      <a:pt x="32361" y="7714"/>
                    </a:cubicBezTo>
                    <a:cubicBezTo>
                      <a:pt x="32849" y="6528"/>
                      <a:pt x="34216" y="5859"/>
                      <a:pt x="36336" y="5761"/>
                    </a:cubicBezTo>
                    <a:cubicBezTo>
                      <a:pt x="36472" y="5747"/>
                      <a:pt x="36608" y="5747"/>
                      <a:pt x="36743" y="5747"/>
                    </a:cubicBezTo>
                    <a:close/>
                    <a:moveTo>
                      <a:pt x="13489" y="20379"/>
                    </a:moveTo>
                    <a:cubicBezTo>
                      <a:pt x="14339" y="20379"/>
                      <a:pt x="14939" y="20574"/>
                      <a:pt x="15148" y="20923"/>
                    </a:cubicBezTo>
                    <a:cubicBezTo>
                      <a:pt x="15497" y="21481"/>
                      <a:pt x="14883" y="22904"/>
                      <a:pt x="11996" y="25010"/>
                    </a:cubicBezTo>
                    <a:cubicBezTo>
                      <a:pt x="11062" y="25680"/>
                      <a:pt x="10155" y="26028"/>
                      <a:pt x="9318" y="26028"/>
                    </a:cubicBezTo>
                    <a:cubicBezTo>
                      <a:pt x="8760" y="26028"/>
                      <a:pt x="8202" y="25861"/>
                      <a:pt x="7728" y="25554"/>
                    </a:cubicBezTo>
                    <a:cubicBezTo>
                      <a:pt x="6905" y="25024"/>
                      <a:pt x="6207" y="24048"/>
                      <a:pt x="5775" y="22778"/>
                    </a:cubicBezTo>
                    <a:cubicBezTo>
                      <a:pt x="8718" y="21272"/>
                      <a:pt x="11592" y="20379"/>
                      <a:pt x="13489" y="20379"/>
                    </a:cubicBezTo>
                    <a:close/>
                    <a:moveTo>
                      <a:pt x="38429" y="0"/>
                    </a:moveTo>
                    <a:cubicBezTo>
                      <a:pt x="37689" y="0"/>
                      <a:pt x="36950" y="42"/>
                      <a:pt x="36211" y="140"/>
                    </a:cubicBezTo>
                    <a:cubicBezTo>
                      <a:pt x="32166" y="628"/>
                      <a:pt x="27646" y="2106"/>
                      <a:pt x="27102" y="3738"/>
                    </a:cubicBezTo>
                    <a:cubicBezTo>
                      <a:pt x="26963" y="4171"/>
                      <a:pt x="27088" y="4589"/>
                      <a:pt x="27493" y="4980"/>
                    </a:cubicBezTo>
                    <a:cubicBezTo>
                      <a:pt x="29655" y="7407"/>
                      <a:pt x="28707" y="12763"/>
                      <a:pt x="28400" y="14521"/>
                    </a:cubicBezTo>
                    <a:cubicBezTo>
                      <a:pt x="28288" y="15121"/>
                      <a:pt x="28288" y="15148"/>
                      <a:pt x="28330" y="15204"/>
                    </a:cubicBezTo>
                    <a:lnTo>
                      <a:pt x="28400" y="15288"/>
                    </a:lnTo>
                    <a:lnTo>
                      <a:pt x="28846" y="14883"/>
                    </a:lnTo>
                    <a:lnTo>
                      <a:pt x="28818" y="14855"/>
                    </a:lnTo>
                    <a:lnTo>
                      <a:pt x="28832" y="14730"/>
                    </a:lnTo>
                    <a:cubicBezTo>
                      <a:pt x="29334" y="12401"/>
                      <a:pt x="30213" y="6765"/>
                      <a:pt x="27814" y="4617"/>
                    </a:cubicBezTo>
                    <a:cubicBezTo>
                      <a:pt x="27563" y="4408"/>
                      <a:pt x="27479" y="4171"/>
                      <a:pt x="27563" y="3920"/>
                    </a:cubicBezTo>
                    <a:cubicBezTo>
                      <a:pt x="27939" y="2734"/>
                      <a:pt x="32012" y="1256"/>
                      <a:pt x="36281" y="726"/>
                    </a:cubicBezTo>
                    <a:cubicBezTo>
                      <a:pt x="37034" y="642"/>
                      <a:pt x="37787" y="586"/>
                      <a:pt x="38554" y="586"/>
                    </a:cubicBezTo>
                    <a:cubicBezTo>
                      <a:pt x="44719" y="586"/>
                      <a:pt x="46198" y="4255"/>
                      <a:pt x="46547" y="5817"/>
                    </a:cubicBezTo>
                    <a:cubicBezTo>
                      <a:pt x="47398" y="9667"/>
                      <a:pt x="45054" y="14033"/>
                      <a:pt x="41553" y="15176"/>
                    </a:cubicBezTo>
                    <a:cubicBezTo>
                      <a:pt x="40967" y="15358"/>
                      <a:pt x="40368" y="15455"/>
                      <a:pt x="39754" y="15455"/>
                    </a:cubicBezTo>
                    <a:cubicBezTo>
                      <a:pt x="39112" y="15455"/>
                      <a:pt x="38471" y="15358"/>
                      <a:pt x="37857" y="15162"/>
                    </a:cubicBezTo>
                    <a:cubicBezTo>
                      <a:pt x="39921" y="12303"/>
                      <a:pt x="40939" y="9499"/>
                      <a:pt x="40619" y="7686"/>
                    </a:cubicBezTo>
                    <a:cubicBezTo>
                      <a:pt x="40409" y="6528"/>
                      <a:pt x="39572" y="5161"/>
                      <a:pt x="36741" y="5161"/>
                    </a:cubicBezTo>
                    <a:lnTo>
                      <a:pt x="36295" y="5161"/>
                    </a:lnTo>
                    <a:cubicBezTo>
                      <a:pt x="33323" y="5301"/>
                      <a:pt x="32208" y="6514"/>
                      <a:pt x="31817" y="7491"/>
                    </a:cubicBezTo>
                    <a:cubicBezTo>
                      <a:pt x="31175" y="9067"/>
                      <a:pt x="31873" y="11271"/>
                      <a:pt x="33602" y="13140"/>
                    </a:cubicBezTo>
                    <a:cubicBezTo>
                      <a:pt x="34523" y="14130"/>
                      <a:pt x="35653" y="14911"/>
                      <a:pt x="36894" y="15441"/>
                    </a:cubicBezTo>
                    <a:cubicBezTo>
                      <a:pt x="34886" y="18064"/>
                      <a:pt x="32556" y="20030"/>
                      <a:pt x="30799" y="20588"/>
                    </a:cubicBezTo>
                    <a:cubicBezTo>
                      <a:pt x="30352" y="20728"/>
                      <a:pt x="29892" y="20784"/>
                      <a:pt x="29418" y="20784"/>
                    </a:cubicBezTo>
                    <a:cubicBezTo>
                      <a:pt x="26977" y="20784"/>
                      <a:pt x="23852" y="19207"/>
                      <a:pt x="20561" y="17534"/>
                    </a:cubicBezTo>
                    <a:cubicBezTo>
                      <a:pt x="16962" y="15706"/>
                      <a:pt x="13251" y="13823"/>
                      <a:pt x="10015" y="13823"/>
                    </a:cubicBezTo>
                    <a:cubicBezTo>
                      <a:pt x="9583" y="13823"/>
                      <a:pt x="9151" y="13865"/>
                      <a:pt x="8732" y="13935"/>
                    </a:cubicBezTo>
                    <a:cubicBezTo>
                      <a:pt x="6737" y="14284"/>
                      <a:pt x="5329" y="15832"/>
                      <a:pt x="4854" y="18175"/>
                    </a:cubicBezTo>
                    <a:cubicBezTo>
                      <a:pt x="4575" y="19612"/>
                      <a:pt x="4645" y="21091"/>
                      <a:pt x="5050" y="22485"/>
                    </a:cubicBezTo>
                    <a:cubicBezTo>
                      <a:pt x="3529" y="23294"/>
                      <a:pt x="2330" y="24173"/>
                      <a:pt x="1493" y="25108"/>
                    </a:cubicBezTo>
                    <a:cubicBezTo>
                      <a:pt x="363" y="26349"/>
                      <a:pt x="0" y="28107"/>
                      <a:pt x="516" y="29711"/>
                    </a:cubicBezTo>
                    <a:lnTo>
                      <a:pt x="865" y="30785"/>
                    </a:lnTo>
                    <a:cubicBezTo>
                      <a:pt x="2469" y="35764"/>
                      <a:pt x="2720" y="36532"/>
                      <a:pt x="2776" y="36587"/>
                    </a:cubicBezTo>
                    <a:lnTo>
                      <a:pt x="2832" y="36643"/>
                    </a:lnTo>
                    <a:lnTo>
                      <a:pt x="3250" y="36225"/>
                    </a:lnTo>
                    <a:lnTo>
                      <a:pt x="3208" y="36183"/>
                    </a:lnTo>
                    <a:cubicBezTo>
                      <a:pt x="3181" y="36099"/>
                      <a:pt x="3083" y="35792"/>
                      <a:pt x="2957" y="35402"/>
                    </a:cubicBezTo>
                    <a:cubicBezTo>
                      <a:pt x="2581" y="34188"/>
                      <a:pt x="1800" y="31691"/>
                      <a:pt x="1172" y="29794"/>
                    </a:cubicBezTo>
                    <a:cubicBezTo>
                      <a:pt x="628" y="28135"/>
                      <a:pt x="1074" y="26307"/>
                      <a:pt x="2330" y="25094"/>
                    </a:cubicBezTo>
                    <a:cubicBezTo>
                      <a:pt x="3208" y="24285"/>
                      <a:pt x="4185" y="23601"/>
                      <a:pt x="5231" y="23057"/>
                    </a:cubicBezTo>
                    <a:cubicBezTo>
                      <a:pt x="5719" y="24410"/>
                      <a:pt x="6486" y="25470"/>
                      <a:pt x="7393" y="26056"/>
                    </a:cubicBezTo>
                    <a:cubicBezTo>
                      <a:pt x="7965" y="26419"/>
                      <a:pt x="8634" y="26628"/>
                      <a:pt x="9318" y="26628"/>
                    </a:cubicBezTo>
                    <a:cubicBezTo>
                      <a:pt x="10266" y="26628"/>
                      <a:pt x="11285" y="26238"/>
                      <a:pt x="12331" y="25484"/>
                    </a:cubicBezTo>
                    <a:cubicBezTo>
                      <a:pt x="15107" y="23462"/>
                      <a:pt x="16306" y="21690"/>
                      <a:pt x="15637" y="20602"/>
                    </a:cubicBezTo>
                    <a:cubicBezTo>
                      <a:pt x="15316" y="20072"/>
                      <a:pt x="14563" y="19779"/>
                      <a:pt x="13461" y="19779"/>
                    </a:cubicBezTo>
                    <a:cubicBezTo>
                      <a:pt x="11522" y="19779"/>
                      <a:pt x="8579" y="20686"/>
                      <a:pt x="5580" y="22206"/>
                    </a:cubicBezTo>
                    <a:cubicBezTo>
                      <a:pt x="5231" y="20937"/>
                      <a:pt x="5189" y="19598"/>
                      <a:pt x="5426" y="18287"/>
                    </a:cubicBezTo>
                    <a:cubicBezTo>
                      <a:pt x="5677" y="17059"/>
                      <a:pt x="6445" y="14925"/>
                      <a:pt x="8830" y="14507"/>
                    </a:cubicBezTo>
                    <a:cubicBezTo>
                      <a:pt x="9220" y="14451"/>
                      <a:pt x="9611" y="14409"/>
                      <a:pt x="10015" y="14409"/>
                    </a:cubicBezTo>
                    <a:cubicBezTo>
                      <a:pt x="13112" y="14409"/>
                      <a:pt x="16753" y="16264"/>
                      <a:pt x="20295" y="18050"/>
                    </a:cubicBezTo>
                    <a:cubicBezTo>
                      <a:pt x="23657" y="19751"/>
                      <a:pt x="26823" y="21369"/>
                      <a:pt x="29432" y="21369"/>
                    </a:cubicBezTo>
                    <a:cubicBezTo>
                      <a:pt x="29948" y="21369"/>
                      <a:pt x="30464" y="21300"/>
                      <a:pt x="30966" y="21146"/>
                    </a:cubicBezTo>
                    <a:cubicBezTo>
                      <a:pt x="32905" y="20533"/>
                      <a:pt x="35388" y="18426"/>
                      <a:pt x="37480" y="15665"/>
                    </a:cubicBezTo>
                    <a:cubicBezTo>
                      <a:pt x="38219" y="15916"/>
                      <a:pt x="38973" y="16041"/>
                      <a:pt x="39754" y="16041"/>
                    </a:cubicBezTo>
                    <a:cubicBezTo>
                      <a:pt x="40423" y="16041"/>
                      <a:pt x="41093" y="15943"/>
                      <a:pt x="41734" y="15734"/>
                    </a:cubicBezTo>
                    <a:cubicBezTo>
                      <a:pt x="45515" y="14507"/>
                      <a:pt x="48025" y="9806"/>
                      <a:pt x="47119" y="5677"/>
                    </a:cubicBezTo>
                    <a:cubicBezTo>
                      <a:pt x="46324" y="2065"/>
                      <a:pt x="43157" y="0"/>
                      <a:pt x="384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62"/>
              <p:cNvSpPr/>
              <p:nvPr/>
            </p:nvSpPr>
            <p:spPr>
              <a:xfrm>
                <a:off x="2766369" y="1226275"/>
                <a:ext cx="2671590" cy="2066664"/>
              </a:xfrm>
              <a:custGeom>
                <a:avLst/>
                <a:gdLst/>
                <a:ahLst/>
                <a:cxnLst/>
                <a:rect l="l" t="t" r="r" b="b"/>
                <a:pathLst>
                  <a:path w="47803" h="36979" extrusionOk="0">
                    <a:moveTo>
                      <a:pt x="2735" y="36979"/>
                    </a:moveTo>
                    <a:cubicBezTo>
                      <a:pt x="2665" y="36923"/>
                      <a:pt x="1396" y="32906"/>
                      <a:pt x="517" y="30144"/>
                    </a:cubicBezTo>
                    <a:cubicBezTo>
                      <a:pt x="1" y="28582"/>
                      <a:pt x="364" y="26852"/>
                      <a:pt x="1465" y="25625"/>
                    </a:cubicBezTo>
                    <a:cubicBezTo>
                      <a:pt x="2316" y="24704"/>
                      <a:pt x="3516" y="23825"/>
                      <a:pt x="5064" y="22988"/>
                    </a:cubicBezTo>
                    <a:cubicBezTo>
                      <a:pt x="4646" y="21579"/>
                      <a:pt x="4562" y="20101"/>
                      <a:pt x="4841" y="18650"/>
                    </a:cubicBezTo>
                    <a:cubicBezTo>
                      <a:pt x="5301" y="16349"/>
                      <a:pt x="6696" y="14828"/>
                      <a:pt x="8635" y="14480"/>
                    </a:cubicBezTo>
                    <a:cubicBezTo>
                      <a:pt x="12122" y="13880"/>
                      <a:pt x="16335" y="16014"/>
                      <a:pt x="20408" y="18078"/>
                    </a:cubicBezTo>
                    <a:cubicBezTo>
                      <a:pt x="24355" y="20087"/>
                      <a:pt x="28093" y="21970"/>
                      <a:pt x="30716" y="21133"/>
                    </a:cubicBezTo>
                    <a:cubicBezTo>
                      <a:pt x="32613" y="20533"/>
                      <a:pt x="35040" y="18371"/>
                      <a:pt x="36937" y="15860"/>
                    </a:cubicBezTo>
                    <a:cubicBezTo>
                      <a:pt x="35653" y="15344"/>
                      <a:pt x="34496" y="14535"/>
                      <a:pt x="33561" y="13531"/>
                    </a:cubicBezTo>
                    <a:cubicBezTo>
                      <a:pt x="31859" y="11690"/>
                      <a:pt x="31162" y="9514"/>
                      <a:pt x="31790" y="7993"/>
                    </a:cubicBezTo>
                    <a:cubicBezTo>
                      <a:pt x="32180" y="7031"/>
                      <a:pt x="33254" y="5859"/>
                      <a:pt x="36184" y="5734"/>
                    </a:cubicBezTo>
                    <a:cubicBezTo>
                      <a:pt x="39294" y="5580"/>
                      <a:pt x="40201" y="6975"/>
                      <a:pt x="40410" y="8175"/>
                    </a:cubicBezTo>
                    <a:cubicBezTo>
                      <a:pt x="40759" y="10169"/>
                      <a:pt x="39475" y="13085"/>
                      <a:pt x="37578" y="15693"/>
                    </a:cubicBezTo>
                    <a:cubicBezTo>
                      <a:pt x="38848" y="16126"/>
                      <a:pt x="40201" y="16139"/>
                      <a:pt x="41470" y="15735"/>
                    </a:cubicBezTo>
                    <a:cubicBezTo>
                      <a:pt x="45027" y="14577"/>
                      <a:pt x="47384" y="10156"/>
                      <a:pt x="46519" y="6264"/>
                    </a:cubicBezTo>
                    <a:cubicBezTo>
                      <a:pt x="46101" y="4381"/>
                      <a:pt x="44274" y="126"/>
                      <a:pt x="36156" y="1103"/>
                    </a:cubicBezTo>
                    <a:cubicBezTo>
                      <a:pt x="31302" y="1689"/>
                      <a:pt x="25959" y="3669"/>
                      <a:pt x="27633" y="5176"/>
                    </a:cubicBezTo>
                    <a:cubicBezTo>
                      <a:pt x="30493" y="7728"/>
                      <a:pt x="28568" y="15330"/>
                      <a:pt x="28596" y="15358"/>
                    </a:cubicBezTo>
                    <a:lnTo>
                      <a:pt x="28289" y="15623"/>
                    </a:lnTo>
                    <a:cubicBezTo>
                      <a:pt x="28191" y="15498"/>
                      <a:pt x="30088" y="8342"/>
                      <a:pt x="27452" y="5399"/>
                    </a:cubicBezTo>
                    <a:cubicBezTo>
                      <a:pt x="25429" y="3432"/>
                      <a:pt x="31106" y="1312"/>
                      <a:pt x="36114" y="712"/>
                    </a:cubicBezTo>
                    <a:cubicBezTo>
                      <a:pt x="41958" y="1"/>
                      <a:pt x="45989" y="2051"/>
                      <a:pt x="46910" y="6180"/>
                    </a:cubicBezTo>
                    <a:cubicBezTo>
                      <a:pt x="47803" y="10253"/>
                      <a:pt x="45320" y="14898"/>
                      <a:pt x="41582" y="16112"/>
                    </a:cubicBezTo>
                    <a:cubicBezTo>
                      <a:pt x="40201" y="16558"/>
                      <a:pt x="38708" y="16530"/>
                      <a:pt x="37327" y="16028"/>
                    </a:cubicBezTo>
                    <a:cubicBezTo>
                      <a:pt x="35375" y="18650"/>
                      <a:pt x="32850" y="20882"/>
                      <a:pt x="30827" y="21524"/>
                    </a:cubicBezTo>
                    <a:cubicBezTo>
                      <a:pt x="28052" y="22416"/>
                      <a:pt x="24244" y="20477"/>
                      <a:pt x="20212" y="18441"/>
                    </a:cubicBezTo>
                    <a:cubicBezTo>
                      <a:pt x="16195" y="16404"/>
                      <a:pt x="12066" y="14284"/>
                      <a:pt x="8705" y="14870"/>
                    </a:cubicBezTo>
                    <a:cubicBezTo>
                      <a:pt x="6264" y="15303"/>
                      <a:pt x="5483" y="17479"/>
                      <a:pt x="5218" y="18734"/>
                    </a:cubicBezTo>
                    <a:cubicBezTo>
                      <a:pt x="4953" y="20087"/>
                      <a:pt x="5022" y="21482"/>
                      <a:pt x="5399" y="22807"/>
                    </a:cubicBezTo>
                    <a:cubicBezTo>
                      <a:pt x="10211" y="20352"/>
                      <a:pt x="14507" y="19613"/>
                      <a:pt x="15442" y="21119"/>
                    </a:cubicBezTo>
                    <a:cubicBezTo>
                      <a:pt x="16070" y="22151"/>
                      <a:pt x="14870" y="23881"/>
                      <a:pt x="12150" y="25862"/>
                    </a:cubicBezTo>
                    <a:cubicBezTo>
                      <a:pt x="9932" y="27466"/>
                      <a:pt x="8314" y="27061"/>
                      <a:pt x="7324" y="26434"/>
                    </a:cubicBezTo>
                    <a:cubicBezTo>
                      <a:pt x="6375" y="25820"/>
                      <a:pt x="5622" y="24704"/>
                      <a:pt x="5162" y="23379"/>
                    </a:cubicBezTo>
                    <a:cubicBezTo>
                      <a:pt x="4074" y="23937"/>
                      <a:pt x="3056" y="24648"/>
                      <a:pt x="2149" y="25485"/>
                    </a:cubicBezTo>
                    <a:cubicBezTo>
                      <a:pt x="852" y="26726"/>
                      <a:pt x="391" y="28596"/>
                      <a:pt x="963" y="30297"/>
                    </a:cubicBezTo>
                    <a:cubicBezTo>
                      <a:pt x="1828" y="32934"/>
                      <a:pt x="2986" y="36686"/>
                      <a:pt x="3000" y="36700"/>
                    </a:cubicBezTo>
                    <a:close/>
                    <a:moveTo>
                      <a:pt x="5525" y="23197"/>
                    </a:moveTo>
                    <a:cubicBezTo>
                      <a:pt x="5943" y="24467"/>
                      <a:pt x="6654" y="25527"/>
                      <a:pt x="7547" y="26099"/>
                    </a:cubicBezTo>
                    <a:cubicBezTo>
                      <a:pt x="8802" y="26908"/>
                      <a:pt x="10309" y="26713"/>
                      <a:pt x="11927" y="25555"/>
                    </a:cubicBezTo>
                    <a:cubicBezTo>
                      <a:pt x="14870" y="23407"/>
                      <a:pt x="15498" y="21970"/>
                      <a:pt x="15107" y="21328"/>
                    </a:cubicBezTo>
                    <a:cubicBezTo>
                      <a:pt x="14424" y="20212"/>
                      <a:pt x="10574" y="20603"/>
                      <a:pt x="5525" y="23197"/>
                    </a:cubicBezTo>
                    <a:close/>
                    <a:moveTo>
                      <a:pt x="36630" y="6110"/>
                    </a:moveTo>
                    <a:cubicBezTo>
                      <a:pt x="36490" y="6110"/>
                      <a:pt x="36351" y="6110"/>
                      <a:pt x="36197" y="6124"/>
                    </a:cubicBezTo>
                    <a:cubicBezTo>
                      <a:pt x="34049" y="6222"/>
                      <a:pt x="32641" y="6919"/>
                      <a:pt x="32152" y="8147"/>
                    </a:cubicBezTo>
                    <a:cubicBezTo>
                      <a:pt x="31581" y="9542"/>
                      <a:pt x="32236" y="11550"/>
                      <a:pt x="33840" y="13266"/>
                    </a:cubicBezTo>
                    <a:cubicBezTo>
                      <a:pt x="34761" y="14256"/>
                      <a:pt x="35905" y="15038"/>
                      <a:pt x="37174" y="15540"/>
                    </a:cubicBezTo>
                    <a:cubicBezTo>
                      <a:pt x="39043" y="12987"/>
                      <a:pt x="40354" y="10142"/>
                      <a:pt x="40005" y="8231"/>
                    </a:cubicBezTo>
                    <a:cubicBezTo>
                      <a:pt x="39768" y="6822"/>
                      <a:pt x="38625" y="6110"/>
                      <a:pt x="36630" y="6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3" name="Google Shape;6333;p62"/>
            <p:cNvSpPr/>
            <p:nvPr/>
          </p:nvSpPr>
          <p:spPr>
            <a:xfrm flipH="1">
              <a:off x="3459473" y="3247168"/>
              <a:ext cx="201822" cy="209404"/>
            </a:xfrm>
            <a:custGeom>
              <a:avLst/>
              <a:gdLst/>
              <a:ahLst/>
              <a:cxnLst/>
              <a:rect l="l" t="t" r="r" b="b"/>
              <a:pathLst>
                <a:path w="2582" h="2679" extrusionOk="0">
                  <a:moveTo>
                    <a:pt x="1242" y="251"/>
                  </a:moveTo>
                  <a:lnTo>
                    <a:pt x="1" y="474"/>
                  </a:lnTo>
                  <a:cubicBezTo>
                    <a:pt x="1" y="474"/>
                    <a:pt x="391" y="1841"/>
                    <a:pt x="1563" y="2623"/>
                  </a:cubicBezTo>
                  <a:cubicBezTo>
                    <a:pt x="1647" y="2678"/>
                    <a:pt x="1758" y="2650"/>
                    <a:pt x="1828" y="2581"/>
                  </a:cubicBezTo>
                  <a:cubicBezTo>
                    <a:pt x="2079" y="2330"/>
                    <a:pt x="2540" y="1646"/>
                    <a:pt x="2581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62"/>
            <p:cNvSpPr/>
            <p:nvPr/>
          </p:nvSpPr>
          <p:spPr>
            <a:xfrm flipH="1">
              <a:off x="3458379" y="3241696"/>
              <a:ext cx="204011" cy="49166"/>
            </a:xfrm>
            <a:custGeom>
              <a:avLst/>
              <a:gdLst/>
              <a:ahLst/>
              <a:cxnLst/>
              <a:rect l="l" t="t" r="r" b="b"/>
              <a:pathLst>
                <a:path w="2610" h="629" extrusionOk="0">
                  <a:moveTo>
                    <a:pt x="2595" y="70"/>
                  </a:moveTo>
                  <a:cubicBezTo>
                    <a:pt x="2609" y="154"/>
                    <a:pt x="2037" y="321"/>
                    <a:pt x="1326" y="447"/>
                  </a:cubicBezTo>
                  <a:cubicBezTo>
                    <a:pt x="615" y="586"/>
                    <a:pt x="15" y="628"/>
                    <a:pt x="15" y="558"/>
                  </a:cubicBezTo>
                  <a:cubicBezTo>
                    <a:pt x="1" y="489"/>
                    <a:pt x="559" y="307"/>
                    <a:pt x="1284" y="182"/>
                  </a:cubicBezTo>
                  <a:cubicBezTo>
                    <a:pt x="1996" y="56"/>
                    <a:pt x="2581" y="0"/>
                    <a:pt x="2595" y="7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62"/>
            <p:cNvSpPr/>
            <p:nvPr/>
          </p:nvSpPr>
          <p:spPr>
            <a:xfrm flipH="1">
              <a:off x="3542328" y="3429996"/>
              <a:ext cx="7738" cy="8051"/>
            </a:xfrm>
            <a:custGeom>
              <a:avLst/>
              <a:gdLst/>
              <a:ahLst/>
              <a:cxnLst/>
              <a:rect l="l" t="t" r="r" b="b"/>
              <a:pathLst>
                <a:path w="99" h="103" extrusionOk="0">
                  <a:moveTo>
                    <a:pt x="58" y="1"/>
                  </a:moveTo>
                  <a:cubicBezTo>
                    <a:pt x="53" y="1"/>
                    <a:pt x="48" y="2"/>
                    <a:pt x="43" y="5"/>
                  </a:cubicBezTo>
                  <a:cubicBezTo>
                    <a:pt x="15" y="5"/>
                    <a:pt x="1" y="32"/>
                    <a:pt x="1" y="60"/>
                  </a:cubicBezTo>
                  <a:cubicBezTo>
                    <a:pt x="1" y="88"/>
                    <a:pt x="29" y="102"/>
                    <a:pt x="56" y="102"/>
                  </a:cubicBezTo>
                  <a:cubicBezTo>
                    <a:pt x="84" y="88"/>
                    <a:pt x="98" y="74"/>
                    <a:pt x="98" y="46"/>
                  </a:cubicBezTo>
                  <a:cubicBezTo>
                    <a:pt x="98" y="24"/>
                    <a:pt x="80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62"/>
            <p:cNvSpPr/>
            <p:nvPr/>
          </p:nvSpPr>
          <p:spPr>
            <a:xfrm flipH="1">
              <a:off x="3522709" y="3424837"/>
              <a:ext cx="7738" cy="773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43" y="1"/>
                  </a:moveTo>
                  <a:cubicBezTo>
                    <a:pt x="15" y="1"/>
                    <a:pt x="1" y="29"/>
                    <a:pt x="1" y="57"/>
                  </a:cubicBezTo>
                  <a:cubicBezTo>
                    <a:pt x="1" y="85"/>
                    <a:pt x="29" y="98"/>
                    <a:pt x="57" y="98"/>
                  </a:cubicBezTo>
                  <a:cubicBezTo>
                    <a:pt x="84" y="98"/>
                    <a:pt x="98" y="71"/>
                    <a:pt x="98" y="43"/>
                  </a:cubicBezTo>
                  <a:cubicBezTo>
                    <a:pt x="98" y="15"/>
                    <a:pt x="70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62"/>
            <p:cNvSpPr/>
            <p:nvPr/>
          </p:nvSpPr>
          <p:spPr>
            <a:xfrm flipH="1">
              <a:off x="3515517" y="341014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0" y="23"/>
                    <a:pt x="8" y="63"/>
                  </a:cubicBezTo>
                  <a:cubicBezTo>
                    <a:pt x="14" y="87"/>
                    <a:pt x="35" y="98"/>
                    <a:pt x="55" y="98"/>
                  </a:cubicBezTo>
                  <a:cubicBezTo>
                    <a:pt x="84" y="98"/>
                    <a:pt x="114" y="76"/>
                    <a:pt x="106" y="35"/>
                  </a:cubicBezTo>
                  <a:cubicBezTo>
                    <a:pt x="100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62"/>
            <p:cNvSpPr/>
            <p:nvPr/>
          </p:nvSpPr>
          <p:spPr>
            <a:xfrm flipH="1">
              <a:off x="3536231" y="3405921"/>
              <a:ext cx="8364" cy="7504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6" y="85"/>
                    <a:pt x="27" y="96"/>
                    <a:pt x="47" y="96"/>
                  </a:cubicBezTo>
                  <a:cubicBezTo>
                    <a:pt x="76" y="96"/>
                    <a:pt x="106" y="74"/>
                    <a:pt x="98" y="34"/>
                  </a:cubicBezTo>
                  <a:cubicBezTo>
                    <a:pt x="98" y="13"/>
                    <a:pt x="83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62"/>
            <p:cNvSpPr/>
            <p:nvPr/>
          </p:nvSpPr>
          <p:spPr>
            <a:xfrm flipH="1">
              <a:off x="3557570" y="3401935"/>
              <a:ext cx="9614" cy="5315"/>
            </a:xfrm>
            <a:custGeom>
              <a:avLst/>
              <a:gdLst/>
              <a:ahLst/>
              <a:cxnLst/>
              <a:rect l="l" t="t" r="r" b="b"/>
              <a:pathLst>
                <a:path w="123" h="68" extrusionOk="0">
                  <a:moveTo>
                    <a:pt x="52" y="1"/>
                  </a:moveTo>
                  <a:cubicBezTo>
                    <a:pt x="1" y="11"/>
                    <a:pt x="64" y="68"/>
                    <a:pt x="100" y="68"/>
                  </a:cubicBezTo>
                  <a:cubicBezTo>
                    <a:pt x="113" y="68"/>
                    <a:pt x="122" y="61"/>
                    <a:pt x="122" y="43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62"/>
            <p:cNvSpPr/>
            <p:nvPr/>
          </p:nvSpPr>
          <p:spPr>
            <a:xfrm flipH="1">
              <a:off x="3575079" y="3387865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0"/>
                  </a:moveTo>
                  <a:cubicBezTo>
                    <a:pt x="30" y="0"/>
                    <a:pt x="0" y="23"/>
                    <a:pt x="8" y="55"/>
                  </a:cubicBezTo>
                  <a:cubicBezTo>
                    <a:pt x="8" y="87"/>
                    <a:pt x="28" y="101"/>
                    <a:pt x="50" y="101"/>
                  </a:cubicBezTo>
                  <a:cubicBezTo>
                    <a:pt x="76" y="101"/>
                    <a:pt x="106" y="80"/>
                    <a:pt x="106" y="41"/>
                  </a:cubicBezTo>
                  <a:cubicBezTo>
                    <a:pt x="100" y="12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62"/>
            <p:cNvSpPr/>
            <p:nvPr/>
          </p:nvSpPr>
          <p:spPr>
            <a:xfrm flipH="1">
              <a:off x="3545611" y="3376922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0"/>
                  </a:moveTo>
                  <a:cubicBezTo>
                    <a:pt x="1" y="13"/>
                    <a:pt x="21" y="99"/>
                    <a:pt x="69" y="99"/>
                  </a:cubicBezTo>
                  <a:cubicBezTo>
                    <a:pt x="72" y="99"/>
                    <a:pt x="76" y="99"/>
                    <a:pt x="80" y="98"/>
                  </a:cubicBezTo>
                  <a:cubicBezTo>
                    <a:pt x="108" y="98"/>
                    <a:pt x="121" y="70"/>
                    <a:pt x="121" y="42"/>
                  </a:cubicBezTo>
                  <a:cubicBezTo>
                    <a:pt x="108" y="14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62"/>
            <p:cNvSpPr/>
            <p:nvPr/>
          </p:nvSpPr>
          <p:spPr>
            <a:xfrm flipH="1">
              <a:off x="3522709" y="3372076"/>
              <a:ext cx="8285" cy="6097"/>
            </a:xfrm>
            <a:custGeom>
              <a:avLst/>
              <a:gdLst/>
              <a:ahLst/>
              <a:cxnLst/>
              <a:rect l="l" t="t" r="r" b="b"/>
              <a:pathLst>
                <a:path w="106" h="78" extrusionOk="0">
                  <a:moveTo>
                    <a:pt x="75" y="1"/>
                  </a:moveTo>
                  <a:cubicBezTo>
                    <a:pt x="47" y="1"/>
                    <a:pt x="0" y="77"/>
                    <a:pt x="41" y="77"/>
                  </a:cubicBezTo>
                  <a:cubicBezTo>
                    <a:pt x="43" y="77"/>
                    <a:pt x="46" y="77"/>
                    <a:pt x="50" y="76"/>
                  </a:cubicBezTo>
                  <a:cubicBezTo>
                    <a:pt x="77" y="76"/>
                    <a:pt x="105" y="48"/>
                    <a:pt x="91" y="20"/>
                  </a:cubicBezTo>
                  <a:cubicBezTo>
                    <a:pt x="89" y="6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62"/>
            <p:cNvSpPr/>
            <p:nvPr/>
          </p:nvSpPr>
          <p:spPr>
            <a:xfrm flipH="1">
              <a:off x="3498712" y="3356990"/>
              <a:ext cx="9458" cy="7973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4" y="0"/>
                  </a:moveTo>
                  <a:cubicBezTo>
                    <a:pt x="27" y="0"/>
                    <a:pt x="1" y="21"/>
                    <a:pt x="9" y="60"/>
                  </a:cubicBezTo>
                  <a:cubicBezTo>
                    <a:pt x="23" y="88"/>
                    <a:pt x="37" y="102"/>
                    <a:pt x="64" y="102"/>
                  </a:cubicBezTo>
                  <a:cubicBezTo>
                    <a:pt x="92" y="102"/>
                    <a:pt x="120" y="74"/>
                    <a:pt x="106" y="46"/>
                  </a:cubicBezTo>
                  <a:cubicBezTo>
                    <a:pt x="100" y="14"/>
                    <a:pt x="77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62"/>
            <p:cNvSpPr/>
            <p:nvPr/>
          </p:nvSpPr>
          <p:spPr>
            <a:xfrm flipH="1">
              <a:off x="3485658" y="3333931"/>
              <a:ext cx="8285" cy="6019"/>
            </a:xfrm>
            <a:custGeom>
              <a:avLst/>
              <a:gdLst/>
              <a:ahLst/>
              <a:cxnLst/>
              <a:rect l="l" t="t" r="r" b="b"/>
              <a:pathLst>
                <a:path w="106" h="77" extrusionOk="0">
                  <a:moveTo>
                    <a:pt x="75" y="0"/>
                  </a:moveTo>
                  <a:cubicBezTo>
                    <a:pt x="47" y="0"/>
                    <a:pt x="0" y="77"/>
                    <a:pt x="41" y="77"/>
                  </a:cubicBezTo>
                  <a:cubicBezTo>
                    <a:pt x="44" y="77"/>
                    <a:pt x="46" y="77"/>
                    <a:pt x="50" y="76"/>
                  </a:cubicBezTo>
                  <a:cubicBezTo>
                    <a:pt x="78" y="76"/>
                    <a:pt x="106" y="48"/>
                    <a:pt x="92" y="20"/>
                  </a:cubicBezTo>
                  <a:cubicBezTo>
                    <a:pt x="89" y="6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62"/>
            <p:cNvSpPr/>
            <p:nvPr/>
          </p:nvSpPr>
          <p:spPr>
            <a:xfrm flipH="1">
              <a:off x="3484564" y="3361602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43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15" y="79"/>
                    <a:pt x="34" y="102"/>
                    <a:pt x="56" y="102"/>
                  </a:cubicBezTo>
                  <a:cubicBezTo>
                    <a:pt x="60" y="102"/>
                    <a:pt x="66" y="101"/>
                    <a:pt x="71" y="98"/>
                  </a:cubicBezTo>
                  <a:cubicBezTo>
                    <a:pt x="99" y="98"/>
                    <a:pt x="113" y="71"/>
                    <a:pt x="113" y="43"/>
                  </a:cubicBezTo>
                  <a:cubicBezTo>
                    <a:pt x="99" y="15"/>
                    <a:pt x="71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62"/>
            <p:cNvSpPr/>
            <p:nvPr/>
          </p:nvSpPr>
          <p:spPr>
            <a:xfrm flipH="1">
              <a:off x="3513329" y="3336042"/>
              <a:ext cx="7895" cy="7660"/>
            </a:xfrm>
            <a:custGeom>
              <a:avLst/>
              <a:gdLst/>
              <a:ahLst/>
              <a:cxnLst/>
              <a:rect l="l" t="t" r="r" b="b"/>
              <a:pathLst>
                <a:path w="101" h="98" extrusionOk="0">
                  <a:moveTo>
                    <a:pt x="56" y="0"/>
                  </a:moveTo>
                  <a:cubicBezTo>
                    <a:pt x="30" y="0"/>
                    <a:pt x="0" y="22"/>
                    <a:pt x="8" y="63"/>
                  </a:cubicBezTo>
                  <a:cubicBezTo>
                    <a:pt x="8" y="86"/>
                    <a:pt x="25" y="97"/>
                    <a:pt x="44" y="97"/>
                  </a:cubicBezTo>
                  <a:cubicBezTo>
                    <a:pt x="70" y="97"/>
                    <a:pt x="100" y="76"/>
                    <a:pt x="92" y="35"/>
                  </a:cubicBezTo>
                  <a:cubicBezTo>
                    <a:pt x="92" y="12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62"/>
            <p:cNvSpPr/>
            <p:nvPr/>
          </p:nvSpPr>
          <p:spPr>
            <a:xfrm flipH="1">
              <a:off x="3542328" y="3334947"/>
              <a:ext cx="9458" cy="8207"/>
            </a:xfrm>
            <a:custGeom>
              <a:avLst/>
              <a:gdLst/>
              <a:ahLst/>
              <a:cxnLst/>
              <a:rect l="l" t="t" r="r" b="b"/>
              <a:pathLst>
                <a:path w="121" h="105" extrusionOk="0">
                  <a:moveTo>
                    <a:pt x="65" y="1"/>
                  </a:moveTo>
                  <a:cubicBezTo>
                    <a:pt x="35" y="1"/>
                    <a:pt x="1" y="22"/>
                    <a:pt x="9" y="63"/>
                  </a:cubicBezTo>
                  <a:cubicBezTo>
                    <a:pt x="9" y="91"/>
                    <a:pt x="37" y="105"/>
                    <a:pt x="65" y="105"/>
                  </a:cubicBezTo>
                  <a:cubicBezTo>
                    <a:pt x="92" y="91"/>
                    <a:pt x="120" y="63"/>
                    <a:pt x="106" y="35"/>
                  </a:cubicBezTo>
                  <a:cubicBezTo>
                    <a:pt x="106" y="12"/>
                    <a:pt x="8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62"/>
            <p:cNvSpPr/>
            <p:nvPr/>
          </p:nvSpPr>
          <p:spPr>
            <a:xfrm flipH="1">
              <a:off x="3590321" y="3336120"/>
              <a:ext cx="8833" cy="7582"/>
            </a:xfrm>
            <a:custGeom>
              <a:avLst/>
              <a:gdLst/>
              <a:ahLst/>
              <a:cxnLst/>
              <a:rect l="l" t="t" r="r" b="b"/>
              <a:pathLst>
                <a:path w="113" h="97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29" y="6"/>
                    <a:pt x="1" y="34"/>
                    <a:pt x="15" y="62"/>
                  </a:cubicBezTo>
                  <a:cubicBezTo>
                    <a:pt x="15" y="85"/>
                    <a:pt x="32" y="96"/>
                    <a:pt x="52" y="96"/>
                  </a:cubicBezTo>
                  <a:cubicBezTo>
                    <a:pt x="79" y="96"/>
                    <a:pt x="113" y="75"/>
                    <a:pt x="113" y="34"/>
                  </a:cubicBezTo>
                  <a:cubicBezTo>
                    <a:pt x="102" y="13"/>
                    <a:pt x="85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62"/>
            <p:cNvSpPr/>
            <p:nvPr/>
          </p:nvSpPr>
          <p:spPr>
            <a:xfrm flipH="1">
              <a:off x="3583521" y="3354020"/>
              <a:ext cx="9458" cy="5706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61" y="0"/>
                  </a:moveTo>
                  <a:cubicBezTo>
                    <a:pt x="0" y="10"/>
                    <a:pt x="66" y="73"/>
                    <a:pt x="100" y="73"/>
                  </a:cubicBezTo>
                  <a:cubicBezTo>
                    <a:pt x="113" y="73"/>
                    <a:pt x="121" y="64"/>
                    <a:pt x="117" y="42"/>
                  </a:cubicBezTo>
                  <a:cubicBezTo>
                    <a:pt x="117" y="14"/>
                    <a:pt x="89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62"/>
            <p:cNvSpPr/>
            <p:nvPr/>
          </p:nvSpPr>
          <p:spPr>
            <a:xfrm flipH="1">
              <a:off x="3560853" y="3356834"/>
              <a:ext cx="8833" cy="8129"/>
            </a:xfrm>
            <a:custGeom>
              <a:avLst/>
              <a:gdLst/>
              <a:ahLst/>
              <a:cxnLst/>
              <a:rect l="l" t="t" r="r" b="b"/>
              <a:pathLst>
                <a:path w="113" h="104" extrusionOk="0">
                  <a:moveTo>
                    <a:pt x="64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5" y="6"/>
                    <a:pt x="1" y="34"/>
                    <a:pt x="1" y="62"/>
                  </a:cubicBezTo>
                  <a:cubicBezTo>
                    <a:pt x="15" y="90"/>
                    <a:pt x="28" y="104"/>
                    <a:pt x="56" y="104"/>
                  </a:cubicBezTo>
                  <a:cubicBezTo>
                    <a:pt x="84" y="90"/>
                    <a:pt x="112" y="62"/>
                    <a:pt x="98" y="34"/>
                  </a:cubicBezTo>
                  <a:cubicBezTo>
                    <a:pt x="98" y="13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62"/>
            <p:cNvSpPr/>
            <p:nvPr/>
          </p:nvSpPr>
          <p:spPr>
            <a:xfrm flipH="1">
              <a:off x="3570702" y="3313218"/>
              <a:ext cx="7660" cy="8129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64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0" y="90"/>
                    <a:pt x="28" y="104"/>
                    <a:pt x="56" y="104"/>
                  </a:cubicBezTo>
                  <a:cubicBezTo>
                    <a:pt x="84" y="90"/>
                    <a:pt x="98" y="62"/>
                    <a:pt x="98" y="34"/>
                  </a:cubicBezTo>
                  <a:cubicBezTo>
                    <a:pt x="98" y="14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62"/>
            <p:cNvSpPr/>
            <p:nvPr/>
          </p:nvSpPr>
          <p:spPr>
            <a:xfrm flipH="1">
              <a:off x="3624089" y="3310404"/>
              <a:ext cx="9614" cy="7817"/>
            </a:xfrm>
            <a:custGeom>
              <a:avLst/>
              <a:gdLst/>
              <a:ahLst/>
              <a:cxnLst/>
              <a:rect l="l" t="t" r="r" b="b"/>
              <a:pathLst>
                <a:path w="123" h="100" extrusionOk="0">
                  <a:moveTo>
                    <a:pt x="52" y="0"/>
                  </a:moveTo>
                  <a:cubicBezTo>
                    <a:pt x="0" y="13"/>
                    <a:pt x="9" y="99"/>
                    <a:pt x="67" y="99"/>
                  </a:cubicBezTo>
                  <a:cubicBezTo>
                    <a:pt x="71" y="99"/>
                    <a:pt x="76" y="99"/>
                    <a:pt x="80" y="98"/>
                  </a:cubicBezTo>
                  <a:cubicBezTo>
                    <a:pt x="108" y="98"/>
                    <a:pt x="122" y="70"/>
                    <a:pt x="108" y="42"/>
                  </a:cubicBezTo>
                  <a:cubicBezTo>
                    <a:pt x="108" y="1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62"/>
            <p:cNvSpPr/>
            <p:nvPr/>
          </p:nvSpPr>
          <p:spPr>
            <a:xfrm flipH="1">
              <a:off x="3637689" y="3299461"/>
              <a:ext cx="8285" cy="8051"/>
            </a:xfrm>
            <a:custGeom>
              <a:avLst/>
              <a:gdLst/>
              <a:ahLst/>
              <a:cxnLst/>
              <a:rect l="l" t="t" r="r" b="b"/>
              <a:pathLst>
                <a:path w="106" h="103" extrusionOk="0">
                  <a:moveTo>
                    <a:pt x="42" y="1"/>
                  </a:moveTo>
                  <a:cubicBezTo>
                    <a:pt x="14" y="15"/>
                    <a:pt x="0" y="29"/>
                    <a:pt x="0" y="57"/>
                  </a:cubicBezTo>
                  <a:cubicBezTo>
                    <a:pt x="6" y="88"/>
                    <a:pt x="30" y="102"/>
                    <a:pt x="52" y="102"/>
                  </a:cubicBezTo>
                  <a:cubicBezTo>
                    <a:pt x="79" y="102"/>
                    <a:pt x="105" y="81"/>
                    <a:pt x="98" y="43"/>
                  </a:cubicBezTo>
                  <a:cubicBezTo>
                    <a:pt x="98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62"/>
            <p:cNvSpPr/>
            <p:nvPr/>
          </p:nvSpPr>
          <p:spPr>
            <a:xfrm flipH="1">
              <a:off x="3609315" y="3349330"/>
              <a:ext cx="8911" cy="8364"/>
            </a:xfrm>
            <a:custGeom>
              <a:avLst/>
              <a:gdLst/>
              <a:ahLst/>
              <a:cxnLst/>
              <a:rect l="l" t="t" r="r" b="b"/>
              <a:pathLst>
                <a:path w="114" h="107" extrusionOk="0">
                  <a:moveTo>
                    <a:pt x="54" y="0"/>
                  </a:moveTo>
                  <a:cubicBezTo>
                    <a:pt x="26" y="0"/>
                    <a:pt x="0" y="22"/>
                    <a:pt x="8" y="60"/>
                  </a:cubicBezTo>
                  <a:cubicBezTo>
                    <a:pt x="14" y="92"/>
                    <a:pt x="37" y="106"/>
                    <a:pt x="60" y="106"/>
                  </a:cubicBezTo>
                  <a:cubicBezTo>
                    <a:pt x="87" y="106"/>
                    <a:pt x="113" y="85"/>
                    <a:pt x="105" y="46"/>
                  </a:cubicBezTo>
                  <a:cubicBezTo>
                    <a:pt x="99" y="15"/>
                    <a:pt x="76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62"/>
            <p:cNvSpPr/>
            <p:nvPr/>
          </p:nvSpPr>
          <p:spPr>
            <a:xfrm flipH="1">
              <a:off x="3600092" y="3367855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57" y="1"/>
                  </a:moveTo>
                  <a:cubicBezTo>
                    <a:pt x="53" y="1"/>
                    <a:pt x="47" y="2"/>
                    <a:pt x="42" y="5"/>
                  </a:cubicBezTo>
                  <a:cubicBezTo>
                    <a:pt x="14" y="5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4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62"/>
            <p:cNvSpPr/>
            <p:nvPr/>
          </p:nvSpPr>
          <p:spPr>
            <a:xfrm flipH="1">
              <a:off x="3591416" y="3300555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1"/>
                  </a:moveTo>
                  <a:cubicBezTo>
                    <a:pt x="1" y="14"/>
                    <a:pt x="21" y="100"/>
                    <a:pt x="69" y="100"/>
                  </a:cubicBezTo>
                  <a:cubicBezTo>
                    <a:pt x="72" y="100"/>
                    <a:pt x="76" y="99"/>
                    <a:pt x="80" y="98"/>
                  </a:cubicBezTo>
                  <a:cubicBezTo>
                    <a:pt x="108" y="84"/>
                    <a:pt x="122" y="70"/>
                    <a:pt x="122" y="43"/>
                  </a:cubicBezTo>
                  <a:cubicBezTo>
                    <a:pt x="122" y="15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62"/>
            <p:cNvSpPr/>
            <p:nvPr/>
          </p:nvSpPr>
          <p:spPr>
            <a:xfrm flipH="1">
              <a:off x="3542328" y="3289690"/>
              <a:ext cx="8833" cy="7660"/>
            </a:xfrm>
            <a:custGeom>
              <a:avLst/>
              <a:gdLst/>
              <a:ahLst/>
              <a:cxnLst/>
              <a:rect l="l" t="t" r="r" b="b"/>
              <a:pathLst>
                <a:path w="113" h="98" extrusionOk="0">
                  <a:moveTo>
                    <a:pt x="57" y="0"/>
                  </a:moveTo>
                  <a:cubicBezTo>
                    <a:pt x="29" y="14"/>
                    <a:pt x="1" y="28"/>
                    <a:pt x="15" y="56"/>
                  </a:cubicBezTo>
                  <a:cubicBezTo>
                    <a:pt x="15" y="84"/>
                    <a:pt x="43" y="98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62"/>
            <p:cNvSpPr/>
            <p:nvPr/>
          </p:nvSpPr>
          <p:spPr>
            <a:xfrm flipH="1">
              <a:off x="3510749" y="3282655"/>
              <a:ext cx="8520" cy="7113"/>
            </a:xfrm>
            <a:custGeom>
              <a:avLst/>
              <a:gdLst/>
              <a:ahLst/>
              <a:cxnLst/>
              <a:rect l="l" t="t" r="r" b="b"/>
              <a:pathLst>
                <a:path w="109" h="91" extrusionOk="0">
                  <a:moveTo>
                    <a:pt x="91" y="1"/>
                  </a:moveTo>
                  <a:cubicBezTo>
                    <a:pt x="58" y="1"/>
                    <a:pt x="0" y="90"/>
                    <a:pt x="67" y="90"/>
                  </a:cubicBezTo>
                  <a:cubicBezTo>
                    <a:pt x="95" y="76"/>
                    <a:pt x="109" y="48"/>
                    <a:pt x="109" y="20"/>
                  </a:cubicBezTo>
                  <a:cubicBezTo>
                    <a:pt x="106" y="7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62"/>
            <p:cNvSpPr/>
            <p:nvPr/>
          </p:nvSpPr>
          <p:spPr>
            <a:xfrm flipH="1">
              <a:off x="3487847" y="3267882"/>
              <a:ext cx="7660" cy="7660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42" y="0"/>
                  </a:moveTo>
                  <a:cubicBezTo>
                    <a:pt x="14" y="0"/>
                    <a:pt x="0" y="28"/>
                    <a:pt x="0" y="56"/>
                  </a:cubicBezTo>
                  <a:cubicBezTo>
                    <a:pt x="14" y="84"/>
                    <a:pt x="28" y="98"/>
                    <a:pt x="56" y="98"/>
                  </a:cubicBezTo>
                  <a:cubicBezTo>
                    <a:pt x="84" y="98"/>
                    <a:pt x="98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62"/>
            <p:cNvSpPr/>
            <p:nvPr/>
          </p:nvSpPr>
          <p:spPr>
            <a:xfrm flipH="1">
              <a:off x="3482375" y="3282186"/>
              <a:ext cx="8364" cy="8676"/>
            </a:xfrm>
            <a:custGeom>
              <a:avLst/>
              <a:gdLst/>
              <a:ahLst/>
              <a:cxnLst/>
              <a:rect l="l" t="t" r="r" b="b"/>
              <a:pathLst>
                <a:path w="107" h="111" extrusionOk="0">
                  <a:moveTo>
                    <a:pt x="62" y="0"/>
                  </a:moveTo>
                  <a:cubicBezTo>
                    <a:pt x="32" y="0"/>
                    <a:pt x="1" y="27"/>
                    <a:pt x="9" y="68"/>
                  </a:cubicBezTo>
                  <a:cubicBezTo>
                    <a:pt x="9" y="96"/>
                    <a:pt x="37" y="110"/>
                    <a:pt x="65" y="110"/>
                  </a:cubicBezTo>
                  <a:cubicBezTo>
                    <a:pt x="93" y="96"/>
                    <a:pt x="106" y="68"/>
                    <a:pt x="106" y="40"/>
                  </a:cubicBezTo>
                  <a:cubicBezTo>
                    <a:pt x="101" y="12"/>
                    <a:pt x="8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62"/>
            <p:cNvSpPr/>
            <p:nvPr/>
          </p:nvSpPr>
          <p:spPr>
            <a:xfrm flipH="1">
              <a:off x="3501370" y="330876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1" y="22"/>
                    <a:pt x="9" y="63"/>
                  </a:cubicBezTo>
                  <a:cubicBezTo>
                    <a:pt x="15" y="86"/>
                    <a:pt x="35" y="98"/>
                    <a:pt x="56" y="98"/>
                  </a:cubicBezTo>
                  <a:cubicBezTo>
                    <a:pt x="85" y="98"/>
                    <a:pt x="115" y="76"/>
                    <a:pt x="106" y="35"/>
                  </a:cubicBezTo>
                  <a:cubicBezTo>
                    <a:pt x="101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62"/>
            <p:cNvSpPr/>
            <p:nvPr/>
          </p:nvSpPr>
          <p:spPr>
            <a:xfrm flipH="1">
              <a:off x="3490036" y="3313687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1"/>
                  </a:moveTo>
                  <a:cubicBezTo>
                    <a:pt x="30" y="1"/>
                    <a:pt x="0" y="24"/>
                    <a:pt x="8" y="56"/>
                  </a:cubicBezTo>
                  <a:cubicBezTo>
                    <a:pt x="8" y="79"/>
                    <a:pt x="27" y="101"/>
                    <a:pt x="49" y="101"/>
                  </a:cubicBezTo>
                  <a:cubicBezTo>
                    <a:pt x="54" y="101"/>
                    <a:pt x="59" y="100"/>
                    <a:pt x="64" y="98"/>
                  </a:cubicBezTo>
                  <a:cubicBezTo>
                    <a:pt x="92" y="98"/>
                    <a:pt x="106" y="70"/>
                    <a:pt x="106" y="42"/>
                  </a:cubicBezTo>
                  <a:cubicBezTo>
                    <a:pt x="100" y="13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62"/>
            <p:cNvSpPr/>
            <p:nvPr/>
          </p:nvSpPr>
          <p:spPr>
            <a:xfrm flipH="1">
              <a:off x="3474715" y="3301336"/>
              <a:ext cx="8364" cy="7973"/>
            </a:xfrm>
            <a:custGeom>
              <a:avLst/>
              <a:gdLst/>
              <a:ahLst/>
              <a:cxnLst/>
              <a:rect l="l" t="t" r="r" b="b"/>
              <a:pathLst>
                <a:path w="107" h="102" extrusionOk="0">
                  <a:moveTo>
                    <a:pt x="54" y="1"/>
                  </a:moveTo>
                  <a:cubicBezTo>
                    <a:pt x="27" y="1"/>
                    <a:pt x="1" y="22"/>
                    <a:pt x="8" y="60"/>
                  </a:cubicBezTo>
                  <a:cubicBezTo>
                    <a:pt x="8" y="90"/>
                    <a:pt x="26" y="102"/>
                    <a:pt x="46" y="102"/>
                  </a:cubicBezTo>
                  <a:cubicBezTo>
                    <a:pt x="73" y="102"/>
                    <a:pt x="106" y="79"/>
                    <a:pt x="106" y="46"/>
                  </a:cubicBezTo>
                  <a:cubicBezTo>
                    <a:pt x="100" y="15"/>
                    <a:pt x="77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62"/>
            <p:cNvSpPr/>
            <p:nvPr/>
          </p:nvSpPr>
          <p:spPr>
            <a:xfrm flipH="1">
              <a:off x="3525992" y="3307121"/>
              <a:ext cx="8833" cy="773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3" y="0"/>
                  </a:moveTo>
                  <a:cubicBezTo>
                    <a:pt x="15" y="14"/>
                    <a:pt x="1" y="28"/>
                    <a:pt x="1" y="56"/>
                  </a:cubicBezTo>
                  <a:cubicBezTo>
                    <a:pt x="15" y="84"/>
                    <a:pt x="43" y="98"/>
                    <a:pt x="71" y="98"/>
                  </a:cubicBezTo>
                  <a:cubicBezTo>
                    <a:pt x="85" y="98"/>
                    <a:pt x="113" y="70"/>
                    <a:pt x="99" y="42"/>
                  </a:cubicBezTo>
                  <a:cubicBezTo>
                    <a:pt x="99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62"/>
            <p:cNvSpPr/>
            <p:nvPr/>
          </p:nvSpPr>
          <p:spPr>
            <a:xfrm flipH="1">
              <a:off x="3548894" y="3314781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28" y="14"/>
                    <a:pt x="0" y="42"/>
                    <a:pt x="14" y="70"/>
                  </a:cubicBezTo>
                  <a:cubicBezTo>
                    <a:pt x="14" y="81"/>
                    <a:pt x="32" y="101"/>
                    <a:pt x="54" y="101"/>
                  </a:cubicBezTo>
                  <a:cubicBezTo>
                    <a:pt x="59" y="101"/>
                    <a:pt x="64" y="100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62"/>
            <p:cNvSpPr/>
            <p:nvPr/>
          </p:nvSpPr>
          <p:spPr>
            <a:xfrm flipH="1">
              <a:off x="3557570" y="3325646"/>
              <a:ext cx="8833" cy="7973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6" y="1"/>
                  </a:moveTo>
                  <a:cubicBezTo>
                    <a:pt x="28" y="1"/>
                    <a:pt x="0" y="28"/>
                    <a:pt x="14" y="70"/>
                  </a:cubicBezTo>
                  <a:cubicBezTo>
                    <a:pt x="14" y="82"/>
                    <a:pt x="33" y="102"/>
                    <a:pt x="54" y="102"/>
                  </a:cubicBezTo>
                  <a:cubicBezTo>
                    <a:pt x="60" y="102"/>
                    <a:pt x="65" y="101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112" y="14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62"/>
            <p:cNvSpPr/>
            <p:nvPr/>
          </p:nvSpPr>
          <p:spPr>
            <a:xfrm flipH="1">
              <a:off x="3569608" y="3292660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57" y="0"/>
                  </a:moveTo>
                  <a:cubicBezTo>
                    <a:pt x="52" y="0"/>
                    <a:pt x="47" y="1"/>
                    <a:pt x="42" y="4"/>
                  </a:cubicBezTo>
                  <a:cubicBezTo>
                    <a:pt x="14" y="4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3"/>
                    <a:pt x="7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62"/>
            <p:cNvSpPr/>
            <p:nvPr/>
          </p:nvSpPr>
          <p:spPr>
            <a:xfrm flipH="1">
              <a:off x="3605251" y="3323457"/>
              <a:ext cx="9536" cy="5784"/>
            </a:xfrm>
            <a:custGeom>
              <a:avLst/>
              <a:gdLst/>
              <a:ahLst/>
              <a:cxnLst/>
              <a:rect l="l" t="t" r="r" b="b"/>
              <a:pathLst>
                <a:path w="122" h="74" extrusionOk="0">
                  <a:moveTo>
                    <a:pt x="61" y="1"/>
                  </a:moveTo>
                  <a:cubicBezTo>
                    <a:pt x="0" y="11"/>
                    <a:pt x="66" y="73"/>
                    <a:pt x="100" y="73"/>
                  </a:cubicBezTo>
                  <a:cubicBezTo>
                    <a:pt x="113" y="73"/>
                    <a:pt x="121" y="65"/>
                    <a:pt x="117" y="42"/>
                  </a:cubicBezTo>
                  <a:cubicBezTo>
                    <a:pt x="117" y="15"/>
                    <a:pt x="89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62"/>
            <p:cNvSpPr/>
            <p:nvPr/>
          </p:nvSpPr>
          <p:spPr>
            <a:xfrm flipH="1">
              <a:off x="3578362" y="3061760"/>
              <a:ext cx="134131" cy="340252"/>
            </a:xfrm>
            <a:custGeom>
              <a:avLst/>
              <a:gdLst/>
              <a:ahLst/>
              <a:cxnLst/>
              <a:rect l="l" t="t" r="r" b="b"/>
              <a:pathLst>
                <a:path w="1716" h="4353" extrusionOk="0">
                  <a:moveTo>
                    <a:pt x="1423" y="936"/>
                  </a:moveTo>
                  <a:lnTo>
                    <a:pt x="1158" y="1"/>
                  </a:lnTo>
                  <a:lnTo>
                    <a:pt x="1060" y="15"/>
                  </a:lnTo>
                  <a:lnTo>
                    <a:pt x="1242" y="922"/>
                  </a:lnTo>
                  <a:cubicBezTo>
                    <a:pt x="1242" y="922"/>
                    <a:pt x="0" y="2316"/>
                    <a:pt x="1716" y="4353"/>
                  </a:cubicBezTo>
                  <a:cubicBezTo>
                    <a:pt x="1521" y="4116"/>
                    <a:pt x="293" y="2484"/>
                    <a:pt x="1423" y="93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62"/>
            <p:cNvSpPr/>
            <p:nvPr/>
          </p:nvSpPr>
          <p:spPr>
            <a:xfrm flipH="1">
              <a:off x="3542328" y="2936383"/>
              <a:ext cx="37128" cy="29546"/>
            </a:xfrm>
            <a:custGeom>
              <a:avLst/>
              <a:gdLst/>
              <a:ahLst/>
              <a:cxnLst/>
              <a:rect l="l" t="t" r="r" b="b"/>
              <a:pathLst>
                <a:path w="475" h="378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279" y="377"/>
                  </a:lnTo>
                  <a:cubicBezTo>
                    <a:pt x="335" y="350"/>
                    <a:pt x="405" y="336"/>
                    <a:pt x="474" y="336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62"/>
            <p:cNvSpPr/>
            <p:nvPr/>
          </p:nvSpPr>
          <p:spPr>
            <a:xfrm flipH="1">
              <a:off x="3579378" y="2954909"/>
              <a:ext cx="62298" cy="17587"/>
            </a:xfrm>
            <a:custGeom>
              <a:avLst/>
              <a:gdLst/>
              <a:ahLst/>
              <a:cxnLst/>
              <a:rect l="l" t="t" r="r" b="b"/>
              <a:pathLst>
                <a:path w="797" h="225" extrusionOk="0">
                  <a:moveTo>
                    <a:pt x="796" y="1"/>
                  </a:moveTo>
                  <a:lnTo>
                    <a:pt x="1" y="168"/>
                  </a:lnTo>
                  <a:lnTo>
                    <a:pt x="392" y="224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62"/>
            <p:cNvSpPr/>
            <p:nvPr/>
          </p:nvSpPr>
          <p:spPr>
            <a:xfrm flipH="1">
              <a:off x="3642614" y="2961474"/>
              <a:ext cx="44789" cy="24075"/>
            </a:xfrm>
            <a:custGeom>
              <a:avLst/>
              <a:gdLst/>
              <a:ahLst/>
              <a:cxnLst/>
              <a:rect l="l" t="t" r="r" b="b"/>
              <a:pathLst>
                <a:path w="573" h="308" extrusionOk="0">
                  <a:moveTo>
                    <a:pt x="0" y="1"/>
                  </a:moveTo>
                  <a:lnTo>
                    <a:pt x="70" y="308"/>
                  </a:lnTo>
                  <a:cubicBezTo>
                    <a:pt x="112" y="294"/>
                    <a:pt x="168" y="294"/>
                    <a:pt x="209" y="294"/>
                  </a:cubicBezTo>
                  <a:lnTo>
                    <a:pt x="279" y="294"/>
                  </a:lnTo>
                  <a:lnTo>
                    <a:pt x="237" y="154"/>
                  </a:lnTo>
                  <a:lnTo>
                    <a:pt x="572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62"/>
            <p:cNvSpPr/>
            <p:nvPr/>
          </p:nvSpPr>
          <p:spPr>
            <a:xfrm flipH="1">
              <a:off x="3560853" y="2946232"/>
              <a:ext cx="100442" cy="30406"/>
            </a:xfrm>
            <a:custGeom>
              <a:avLst/>
              <a:gdLst/>
              <a:ahLst/>
              <a:cxnLst/>
              <a:rect l="l" t="t" r="r" b="b"/>
              <a:pathLst>
                <a:path w="1285" h="389" extrusionOk="0">
                  <a:moveTo>
                    <a:pt x="1284" y="0"/>
                  </a:moveTo>
                  <a:lnTo>
                    <a:pt x="1284" y="0"/>
                  </a:ln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61" y="261"/>
                    <a:pt x="664" y="329"/>
                    <a:pt x="437" y="329"/>
                  </a:cubicBezTo>
                  <a:cubicBezTo>
                    <a:pt x="173" y="329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9" y="347"/>
                    <a:pt x="331" y="389"/>
                    <a:pt x="481" y="389"/>
                  </a:cubicBezTo>
                  <a:cubicBezTo>
                    <a:pt x="902" y="389"/>
                    <a:pt x="1220" y="59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62"/>
            <p:cNvSpPr/>
            <p:nvPr/>
          </p:nvSpPr>
          <p:spPr>
            <a:xfrm flipH="1">
              <a:off x="3483470" y="2884091"/>
              <a:ext cx="257397" cy="97394"/>
            </a:xfrm>
            <a:custGeom>
              <a:avLst/>
              <a:gdLst/>
              <a:ahLst/>
              <a:cxnLst/>
              <a:rect l="l" t="t" r="r" b="b"/>
              <a:pathLst>
                <a:path w="3293" h="1246" extrusionOk="0">
                  <a:moveTo>
                    <a:pt x="2511" y="0"/>
                  </a:moveTo>
                  <a:lnTo>
                    <a:pt x="2511" y="0"/>
                  </a:lnTo>
                  <a:cubicBezTo>
                    <a:pt x="2470" y="112"/>
                    <a:pt x="2428" y="223"/>
                    <a:pt x="2372" y="335"/>
                  </a:cubicBezTo>
                  <a:cubicBezTo>
                    <a:pt x="2428" y="447"/>
                    <a:pt x="2288" y="586"/>
                    <a:pt x="2191" y="684"/>
                  </a:cubicBezTo>
                  <a:cubicBezTo>
                    <a:pt x="2149" y="712"/>
                    <a:pt x="2107" y="740"/>
                    <a:pt x="2107" y="740"/>
                  </a:cubicBezTo>
                  <a:cubicBezTo>
                    <a:pt x="1967" y="851"/>
                    <a:pt x="1800" y="949"/>
                    <a:pt x="1619" y="1005"/>
                  </a:cubicBezTo>
                  <a:cubicBezTo>
                    <a:pt x="1558" y="1018"/>
                    <a:pt x="1498" y="1024"/>
                    <a:pt x="1438" y="1024"/>
                  </a:cubicBezTo>
                  <a:cubicBezTo>
                    <a:pt x="1304" y="1024"/>
                    <a:pt x="1172" y="993"/>
                    <a:pt x="1047" y="935"/>
                  </a:cubicBezTo>
                  <a:cubicBezTo>
                    <a:pt x="1005" y="921"/>
                    <a:pt x="949" y="907"/>
                    <a:pt x="921" y="879"/>
                  </a:cubicBezTo>
                  <a:cubicBezTo>
                    <a:pt x="712" y="795"/>
                    <a:pt x="628" y="712"/>
                    <a:pt x="642" y="614"/>
                  </a:cubicBezTo>
                  <a:cubicBezTo>
                    <a:pt x="545" y="530"/>
                    <a:pt x="475" y="447"/>
                    <a:pt x="405" y="335"/>
                  </a:cubicBezTo>
                  <a:lnTo>
                    <a:pt x="405" y="335"/>
                  </a:lnTo>
                  <a:cubicBezTo>
                    <a:pt x="29" y="558"/>
                    <a:pt x="1" y="837"/>
                    <a:pt x="768" y="1102"/>
                  </a:cubicBezTo>
                  <a:cubicBezTo>
                    <a:pt x="970" y="1203"/>
                    <a:pt x="1186" y="1246"/>
                    <a:pt x="1401" y="1246"/>
                  </a:cubicBezTo>
                  <a:cubicBezTo>
                    <a:pt x="1483" y="1246"/>
                    <a:pt x="1565" y="1239"/>
                    <a:pt x="1647" y="1228"/>
                  </a:cubicBezTo>
                  <a:cubicBezTo>
                    <a:pt x="1926" y="1130"/>
                    <a:pt x="2191" y="991"/>
                    <a:pt x="2414" y="809"/>
                  </a:cubicBezTo>
                  <a:cubicBezTo>
                    <a:pt x="2414" y="809"/>
                    <a:pt x="3293" y="182"/>
                    <a:pt x="2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62"/>
            <p:cNvSpPr/>
            <p:nvPr/>
          </p:nvSpPr>
          <p:spPr>
            <a:xfrm flipH="1">
              <a:off x="3528180" y="2890657"/>
              <a:ext cx="191973" cy="84965"/>
            </a:xfrm>
            <a:custGeom>
              <a:avLst/>
              <a:gdLst/>
              <a:ahLst/>
              <a:cxnLst/>
              <a:rect l="l" t="t" r="r" b="b"/>
              <a:pathLst>
                <a:path w="2456" h="1087" extrusionOk="0">
                  <a:moveTo>
                    <a:pt x="2219" y="0"/>
                  </a:moveTo>
                  <a:cubicBezTo>
                    <a:pt x="2205" y="28"/>
                    <a:pt x="2205" y="56"/>
                    <a:pt x="2191" y="84"/>
                  </a:cubicBezTo>
                  <a:cubicBezTo>
                    <a:pt x="2288" y="153"/>
                    <a:pt x="2316" y="307"/>
                    <a:pt x="2232" y="418"/>
                  </a:cubicBezTo>
                  <a:cubicBezTo>
                    <a:pt x="1860" y="902"/>
                    <a:pt x="1458" y="983"/>
                    <a:pt x="1230" y="983"/>
                  </a:cubicBezTo>
                  <a:cubicBezTo>
                    <a:pt x="1117" y="983"/>
                    <a:pt x="1047" y="962"/>
                    <a:pt x="1047" y="962"/>
                  </a:cubicBezTo>
                  <a:cubicBezTo>
                    <a:pt x="252" y="823"/>
                    <a:pt x="182" y="572"/>
                    <a:pt x="238" y="391"/>
                  </a:cubicBezTo>
                  <a:cubicBezTo>
                    <a:pt x="210" y="363"/>
                    <a:pt x="182" y="321"/>
                    <a:pt x="154" y="279"/>
                  </a:cubicBezTo>
                  <a:cubicBezTo>
                    <a:pt x="126" y="321"/>
                    <a:pt x="98" y="349"/>
                    <a:pt x="84" y="405"/>
                  </a:cubicBezTo>
                  <a:cubicBezTo>
                    <a:pt x="1" y="600"/>
                    <a:pt x="56" y="893"/>
                    <a:pt x="991" y="1060"/>
                  </a:cubicBezTo>
                  <a:cubicBezTo>
                    <a:pt x="991" y="1060"/>
                    <a:pt x="1077" y="1087"/>
                    <a:pt x="1216" y="1087"/>
                  </a:cubicBezTo>
                  <a:cubicBezTo>
                    <a:pt x="1482" y="1087"/>
                    <a:pt x="1942" y="991"/>
                    <a:pt x="2372" y="432"/>
                  </a:cubicBezTo>
                  <a:cubicBezTo>
                    <a:pt x="2456" y="307"/>
                    <a:pt x="2428" y="139"/>
                    <a:pt x="2302" y="42"/>
                  </a:cubicBezTo>
                  <a:cubicBezTo>
                    <a:pt x="2274" y="28"/>
                    <a:pt x="2246" y="14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62"/>
            <p:cNvSpPr/>
            <p:nvPr/>
          </p:nvSpPr>
          <p:spPr>
            <a:xfrm flipH="1">
              <a:off x="3680836" y="2911371"/>
              <a:ext cx="63079" cy="52371"/>
            </a:xfrm>
            <a:custGeom>
              <a:avLst/>
              <a:gdLst/>
              <a:ahLst/>
              <a:cxnLst/>
              <a:rect l="l" t="t" r="r" b="b"/>
              <a:pathLst>
                <a:path w="807" h="670" extrusionOk="0">
                  <a:moveTo>
                    <a:pt x="458" y="0"/>
                  </a:moveTo>
                  <a:cubicBezTo>
                    <a:pt x="278" y="111"/>
                    <a:pt x="0" y="374"/>
                    <a:pt x="796" y="665"/>
                  </a:cubicBezTo>
                  <a:lnTo>
                    <a:pt x="796" y="665"/>
                  </a:lnTo>
                  <a:cubicBezTo>
                    <a:pt x="707" y="628"/>
                    <a:pt x="147" y="340"/>
                    <a:pt x="472" y="28"/>
                  </a:cubicBezTo>
                  <a:lnTo>
                    <a:pt x="458" y="0"/>
                  </a:lnTo>
                  <a:close/>
                  <a:moveTo>
                    <a:pt x="796" y="665"/>
                  </a:moveTo>
                  <a:cubicBezTo>
                    <a:pt x="802" y="668"/>
                    <a:pt x="806" y="670"/>
                    <a:pt x="807" y="670"/>
                  </a:cubicBezTo>
                  <a:cubicBezTo>
                    <a:pt x="803" y="668"/>
                    <a:pt x="799" y="667"/>
                    <a:pt x="79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62"/>
            <p:cNvSpPr/>
            <p:nvPr/>
          </p:nvSpPr>
          <p:spPr>
            <a:xfrm flipH="1">
              <a:off x="3515048" y="2889562"/>
              <a:ext cx="31735" cy="38223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1" y="0"/>
                  </a:moveTo>
                  <a:lnTo>
                    <a:pt x="1" y="14"/>
                  </a:lnTo>
                  <a:cubicBezTo>
                    <a:pt x="196" y="84"/>
                    <a:pt x="266" y="335"/>
                    <a:pt x="126" y="488"/>
                  </a:cubicBezTo>
                  <a:cubicBezTo>
                    <a:pt x="405" y="195"/>
                    <a:pt x="19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62"/>
            <p:cNvSpPr/>
            <p:nvPr/>
          </p:nvSpPr>
          <p:spPr>
            <a:xfrm flipH="1">
              <a:off x="3560853" y="2950609"/>
              <a:ext cx="111307" cy="28452"/>
            </a:xfrm>
            <a:custGeom>
              <a:avLst/>
              <a:gdLst/>
              <a:ahLst/>
              <a:cxnLst/>
              <a:rect l="l" t="t" r="r" b="b"/>
              <a:pathLst>
                <a:path w="1424" h="364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0" y="304"/>
                    <a:pt x="518" y="304"/>
                  </a:cubicBezTo>
                  <a:cubicBezTo>
                    <a:pt x="343" y="304"/>
                    <a:pt x="167" y="273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72" y="364"/>
                    <a:pt x="619" y="364"/>
                  </a:cubicBezTo>
                  <a:cubicBezTo>
                    <a:pt x="872" y="364"/>
                    <a:pt x="1165" y="282"/>
                    <a:pt x="1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62"/>
            <p:cNvSpPr/>
            <p:nvPr/>
          </p:nvSpPr>
          <p:spPr>
            <a:xfrm flipH="1">
              <a:off x="2507658" y="2770673"/>
              <a:ext cx="206121" cy="206121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25" y="1"/>
                  </a:moveTo>
                  <a:cubicBezTo>
                    <a:pt x="586" y="1"/>
                    <a:pt x="0" y="600"/>
                    <a:pt x="0" y="1326"/>
                  </a:cubicBezTo>
                  <a:cubicBezTo>
                    <a:pt x="0" y="2051"/>
                    <a:pt x="586" y="2637"/>
                    <a:pt x="1325" y="2637"/>
                  </a:cubicBezTo>
                  <a:cubicBezTo>
                    <a:pt x="2051" y="2637"/>
                    <a:pt x="2637" y="2051"/>
                    <a:pt x="2637" y="1326"/>
                  </a:cubicBezTo>
                  <a:cubicBezTo>
                    <a:pt x="2637" y="600"/>
                    <a:pt x="2051" y="1"/>
                    <a:pt x="1325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62"/>
            <p:cNvSpPr/>
            <p:nvPr/>
          </p:nvSpPr>
          <p:spPr>
            <a:xfrm flipH="1">
              <a:off x="2384470" y="1290069"/>
              <a:ext cx="157033" cy="133897"/>
            </a:xfrm>
            <a:custGeom>
              <a:avLst/>
              <a:gdLst/>
              <a:ahLst/>
              <a:cxnLst/>
              <a:rect l="l" t="t" r="r" b="b"/>
              <a:pathLst>
                <a:path w="2009" h="1713" extrusionOk="0">
                  <a:moveTo>
                    <a:pt x="1158" y="0"/>
                  </a:moveTo>
                  <a:cubicBezTo>
                    <a:pt x="391" y="0"/>
                    <a:pt x="0" y="921"/>
                    <a:pt x="544" y="1465"/>
                  </a:cubicBezTo>
                  <a:cubicBezTo>
                    <a:pt x="719" y="1636"/>
                    <a:pt x="933" y="1712"/>
                    <a:pt x="1143" y="1712"/>
                  </a:cubicBezTo>
                  <a:cubicBezTo>
                    <a:pt x="1585" y="1712"/>
                    <a:pt x="2009" y="1372"/>
                    <a:pt x="2009" y="851"/>
                  </a:cubicBezTo>
                  <a:cubicBezTo>
                    <a:pt x="2009" y="377"/>
                    <a:pt x="1618" y="0"/>
                    <a:pt x="1158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62"/>
            <p:cNvSpPr/>
            <p:nvPr/>
          </p:nvSpPr>
          <p:spPr>
            <a:xfrm flipH="1">
              <a:off x="1306184" y="1371830"/>
              <a:ext cx="533163" cy="489626"/>
            </a:xfrm>
            <a:custGeom>
              <a:avLst/>
              <a:gdLst/>
              <a:ahLst/>
              <a:cxnLst/>
              <a:rect l="l" t="t" r="r" b="b"/>
              <a:pathLst>
                <a:path w="6821" h="6264" extrusionOk="0">
                  <a:moveTo>
                    <a:pt x="3641" y="1"/>
                  </a:moveTo>
                  <a:lnTo>
                    <a:pt x="3334" y="1409"/>
                  </a:lnTo>
                  <a:lnTo>
                    <a:pt x="2901" y="1605"/>
                  </a:lnTo>
                  <a:lnTo>
                    <a:pt x="1409" y="2274"/>
                  </a:lnTo>
                  <a:lnTo>
                    <a:pt x="474" y="2902"/>
                  </a:lnTo>
                  <a:lnTo>
                    <a:pt x="0" y="3669"/>
                  </a:lnTo>
                  <a:lnTo>
                    <a:pt x="140" y="4478"/>
                  </a:lnTo>
                  <a:lnTo>
                    <a:pt x="795" y="5176"/>
                  </a:lnTo>
                  <a:lnTo>
                    <a:pt x="2706" y="5901"/>
                  </a:lnTo>
                  <a:lnTo>
                    <a:pt x="4994" y="6264"/>
                  </a:lnTo>
                  <a:lnTo>
                    <a:pt x="6179" y="6040"/>
                  </a:lnTo>
                  <a:lnTo>
                    <a:pt x="6681" y="5510"/>
                  </a:lnTo>
                  <a:lnTo>
                    <a:pt x="6821" y="4897"/>
                  </a:lnTo>
                  <a:lnTo>
                    <a:pt x="6472" y="3948"/>
                  </a:lnTo>
                  <a:lnTo>
                    <a:pt x="5691" y="2874"/>
                  </a:lnTo>
                  <a:lnTo>
                    <a:pt x="4756" y="1758"/>
                  </a:lnTo>
                  <a:lnTo>
                    <a:pt x="5049" y="321"/>
                  </a:lnTo>
                  <a:cubicBezTo>
                    <a:pt x="4729" y="280"/>
                    <a:pt x="4394" y="238"/>
                    <a:pt x="4059" y="196"/>
                  </a:cubicBezTo>
                  <a:cubicBezTo>
                    <a:pt x="3906" y="168"/>
                    <a:pt x="3766" y="98"/>
                    <a:pt x="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62"/>
            <p:cNvSpPr/>
            <p:nvPr/>
          </p:nvSpPr>
          <p:spPr>
            <a:xfrm flipH="1">
              <a:off x="1384662" y="1561615"/>
              <a:ext cx="323916" cy="93485"/>
            </a:xfrm>
            <a:custGeom>
              <a:avLst/>
              <a:gdLst/>
              <a:ahLst/>
              <a:cxnLst/>
              <a:rect l="l" t="t" r="r" b="b"/>
              <a:pathLst>
                <a:path w="4144" h="1196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063" y="962"/>
                    <a:pt x="2114" y="1196"/>
                    <a:pt x="2892" y="1196"/>
                  </a:cubicBezTo>
                  <a:cubicBezTo>
                    <a:pt x="3646" y="1196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2"/>
            <p:cNvSpPr/>
            <p:nvPr/>
          </p:nvSpPr>
          <p:spPr>
            <a:xfrm flipH="1">
              <a:off x="1318144" y="1562631"/>
              <a:ext cx="503773" cy="274359"/>
            </a:xfrm>
            <a:custGeom>
              <a:avLst/>
              <a:gdLst/>
              <a:ahLst/>
              <a:cxnLst/>
              <a:rect l="l" t="t" r="r" b="b"/>
              <a:pathLst>
                <a:path w="6445" h="3510" extrusionOk="0">
                  <a:moveTo>
                    <a:pt x="1451" y="1"/>
                  </a:moveTo>
                  <a:cubicBezTo>
                    <a:pt x="1451" y="1"/>
                    <a:pt x="98" y="600"/>
                    <a:pt x="28" y="1395"/>
                  </a:cubicBezTo>
                  <a:cubicBezTo>
                    <a:pt x="0" y="1633"/>
                    <a:pt x="154" y="1884"/>
                    <a:pt x="405" y="2107"/>
                  </a:cubicBezTo>
                  <a:cubicBezTo>
                    <a:pt x="977" y="2637"/>
                    <a:pt x="2106" y="3097"/>
                    <a:pt x="2943" y="3265"/>
                  </a:cubicBezTo>
                  <a:cubicBezTo>
                    <a:pt x="3517" y="3370"/>
                    <a:pt x="4201" y="3510"/>
                    <a:pt x="4804" y="3510"/>
                  </a:cubicBezTo>
                  <a:cubicBezTo>
                    <a:pt x="5154" y="3510"/>
                    <a:pt x="5477" y="3463"/>
                    <a:pt x="5733" y="3334"/>
                  </a:cubicBezTo>
                  <a:cubicBezTo>
                    <a:pt x="5942" y="3223"/>
                    <a:pt x="6110" y="3027"/>
                    <a:pt x="6207" y="2804"/>
                  </a:cubicBezTo>
                  <a:cubicBezTo>
                    <a:pt x="6444" y="2163"/>
                    <a:pt x="5621" y="977"/>
                    <a:pt x="5580" y="963"/>
                  </a:cubicBezTo>
                  <a:cubicBezTo>
                    <a:pt x="5580" y="963"/>
                    <a:pt x="5394" y="1066"/>
                    <a:pt x="4919" y="1066"/>
                  </a:cubicBezTo>
                  <a:cubicBezTo>
                    <a:pt x="4591" y="1066"/>
                    <a:pt x="4125" y="1017"/>
                    <a:pt x="3487" y="851"/>
                  </a:cubicBezTo>
                  <a:cubicBezTo>
                    <a:pt x="2051" y="489"/>
                    <a:pt x="1535" y="70"/>
                    <a:pt x="1451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2"/>
            <p:cNvSpPr/>
            <p:nvPr/>
          </p:nvSpPr>
          <p:spPr>
            <a:xfrm flipH="1">
              <a:off x="1668948" y="1701921"/>
              <a:ext cx="27592" cy="22121"/>
            </a:xfrm>
            <a:custGeom>
              <a:avLst/>
              <a:gdLst/>
              <a:ahLst/>
              <a:cxnLst/>
              <a:rect l="l" t="t" r="r" b="b"/>
              <a:pathLst>
                <a:path w="353" h="283" extrusionOk="0">
                  <a:moveTo>
                    <a:pt x="189" y="1"/>
                  </a:moveTo>
                  <a:cubicBezTo>
                    <a:pt x="159" y="1"/>
                    <a:pt x="127" y="10"/>
                    <a:pt x="98" y="32"/>
                  </a:cubicBezTo>
                  <a:cubicBezTo>
                    <a:pt x="0" y="116"/>
                    <a:pt x="56" y="283"/>
                    <a:pt x="196" y="283"/>
                  </a:cubicBezTo>
                  <a:cubicBezTo>
                    <a:pt x="265" y="283"/>
                    <a:pt x="321" y="241"/>
                    <a:pt x="321" y="171"/>
                  </a:cubicBezTo>
                  <a:cubicBezTo>
                    <a:pt x="352" y="78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2"/>
            <p:cNvSpPr/>
            <p:nvPr/>
          </p:nvSpPr>
          <p:spPr>
            <a:xfrm flipH="1">
              <a:off x="1674654" y="1707315"/>
              <a:ext cx="7738" cy="6957"/>
            </a:xfrm>
            <a:custGeom>
              <a:avLst/>
              <a:gdLst/>
              <a:ahLst/>
              <a:cxnLst/>
              <a:rect l="l" t="t" r="r" b="b"/>
              <a:pathLst>
                <a:path w="99" h="89" extrusionOk="0">
                  <a:moveTo>
                    <a:pt x="47" y="1"/>
                  </a:moveTo>
                  <a:cubicBezTo>
                    <a:pt x="33" y="1"/>
                    <a:pt x="15" y="21"/>
                    <a:pt x="15" y="33"/>
                  </a:cubicBezTo>
                  <a:cubicBezTo>
                    <a:pt x="1" y="61"/>
                    <a:pt x="15" y="88"/>
                    <a:pt x="42" y="88"/>
                  </a:cubicBezTo>
                  <a:cubicBezTo>
                    <a:pt x="56" y="88"/>
                    <a:pt x="84" y="75"/>
                    <a:pt x="84" y="61"/>
                  </a:cubicBezTo>
                  <a:cubicBezTo>
                    <a:pt x="98" y="33"/>
                    <a:pt x="84" y="5"/>
                    <a:pt x="56" y="5"/>
                  </a:cubicBezTo>
                  <a:cubicBezTo>
                    <a:pt x="54" y="2"/>
                    <a:pt x="51" y="1"/>
                    <a:pt x="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62"/>
            <p:cNvSpPr/>
            <p:nvPr/>
          </p:nvSpPr>
          <p:spPr>
            <a:xfrm flipH="1">
              <a:off x="1677937" y="1746866"/>
              <a:ext cx="9927" cy="8833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85" y="1"/>
                  </a:moveTo>
                  <a:cubicBezTo>
                    <a:pt x="43" y="1"/>
                    <a:pt x="15" y="15"/>
                    <a:pt x="15" y="43"/>
                  </a:cubicBezTo>
                  <a:cubicBezTo>
                    <a:pt x="1" y="71"/>
                    <a:pt x="29" y="99"/>
                    <a:pt x="57" y="113"/>
                  </a:cubicBezTo>
                  <a:cubicBezTo>
                    <a:pt x="85" y="113"/>
                    <a:pt x="112" y="99"/>
                    <a:pt x="126" y="71"/>
                  </a:cubicBezTo>
                  <a:cubicBezTo>
                    <a:pt x="126" y="43"/>
                    <a:pt x="112" y="15"/>
                    <a:pt x="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62"/>
            <p:cNvSpPr/>
            <p:nvPr/>
          </p:nvSpPr>
          <p:spPr>
            <a:xfrm flipH="1">
              <a:off x="1681220" y="1749055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29" y="1"/>
                  </a:moveTo>
                  <a:cubicBezTo>
                    <a:pt x="15" y="1"/>
                    <a:pt x="15" y="1"/>
                    <a:pt x="1" y="15"/>
                  </a:cubicBezTo>
                  <a:cubicBezTo>
                    <a:pt x="1" y="15"/>
                    <a:pt x="15" y="29"/>
                    <a:pt x="29" y="29"/>
                  </a:cubicBezTo>
                  <a:cubicBezTo>
                    <a:pt x="29" y="33"/>
                    <a:pt x="30" y="34"/>
                    <a:pt x="32" y="34"/>
                  </a:cubicBezTo>
                  <a:cubicBezTo>
                    <a:pt x="36" y="34"/>
                    <a:pt x="43" y="25"/>
                    <a:pt x="43" y="15"/>
                  </a:cubicBezTo>
                  <a:cubicBezTo>
                    <a:pt x="43" y="15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62"/>
            <p:cNvSpPr/>
            <p:nvPr/>
          </p:nvSpPr>
          <p:spPr>
            <a:xfrm flipH="1">
              <a:off x="1650658" y="170004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70" y="0"/>
                  </a:moveTo>
                  <a:cubicBezTo>
                    <a:pt x="42" y="0"/>
                    <a:pt x="14" y="14"/>
                    <a:pt x="1" y="42"/>
                  </a:cubicBezTo>
                  <a:cubicBezTo>
                    <a:pt x="1" y="70"/>
                    <a:pt x="14" y="112"/>
                    <a:pt x="42" y="112"/>
                  </a:cubicBezTo>
                  <a:cubicBezTo>
                    <a:pt x="70" y="112"/>
                    <a:pt x="98" y="98"/>
                    <a:pt x="112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2"/>
            <p:cNvSpPr/>
            <p:nvPr/>
          </p:nvSpPr>
          <p:spPr>
            <a:xfrm flipH="1">
              <a:off x="1653941" y="1702234"/>
              <a:ext cx="3361" cy="2658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28" y="0"/>
                  </a:moveTo>
                  <a:cubicBezTo>
                    <a:pt x="14" y="0"/>
                    <a:pt x="14" y="0"/>
                    <a:pt x="0" y="14"/>
                  </a:cubicBezTo>
                  <a:cubicBezTo>
                    <a:pt x="0" y="14"/>
                    <a:pt x="14" y="28"/>
                    <a:pt x="28" y="28"/>
                  </a:cubicBezTo>
                  <a:cubicBezTo>
                    <a:pt x="28" y="32"/>
                    <a:pt x="30" y="34"/>
                    <a:pt x="31" y="34"/>
                  </a:cubicBezTo>
                  <a:cubicBezTo>
                    <a:pt x="35" y="34"/>
                    <a:pt x="42" y="24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2"/>
            <p:cNvSpPr/>
            <p:nvPr/>
          </p:nvSpPr>
          <p:spPr>
            <a:xfrm flipH="1">
              <a:off x="1716629" y="1687773"/>
              <a:ext cx="10552" cy="5784"/>
            </a:xfrm>
            <a:custGeom>
              <a:avLst/>
              <a:gdLst/>
              <a:ahLst/>
              <a:cxnLst/>
              <a:rect l="l" t="t" r="r" b="b"/>
              <a:pathLst>
                <a:path w="135" h="74" extrusionOk="0">
                  <a:moveTo>
                    <a:pt x="114" y="1"/>
                  </a:moveTo>
                  <a:cubicBezTo>
                    <a:pt x="78" y="1"/>
                    <a:pt x="0" y="63"/>
                    <a:pt x="71" y="73"/>
                  </a:cubicBezTo>
                  <a:cubicBezTo>
                    <a:pt x="99" y="73"/>
                    <a:pt x="127" y="59"/>
                    <a:pt x="127" y="32"/>
                  </a:cubicBezTo>
                  <a:cubicBezTo>
                    <a:pt x="135" y="9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2"/>
            <p:cNvSpPr/>
            <p:nvPr/>
          </p:nvSpPr>
          <p:spPr>
            <a:xfrm flipH="1">
              <a:off x="1719365" y="1686913"/>
              <a:ext cx="3361" cy="2423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28" y="1"/>
                  </a:moveTo>
                  <a:cubicBezTo>
                    <a:pt x="14" y="1"/>
                    <a:pt x="14" y="1"/>
                    <a:pt x="1" y="15"/>
                  </a:cubicBezTo>
                  <a:cubicBezTo>
                    <a:pt x="1" y="23"/>
                    <a:pt x="10" y="31"/>
                    <a:pt x="20" y="31"/>
                  </a:cubicBezTo>
                  <a:cubicBezTo>
                    <a:pt x="28" y="31"/>
                    <a:pt x="36" y="26"/>
                    <a:pt x="42" y="15"/>
                  </a:cubicBezTo>
                  <a:cubicBezTo>
                    <a:pt x="42" y="15"/>
                    <a:pt x="42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2"/>
            <p:cNvSpPr/>
            <p:nvPr/>
          </p:nvSpPr>
          <p:spPr>
            <a:xfrm flipH="1">
              <a:off x="1414130" y="1685194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4" y="0"/>
                  </a:moveTo>
                  <a:cubicBezTo>
                    <a:pt x="71" y="0"/>
                    <a:pt x="26" y="38"/>
                    <a:pt x="15" y="92"/>
                  </a:cubicBezTo>
                  <a:cubicBezTo>
                    <a:pt x="1" y="162"/>
                    <a:pt x="43" y="218"/>
                    <a:pt x="113" y="232"/>
                  </a:cubicBezTo>
                  <a:cubicBezTo>
                    <a:pt x="122" y="234"/>
                    <a:pt x="132" y="235"/>
                    <a:pt x="141" y="235"/>
                  </a:cubicBezTo>
                  <a:cubicBezTo>
                    <a:pt x="190" y="235"/>
                    <a:pt x="240" y="206"/>
                    <a:pt x="252" y="148"/>
                  </a:cubicBezTo>
                  <a:cubicBezTo>
                    <a:pt x="266" y="79"/>
                    <a:pt x="224" y="23"/>
                    <a:pt x="168" y="9"/>
                  </a:cubicBezTo>
                  <a:cubicBezTo>
                    <a:pt x="153" y="3"/>
                    <a:pt x="139" y="0"/>
                    <a:pt x="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62"/>
            <p:cNvSpPr/>
            <p:nvPr/>
          </p:nvSpPr>
          <p:spPr>
            <a:xfrm flipH="1">
              <a:off x="1418430" y="169238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8" y="0"/>
                    <a:pt x="14" y="14"/>
                    <a:pt x="14" y="28"/>
                  </a:cubicBezTo>
                  <a:cubicBezTo>
                    <a:pt x="0" y="56"/>
                    <a:pt x="14" y="70"/>
                    <a:pt x="42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84" y="14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62"/>
            <p:cNvSpPr/>
            <p:nvPr/>
          </p:nvSpPr>
          <p:spPr>
            <a:xfrm flipH="1">
              <a:off x="1395840" y="1773833"/>
              <a:ext cx="20479" cy="19150"/>
            </a:xfrm>
            <a:custGeom>
              <a:avLst/>
              <a:gdLst/>
              <a:ahLst/>
              <a:cxnLst/>
              <a:rect l="l" t="t" r="r" b="b"/>
              <a:pathLst>
                <a:path w="262" h="245" extrusionOk="0">
                  <a:moveTo>
                    <a:pt x="126" y="0"/>
                  </a:moveTo>
                  <a:cubicBezTo>
                    <a:pt x="76" y="0"/>
                    <a:pt x="26" y="31"/>
                    <a:pt x="14" y="102"/>
                  </a:cubicBezTo>
                  <a:cubicBezTo>
                    <a:pt x="0" y="158"/>
                    <a:pt x="42" y="228"/>
                    <a:pt x="98" y="242"/>
                  </a:cubicBezTo>
                  <a:cubicBezTo>
                    <a:pt x="107" y="244"/>
                    <a:pt x="116" y="244"/>
                    <a:pt x="124" y="244"/>
                  </a:cubicBezTo>
                  <a:cubicBezTo>
                    <a:pt x="181" y="244"/>
                    <a:pt x="225" y="205"/>
                    <a:pt x="237" y="144"/>
                  </a:cubicBezTo>
                  <a:cubicBezTo>
                    <a:pt x="261" y="56"/>
                    <a:pt x="193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2"/>
            <p:cNvSpPr/>
            <p:nvPr/>
          </p:nvSpPr>
          <p:spPr>
            <a:xfrm flipH="1">
              <a:off x="1400999" y="1780712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9" y="0"/>
                    <a:pt x="15" y="14"/>
                    <a:pt x="15" y="28"/>
                  </a:cubicBezTo>
                  <a:cubicBezTo>
                    <a:pt x="1" y="56"/>
                    <a:pt x="15" y="70"/>
                    <a:pt x="43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2"/>
            <p:cNvSpPr/>
            <p:nvPr/>
          </p:nvSpPr>
          <p:spPr>
            <a:xfrm flipH="1">
              <a:off x="1660506" y="1650645"/>
              <a:ext cx="11412" cy="9145"/>
            </a:xfrm>
            <a:custGeom>
              <a:avLst/>
              <a:gdLst/>
              <a:ahLst/>
              <a:cxnLst/>
              <a:rect l="l" t="t" r="r" b="b"/>
              <a:pathLst>
                <a:path w="146" h="117" extrusionOk="0">
                  <a:moveTo>
                    <a:pt x="70" y="0"/>
                  </a:moveTo>
                  <a:cubicBezTo>
                    <a:pt x="16" y="0"/>
                    <a:pt x="0" y="103"/>
                    <a:pt x="76" y="116"/>
                  </a:cubicBezTo>
                  <a:cubicBezTo>
                    <a:pt x="104" y="116"/>
                    <a:pt x="132" y="102"/>
                    <a:pt x="132" y="74"/>
                  </a:cubicBezTo>
                  <a:cubicBezTo>
                    <a:pt x="146" y="46"/>
                    <a:pt x="118" y="4"/>
                    <a:pt x="90" y="4"/>
                  </a:cubicBezTo>
                  <a:cubicBezTo>
                    <a:pt x="83" y="2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2"/>
            <p:cNvSpPr/>
            <p:nvPr/>
          </p:nvSpPr>
          <p:spPr>
            <a:xfrm flipH="1">
              <a:off x="1663789" y="1652677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7" y="1"/>
                  </a:moveTo>
                  <a:cubicBezTo>
                    <a:pt x="8" y="1"/>
                    <a:pt x="1" y="10"/>
                    <a:pt x="1" y="20"/>
                  </a:cubicBezTo>
                  <a:cubicBezTo>
                    <a:pt x="1" y="20"/>
                    <a:pt x="15" y="34"/>
                    <a:pt x="15" y="34"/>
                  </a:cubicBezTo>
                  <a:cubicBezTo>
                    <a:pt x="29" y="34"/>
                    <a:pt x="43" y="34"/>
                    <a:pt x="43" y="20"/>
                  </a:cubicBezTo>
                  <a:cubicBezTo>
                    <a:pt x="43" y="6"/>
                    <a:pt x="43" y="6"/>
                    <a:pt x="29" y="6"/>
                  </a:cubicBezTo>
                  <a:cubicBezTo>
                    <a:pt x="25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2"/>
            <p:cNvSpPr/>
            <p:nvPr/>
          </p:nvSpPr>
          <p:spPr>
            <a:xfrm flipH="1">
              <a:off x="1701934" y="1641812"/>
              <a:ext cx="9849" cy="8442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59" y="0"/>
                  </a:moveTo>
                  <a:cubicBezTo>
                    <a:pt x="36" y="0"/>
                    <a:pt x="14" y="13"/>
                    <a:pt x="14" y="34"/>
                  </a:cubicBezTo>
                  <a:cubicBezTo>
                    <a:pt x="0" y="76"/>
                    <a:pt x="28" y="103"/>
                    <a:pt x="56" y="103"/>
                  </a:cubicBezTo>
                  <a:cubicBezTo>
                    <a:pt x="61" y="106"/>
                    <a:pt x="66" y="107"/>
                    <a:pt x="71" y="107"/>
                  </a:cubicBezTo>
                  <a:cubicBezTo>
                    <a:pt x="93" y="107"/>
                    <a:pt x="114" y="84"/>
                    <a:pt x="126" y="62"/>
                  </a:cubicBezTo>
                  <a:cubicBezTo>
                    <a:pt x="126" y="34"/>
                    <a:pt x="112" y="6"/>
                    <a:pt x="84" y="6"/>
                  </a:cubicBezTo>
                  <a:cubicBezTo>
                    <a:pt x="76" y="2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2"/>
            <p:cNvSpPr/>
            <p:nvPr/>
          </p:nvSpPr>
          <p:spPr>
            <a:xfrm flipH="1">
              <a:off x="1705217" y="1643297"/>
              <a:ext cx="2267" cy="3361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5" y="1"/>
                  </a:moveTo>
                  <a:cubicBezTo>
                    <a:pt x="15" y="1"/>
                    <a:pt x="1" y="1"/>
                    <a:pt x="1" y="15"/>
                  </a:cubicBezTo>
                  <a:cubicBezTo>
                    <a:pt x="1" y="29"/>
                    <a:pt x="1" y="29"/>
                    <a:pt x="15" y="43"/>
                  </a:cubicBezTo>
                  <a:cubicBezTo>
                    <a:pt x="15" y="43"/>
                    <a:pt x="29" y="29"/>
                    <a:pt x="29" y="29"/>
                  </a:cubicBezTo>
                  <a:cubicBezTo>
                    <a:pt x="29" y="15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62"/>
            <p:cNvSpPr/>
            <p:nvPr/>
          </p:nvSpPr>
          <p:spPr>
            <a:xfrm flipH="1">
              <a:off x="1609230" y="1627977"/>
              <a:ext cx="8129" cy="7426"/>
            </a:xfrm>
            <a:custGeom>
              <a:avLst/>
              <a:gdLst/>
              <a:ahLst/>
              <a:cxnLst/>
              <a:rect l="l" t="t" r="r" b="b"/>
              <a:pathLst>
                <a:path w="104" h="95" extrusionOk="0">
                  <a:moveTo>
                    <a:pt x="52" y="1"/>
                  </a:moveTo>
                  <a:cubicBezTo>
                    <a:pt x="0" y="1"/>
                    <a:pt x="54" y="95"/>
                    <a:pt x="85" y="95"/>
                  </a:cubicBezTo>
                  <a:cubicBezTo>
                    <a:pt x="94" y="95"/>
                    <a:pt x="100" y="88"/>
                    <a:pt x="103" y="71"/>
                  </a:cubicBezTo>
                  <a:cubicBezTo>
                    <a:pt x="103" y="43"/>
                    <a:pt x="89" y="15"/>
                    <a:pt x="61" y="2"/>
                  </a:cubicBezTo>
                  <a:cubicBezTo>
                    <a:pt x="58" y="1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62"/>
            <p:cNvSpPr/>
            <p:nvPr/>
          </p:nvSpPr>
          <p:spPr>
            <a:xfrm flipH="1">
              <a:off x="1611419" y="163024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0" y="28"/>
                    <a:pt x="14" y="42"/>
                  </a:cubicBezTo>
                  <a:cubicBezTo>
                    <a:pt x="28" y="42"/>
                    <a:pt x="28" y="28"/>
                    <a:pt x="42" y="28"/>
                  </a:cubicBezTo>
                  <a:cubicBezTo>
                    <a:pt x="42" y="14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62"/>
            <p:cNvSpPr/>
            <p:nvPr/>
          </p:nvSpPr>
          <p:spPr>
            <a:xfrm flipH="1">
              <a:off x="1512227" y="1711692"/>
              <a:ext cx="26811" cy="22277"/>
            </a:xfrm>
            <a:custGeom>
              <a:avLst/>
              <a:gdLst/>
              <a:ahLst/>
              <a:cxnLst/>
              <a:rect l="l" t="t" r="r" b="b"/>
              <a:pathLst>
                <a:path w="343" h="285" extrusionOk="0">
                  <a:moveTo>
                    <a:pt x="185" y="1"/>
                  </a:moveTo>
                  <a:cubicBezTo>
                    <a:pt x="76" y="1"/>
                    <a:pt x="0" y="125"/>
                    <a:pt x="64" y="214"/>
                  </a:cubicBezTo>
                  <a:cubicBezTo>
                    <a:pt x="88" y="263"/>
                    <a:pt x="134" y="285"/>
                    <a:pt x="180" y="285"/>
                  </a:cubicBezTo>
                  <a:cubicBezTo>
                    <a:pt x="239" y="285"/>
                    <a:pt x="299" y="249"/>
                    <a:pt x="315" y="186"/>
                  </a:cubicBezTo>
                  <a:cubicBezTo>
                    <a:pt x="343" y="102"/>
                    <a:pt x="287" y="19"/>
                    <a:pt x="217" y="5"/>
                  </a:cubicBezTo>
                  <a:cubicBezTo>
                    <a:pt x="206" y="2"/>
                    <a:pt x="19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62"/>
            <p:cNvSpPr/>
            <p:nvPr/>
          </p:nvSpPr>
          <p:spPr>
            <a:xfrm flipH="1">
              <a:off x="1519888" y="1716382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70" y="0"/>
                  </a:moveTo>
                  <a:cubicBezTo>
                    <a:pt x="42" y="0"/>
                    <a:pt x="14" y="14"/>
                    <a:pt x="0" y="42"/>
                  </a:cubicBezTo>
                  <a:cubicBezTo>
                    <a:pt x="0" y="70"/>
                    <a:pt x="14" y="98"/>
                    <a:pt x="42" y="98"/>
                  </a:cubicBezTo>
                  <a:cubicBezTo>
                    <a:pt x="48" y="101"/>
                    <a:pt x="53" y="102"/>
                    <a:pt x="58" y="102"/>
                  </a:cubicBezTo>
                  <a:cubicBezTo>
                    <a:pt x="80" y="102"/>
                    <a:pt x="98" y="81"/>
                    <a:pt x="98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62"/>
            <p:cNvSpPr/>
            <p:nvPr/>
          </p:nvSpPr>
          <p:spPr>
            <a:xfrm flipH="1">
              <a:off x="1703028" y="1602417"/>
              <a:ext cx="25716" cy="22433"/>
            </a:xfrm>
            <a:custGeom>
              <a:avLst/>
              <a:gdLst/>
              <a:ahLst/>
              <a:cxnLst/>
              <a:rect l="l" t="t" r="r" b="b"/>
              <a:pathLst>
                <a:path w="329" h="287" extrusionOk="0">
                  <a:moveTo>
                    <a:pt x="162" y="0"/>
                  </a:moveTo>
                  <a:cubicBezTo>
                    <a:pt x="70" y="0"/>
                    <a:pt x="1" y="119"/>
                    <a:pt x="50" y="217"/>
                  </a:cubicBezTo>
                  <a:cubicBezTo>
                    <a:pt x="79" y="265"/>
                    <a:pt x="127" y="287"/>
                    <a:pt x="174" y="287"/>
                  </a:cubicBezTo>
                  <a:cubicBezTo>
                    <a:pt x="237" y="287"/>
                    <a:pt x="299" y="247"/>
                    <a:pt x="315" y="175"/>
                  </a:cubicBezTo>
                  <a:cubicBezTo>
                    <a:pt x="329" y="91"/>
                    <a:pt x="287" y="22"/>
                    <a:pt x="203" y="8"/>
                  </a:cubicBezTo>
                  <a:cubicBezTo>
                    <a:pt x="189" y="3"/>
                    <a:pt x="176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62"/>
            <p:cNvSpPr/>
            <p:nvPr/>
          </p:nvSpPr>
          <p:spPr>
            <a:xfrm flipH="1">
              <a:off x="1710688" y="1607654"/>
              <a:ext cx="8364" cy="6488"/>
            </a:xfrm>
            <a:custGeom>
              <a:avLst/>
              <a:gdLst/>
              <a:ahLst/>
              <a:cxnLst/>
              <a:rect l="l" t="t" r="r" b="b"/>
              <a:pathLst>
                <a:path w="107" h="83" extrusionOk="0">
                  <a:moveTo>
                    <a:pt x="55" y="0"/>
                  </a:moveTo>
                  <a:cubicBezTo>
                    <a:pt x="38" y="0"/>
                    <a:pt x="20" y="8"/>
                    <a:pt x="9" y="24"/>
                  </a:cubicBezTo>
                  <a:cubicBezTo>
                    <a:pt x="1" y="59"/>
                    <a:pt x="40" y="83"/>
                    <a:pt x="71" y="83"/>
                  </a:cubicBezTo>
                  <a:cubicBezTo>
                    <a:pt x="91" y="83"/>
                    <a:pt x="107" y="74"/>
                    <a:pt x="107" y="52"/>
                  </a:cubicBezTo>
                  <a:cubicBezTo>
                    <a:pt x="107" y="19"/>
                    <a:pt x="81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/>
            <p:cNvSpPr/>
            <p:nvPr/>
          </p:nvSpPr>
          <p:spPr>
            <a:xfrm flipH="1">
              <a:off x="1477366" y="1701061"/>
              <a:ext cx="9145" cy="742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52" y="0"/>
                  </a:moveTo>
                  <a:cubicBezTo>
                    <a:pt x="0" y="0"/>
                    <a:pt x="54" y="94"/>
                    <a:pt x="85" y="94"/>
                  </a:cubicBezTo>
                  <a:cubicBezTo>
                    <a:pt x="93" y="94"/>
                    <a:pt x="100" y="88"/>
                    <a:pt x="103" y="71"/>
                  </a:cubicBezTo>
                  <a:cubicBezTo>
                    <a:pt x="117" y="43"/>
                    <a:pt x="89" y="1"/>
                    <a:pt x="61" y="1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62"/>
            <p:cNvSpPr/>
            <p:nvPr/>
          </p:nvSpPr>
          <p:spPr>
            <a:xfrm flipH="1">
              <a:off x="1480571" y="1702859"/>
              <a:ext cx="3361" cy="2892"/>
            </a:xfrm>
            <a:custGeom>
              <a:avLst/>
              <a:gdLst/>
              <a:ahLst/>
              <a:cxnLst/>
              <a:rect l="l" t="t" r="r" b="b"/>
              <a:pathLst>
                <a:path w="43" h="37" extrusionOk="0">
                  <a:moveTo>
                    <a:pt x="16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28"/>
                    <a:pt x="10" y="36"/>
                    <a:pt x="20" y="36"/>
                  </a:cubicBezTo>
                  <a:cubicBezTo>
                    <a:pt x="28" y="36"/>
                    <a:pt x="36" y="32"/>
                    <a:pt x="42" y="20"/>
                  </a:cubicBezTo>
                  <a:cubicBezTo>
                    <a:pt x="42" y="20"/>
                    <a:pt x="28" y="6"/>
                    <a:pt x="28" y="6"/>
                  </a:cubicBezTo>
                  <a:cubicBezTo>
                    <a:pt x="24" y="2"/>
                    <a:pt x="20" y="0"/>
                    <a:pt x="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62"/>
            <p:cNvSpPr/>
            <p:nvPr/>
          </p:nvSpPr>
          <p:spPr>
            <a:xfrm flipH="1">
              <a:off x="1591643" y="1770237"/>
              <a:ext cx="10083" cy="9302"/>
            </a:xfrm>
            <a:custGeom>
              <a:avLst/>
              <a:gdLst/>
              <a:ahLst/>
              <a:cxnLst/>
              <a:rect l="l" t="t" r="r" b="b"/>
              <a:pathLst>
                <a:path w="129" h="119" extrusionOk="0">
                  <a:moveTo>
                    <a:pt x="58" y="0"/>
                  </a:moveTo>
                  <a:cubicBezTo>
                    <a:pt x="32" y="0"/>
                    <a:pt x="7" y="16"/>
                    <a:pt x="1" y="51"/>
                  </a:cubicBezTo>
                  <a:cubicBezTo>
                    <a:pt x="1" y="92"/>
                    <a:pt x="31" y="119"/>
                    <a:pt x="61" y="119"/>
                  </a:cubicBezTo>
                  <a:cubicBezTo>
                    <a:pt x="81" y="119"/>
                    <a:pt x="101" y="107"/>
                    <a:pt x="112" y="79"/>
                  </a:cubicBezTo>
                  <a:cubicBezTo>
                    <a:pt x="129" y="30"/>
                    <a:pt x="93" y="0"/>
                    <a:pt x="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62"/>
            <p:cNvSpPr/>
            <p:nvPr/>
          </p:nvSpPr>
          <p:spPr>
            <a:xfrm flipH="1">
              <a:off x="1595082" y="1772895"/>
              <a:ext cx="3674" cy="2970"/>
            </a:xfrm>
            <a:custGeom>
              <a:avLst/>
              <a:gdLst/>
              <a:ahLst/>
              <a:cxnLst/>
              <a:rect l="l" t="t" r="r" b="b"/>
              <a:pathLst>
                <a:path w="47" h="38" extrusionOk="0">
                  <a:moveTo>
                    <a:pt x="13" y="1"/>
                  </a:moveTo>
                  <a:cubicBezTo>
                    <a:pt x="1" y="1"/>
                    <a:pt x="21" y="37"/>
                    <a:pt x="29" y="37"/>
                  </a:cubicBezTo>
                  <a:cubicBezTo>
                    <a:pt x="31" y="37"/>
                    <a:pt x="33" y="35"/>
                    <a:pt x="33" y="31"/>
                  </a:cubicBezTo>
                  <a:cubicBezTo>
                    <a:pt x="47" y="17"/>
                    <a:pt x="33" y="3"/>
                    <a:pt x="19" y="3"/>
                  </a:cubicBezTo>
                  <a:cubicBezTo>
                    <a:pt x="16" y="1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62"/>
            <p:cNvSpPr/>
            <p:nvPr/>
          </p:nvSpPr>
          <p:spPr>
            <a:xfrm flipH="1">
              <a:off x="1457668" y="1761874"/>
              <a:ext cx="39395" cy="27905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42" y="1"/>
                  </a:moveTo>
                  <a:cubicBezTo>
                    <a:pt x="50" y="1"/>
                    <a:pt x="0" y="300"/>
                    <a:pt x="210" y="353"/>
                  </a:cubicBezTo>
                  <a:cubicBezTo>
                    <a:pt x="223" y="355"/>
                    <a:pt x="236" y="357"/>
                    <a:pt x="248" y="357"/>
                  </a:cubicBezTo>
                  <a:cubicBezTo>
                    <a:pt x="442" y="357"/>
                    <a:pt x="503" y="57"/>
                    <a:pt x="280" y="4"/>
                  </a:cubicBezTo>
                  <a:cubicBezTo>
                    <a:pt x="267" y="2"/>
                    <a:pt x="254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62"/>
            <p:cNvSpPr/>
            <p:nvPr/>
          </p:nvSpPr>
          <p:spPr>
            <a:xfrm flipH="1">
              <a:off x="1469080" y="1771332"/>
              <a:ext cx="10474" cy="9771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0"/>
                  </a:moveTo>
                  <a:cubicBezTo>
                    <a:pt x="43" y="0"/>
                    <a:pt x="20" y="16"/>
                    <a:pt x="14" y="51"/>
                  </a:cubicBezTo>
                  <a:cubicBezTo>
                    <a:pt x="0" y="78"/>
                    <a:pt x="14" y="120"/>
                    <a:pt x="56" y="120"/>
                  </a:cubicBezTo>
                  <a:cubicBezTo>
                    <a:pt x="61" y="123"/>
                    <a:pt x="66" y="124"/>
                    <a:pt x="71" y="124"/>
                  </a:cubicBezTo>
                  <a:cubicBezTo>
                    <a:pt x="94" y="124"/>
                    <a:pt x="114" y="101"/>
                    <a:pt x="126" y="78"/>
                  </a:cubicBezTo>
                  <a:cubicBezTo>
                    <a:pt x="134" y="30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62"/>
            <p:cNvSpPr/>
            <p:nvPr/>
          </p:nvSpPr>
          <p:spPr>
            <a:xfrm flipH="1">
              <a:off x="1372625" y="1711301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3" y="1"/>
                  </a:moveTo>
                  <a:cubicBezTo>
                    <a:pt x="70" y="1"/>
                    <a:pt x="25" y="38"/>
                    <a:pt x="14" y="93"/>
                  </a:cubicBezTo>
                  <a:cubicBezTo>
                    <a:pt x="0" y="163"/>
                    <a:pt x="42" y="219"/>
                    <a:pt x="112" y="233"/>
                  </a:cubicBezTo>
                  <a:cubicBezTo>
                    <a:pt x="119" y="235"/>
                    <a:pt x="127" y="235"/>
                    <a:pt x="134" y="235"/>
                  </a:cubicBezTo>
                  <a:cubicBezTo>
                    <a:pt x="185" y="235"/>
                    <a:pt x="239" y="198"/>
                    <a:pt x="251" y="149"/>
                  </a:cubicBezTo>
                  <a:cubicBezTo>
                    <a:pt x="265" y="79"/>
                    <a:pt x="223" y="10"/>
                    <a:pt x="167" y="10"/>
                  </a:cubicBezTo>
                  <a:cubicBezTo>
                    <a:pt x="152" y="4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62"/>
            <p:cNvSpPr/>
            <p:nvPr/>
          </p:nvSpPr>
          <p:spPr>
            <a:xfrm flipH="1">
              <a:off x="1377002" y="1718101"/>
              <a:ext cx="7738" cy="6410"/>
            </a:xfrm>
            <a:custGeom>
              <a:avLst/>
              <a:gdLst/>
              <a:ahLst/>
              <a:cxnLst/>
              <a:rect l="l" t="t" r="r" b="b"/>
              <a:pathLst>
                <a:path w="99" h="82" extrusionOk="0">
                  <a:moveTo>
                    <a:pt x="43" y="1"/>
                  </a:moveTo>
                  <a:cubicBezTo>
                    <a:pt x="29" y="1"/>
                    <a:pt x="15" y="14"/>
                    <a:pt x="15" y="34"/>
                  </a:cubicBezTo>
                  <a:cubicBezTo>
                    <a:pt x="1" y="48"/>
                    <a:pt x="28" y="76"/>
                    <a:pt x="42" y="76"/>
                  </a:cubicBezTo>
                  <a:cubicBezTo>
                    <a:pt x="50" y="80"/>
                    <a:pt x="56" y="81"/>
                    <a:pt x="62" y="81"/>
                  </a:cubicBezTo>
                  <a:cubicBezTo>
                    <a:pt x="78" y="81"/>
                    <a:pt x="88" y="69"/>
                    <a:pt x="98" y="48"/>
                  </a:cubicBezTo>
                  <a:cubicBezTo>
                    <a:pt x="98" y="20"/>
                    <a:pt x="84" y="6"/>
                    <a:pt x="56" y="6"/>
                  </a:cubicBezTo>
                  <a:cubicBezTo>
                    <a:pt x="53" y="3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62"/>
            <p:cNvSpPr/>
            <p:nvPr/>
          </p:nvSpPr>
          <p:spPr>
            <a:xfrm flipH="1">
              <a:off x="1526219" y="1789935"/>
              <a:ext cx="20948" cy="18291"/>
            </a:xfrm>
            <a:custGeom>
              <a:avLst/>
              <a:gdLst/>
              <a:ahLst/>
              <a:cxnLst/>
              <a:rect l="l" t="t" r="r" b="b"/>
              <a:pathLst>
                <a:path w="268" h="234" extrusionOk="0">
                  <a:moveTo>
                    <a:pt x="128" y="1"/>
                  </a:moveTo>
                  <a:cubicBezTo>
                    <a:pt x="79" y="1"/>
                    <a:pt x="31" y="28"/>
                    <a:pt x="14" y="92"/>
                  </a:cubicBezTo>
                  <a:cubicBezTo>
                    <a:pt x="0" y="161"/>
                    <a:pt x="42" y="217"/>
                    <a:pt x="98" y="231"/>
                  </a:cubicBezTo>
                  <a:cubicBezTo>
                    <a:pt x="107" y="233"/>
                    <a:pt x="116" y="234"/>
                    <a:pt x="125" y="234"/>
                  </a:cubicBezTo>
                  <a:cubicBezTo>
                    <a:pt x="185" y="234"/>
                    <a:pt x="239" y="196"/>
                    <a:pt x="251" y="147"/>
                  </a:cubicBezTo>
                  <a:cubicBezTo>
                    <a:pt x="268" y="57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62"/>
            <p:cNvSpPr/>
            <p:nvPr/>
          </p:nvSpPr>
          <p:spPr>
            <a:xfrm flipH="1">
              <a:off x="1530753" y="1796657"/>
              <a:ext cx="7738" cy="6331"/>
            </a:xfrm>
            <a:custGeom>
              <a:avLst/>
              <a:gdLst/>
              <a:ahLst/>
              <a:cxnLst/>
              <a:rect l="l" t="t" r="r" b="b"/>
              <a:pathLst>
                <a:path w="99" h="81" extrusionOk="0">
                  <a:moveTo>
                    <a:pt x="43" y="0"/>
                  </a:moveTo>
                  <a:cubicBezTo>
                    <a:pt x="30" y="0"/>
                    <a:pt x="15" y="13"/>
                    <a:pt x="15" y="33"/>
                  </a:cubicBezTo>
                  <a:cubicBezTo>
                    <a:pt x="1" y="47"/>
                    <a:pt x="15" y="75"/>
                    <a:pt x="43" y="75"/>
                  </a:cubicBezTo>
                  <a:cubicBezTo>
                    <a:pt x="46" y="79"/>
                    <a:pt x="51" y="81"/>
                    <a:pt x="56" y="81"/>
                  </a:cubicBezTo>
                  <a:cubicBezTo>
                    <a:pt x="70" y="81"/>
                    <a:pt x="85" y="68"/>
                    <a:pt x="85" y="47"/>
                  </a:cubicBezTo>
                  <a:cubicBezTo>
                    <a:pt x="98" y="33"/>
                    <a:pt x="85" y="6"/>
                    <a:pt x="57" y="6"/>
                  </a:cubicBezTo>
                  <a:cubicBezTo>
                    <a:pt x="53" y="2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62"/>
            <p:cNvSpPr/>
            <p:nvPr/>
          </p:nvSpPr>
          <p:spPr>
            <a:xfrm flipH="1">
              <a:off x="1762903" y="1671280"/>
              <a:ext cx="26420" cy="18291"/>
            </a:xfrm>
            <a:custGeom>
              <a:avLst/>
              <a:gdLst/>
              <a:ahLst/>
              <a:cxnLst/>
              <a:rect l="l" t="t" r="r" b="b"/>
              <a:pathLst>
                <a:path w="338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5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62"/>
            <p:cNvSpPr/>
            <p:nvPr/>
          </p:nvSpPr>
          <p:spPr>
            <a:xfrm flipH="1">
              <a:off x="1770954" y="1678706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24" y="1"/>
                  </a:moveTo>
                  <a:cubicBezTo>
                    <a:pt x="18" y="1"/>
                    <a:pt x="14" y="7"/>
                    <a:pt x="14" y="22"/>
                  </a:cubicBezTo>
                  <a:cubicBezTo>
                    <a:pt x="0" y="36"/>
                    <a:pt x="14" y="64"/>
                    <a:pt x="42" y="64"/>
                  </a:cubicBezTo>
                  <a:cubicBezTo>
                    <a:pt x="45" y="65"/>
                    <a:pt x="48" y="65"/>
                    <a:pt x="50" y="65"/>
                  </a:cubicBezTo>
                  <a:cubicBezTo>
                    <a:pt x="80" y="65"/>
                    <a:pt x="43" y="1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62"/>
            <p:cNvSpPr/>
            <p:nvPr/>
          </p:nvSpPr>
          <p:spPr>
            <a:xfrm flipH="1">
              <a:off x="1738984" y="1712864"/>
              <a:ext cx="20792" cy="18056"/>
            </a:xfrm>
            <a:custGeom>
              <a:avLst/>
              <a:gdLst/>
              <a:ahLst/>
              <a:cxnLst/>
              <a:rect l="l" t="t" r="r" b="b"/>
              <a:pathLst>
                <a:path w="266" h="231" extrusionOk="0">
                  <a:moveTo>
                    <a:pt x="131" y="1"/>
                  </a:moveTo>
                  <a:cubicBezTo>
                    <a:pt x="81" y="1"/>
                    <a:pt x="26" y="39"/>
                    <a:pt x="14" y="87"/>
                  </a:cubicBezTo>
                  <a:cubicBezTo>
                    <a:pt x="0" y="157"/>
                    <a:pt x="42" y="213"/>
                    <a:pt x="98" y="227"/>
                  </a:cubicBezTo>
                  <a:cubicBezTo>
                    <a:pt x="110" y="229"/>
                    <a:pt x="121" y="230"/>
                    <a:pt x="133" y="230"/>
                  </a:cubicBezTo>
                  <a:cubicBezTo>
                    <a:pt x="189" y="230"/>
                    <a:pt x="240" y="201"/>
                    <a:pt x="251" y="143"/>
                  </a:cubicBezTo>
                  <a:cubicBezTo>
                    <a:pt x="265" y="73"/>
                    <a:pt x="223" y="17"/>
                    <a:pt x="154" y="4"/>
                  </a:cubicBezTo>
                  <a:cubicBezTo>
                    <a:pt x="146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62"/>
            <p:cNvSpPr/>
            <p:nvPr/>
          </p:nvSpPr>
          <p:spPr>
            <a:xfrm flipH="1">
              <a:off x="1743361" y="1719196"/>
              <a:ext cx="7738" cy="5941"/>
            </a:xfrm>
            <a:custGeom>
              <a:avLst/>
              <a:gdLst/>
              <a:ahLst/>
              <a:cxnLst/>
              <a:rect l="l" t="t" r="r" b="b"/>
              <a:pathLst>
                <a:path w="99" h="76" extrusionOk="0">
                  <a:moveTo>
                    <a:pt x="37" y="1"/>
                  </a:moveTo>
                  <a:cubicBezTo>
                    <a:pt x="22" y="1"/>
                    <a:pt x="15" y="14"/>
                    <a:pt x="15" y="34"/>
                  </a:cubicBezTo>
                  <a:cubicBezTo>
                    <a:pt x="1" y="48"/>
                    <a:pt x="15" y="76"/>
                    <a:pt x="43" y="76"/>
                  </a:cubicBezTo>
                  <a:cubicBezTo>
                    <a:pt x="85" y="76"/>
                    <a:pt x="99" y="20"/>
                    <a:pt x="57" y="6"/>
                  </a:cubicBezTo>
                  <a:cubicBezTo>
                    <a:pt x="49" y="2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62"/>
            <p:cNvSpPr/>
            <p:nvPr/>
          </p:nvSpPr>
          <p:spPr>
            <a:xfrm flipH="1">
              <a:off x="1747973" y="1607888"/>
              <a:ext cx="21652" cy="19385"/>
            </a:xfrm>
            <a:custGeom>
              <a:avLst/>
              <a:gdLst/>
              <a:ahLst/>
              <a:cxnLst/>
              <a:rect l="l" t="t" r="r" b="b"/>
              <a:pathLst>
                <a:path w="277" h="248" extrusionOk="0">
                  <a:moveTo>
                    <a:pt x="135" y="0"/>
                  </a:moveTo>
                  <a:cubicBezTo>
                    <a:pt x="87" y="0"/>
                    <a:pt x="40" y="28"/>
                    <a:pt x="29" y="91"/>
                  </a:cubicBezTo>
                  <a:cubicBezTo>
                    <a:pt x="1" y="161"/>
                    <a:pt x="43" y="231"/>
                    <a:pt x="112" y="245"/>
                  </a:cubicBezTo>
                  <a:cubicBezTo>
                    <a:pt x="120" y="246"/>
                    <a:pt x="127" y="247"/>
                    <a:pt x="134" y="247"/>
                  </a:cubicBezTo>
                  <a:cubicBezTo>
                    <a:pt x="185" y="247"/>
                    <a:pt x="240" y="208"/>
                    <a:pt x="252" y="147"/>
                  </a:cubicBezTo>
                  <a:cubicBezTo>
                    <a:pt x="276" y="57"/>
                    <a:pt x="205" y="0"/>
                    <a:pt x="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62"/>
            <p:cNvSpPr/>
            <p:nvPr/>
          </p:nvSpPr>
          <p:spPr>
            <a:xfrm flipH="1">
              <a:off x="1752507" y="1614689"/>
              <a:ext cx="7269" cy="6879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6" y="10"/>
                    <a:pt x="0" y="32"/>
                  </a:cubicBezTo>
                  <a:cubicBezTo>
                    <a:pt x="0" y="60"/>
                    <a:pt x="14" y="74"/>
                    <a:pt x="28" y="88"/>
                  </a:cubicBezTo>
                  <a:cubicBezTo>
                    <a:pt x="56" y="88"/>
                    <a:pt x="70" y="74"/>
                    <a:pt x="84" y="46"/>
                  </a:cubicBezTo>
                  <a:cubicBezTo>
                    <a:pt x="92" y="21"/>
                    <a:pt x="66" y="1"/>
                    <a:pt x="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62"/>
            <p:cNvSpPr/>
            <p:nvPr/>
          </p:nvSpPr>
          <p:spPr>
            <a:xfrm flipH="1">
              <a:off x="1531691" y="1648378"/>
              <a:ext cx="26498" cy="18291"/>
            </a:xfrm>
            <a:custGeom>
              <a:avLst/>
              <a:gdLst/>
              <a:ahLst/>
              <a:cxnLst/>
              <a:rect l="l" t="t" r="r" b="b"/>
              <a:pathLst>
                <a:path w="339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6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62"/>
            <p:cNvSpPr/>
            <p:nvPr/>
          </p:nvSpPr>
          <p:spPr>
            <a:xfrm flipH="1">
              <a:off x="1539194" y="1656898"/>
              <a:ext cx="7582" cy="4377"/>
            </a:xfrm>
            <a:custGeom>
              <a:avLst/>
              <a:gdLst/>
              <a:ahLst/>
              <a:cxnLst/>
              <a:rect l="l" t="t" r="r" b="b"/>
              <a:pathLst>
                <a:path w="97" h="56" extrusionOk="0">
                  <a:moveTo>
                    <a:pt x="79" y="1"/>
                  </a:moveTo>
                  <a:cubicBezTo>
                    <a:pt x="52" y="1"/>
                    <a:pt x="1" y="40"/>
                    <a:pt x="51" y="50"/>
                  </a:cubicBezTo>
                  <a:cubicBezTo>
                    <a:pt x="55" y="54"/>
                    <a:pt x="60" y="55"/>
                    <a:pt x="64" y="55"/>
                  </a:cubicBezTo>
                  <a:cubicBezTo>
                    <a:pt x="78" y="55"/>
                    <a:pt x="93" y="43"/>
                    <a:pt x="93" y="22"/>
                  </a:cubicBezTo>
                  <a:cubicBezTo>
                    <a:pt x="97" y="7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62"/>
            <p:cNvSpPr/>
            <p:nvPr/>
          </p:nvSpPr>
          <p:spPr>
            <a:xfrm flipH="1">
              <a:off x="1385678" y="1661432"/>
              <a:ext cx="26420" cy="18369"/>
            </a:xfrm>
            <a:custGeom>
              <a:avLst/>
              <a:gdLst/>
              <a:ahLst/>
              <a:cxnLst/>
              <a:rect l="l" t="t" r="r" b="b"/>
              <a:pathLst>
                <a:path w="338" h="235" extrusionOk="0">
                  <a:moveTo>
                    <a:pt x="148" y="1"/>
                  </a:moveTo>
                  <a:cubicBezTo>
                    <a:pt x="24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7" y="234"/>
                  </a:cubicBezTo>
                  <a:cubicBezTo>
                    <a:pt x="302" y="234"/>
                    <a:pt x="337" y="32"/>
                    <a:pt x="183" y="6"/>
                  </a:cubicBezTo>
                  <a:cubicBezTo>
                    <a:pt x="171" y="3"/>
                    <a:pt x="159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62"/>
            <p:cNvSpPr/>
            <p:nvPr/>
          </p:nvSpPr>
          <p:spPr>
            <a:xfrm flipH="1">
              <a:off x="1393886" y="1670030"/>
              <a:ext cx="7113" cy="4299"/>
            </a:xfrm>
            <a:custGeom>
              <a:avLst/>
              <a:gdLst/>
              <a:ahLst/>
              <a:cxnLst/>
              <a:rect l="l" t="t" r="r" b="b"/>
              <a:pathLst>
                <a:path w="91" h="55" extrusionOk="0">
                  <a:moveTo>
                    <a:pt x="78" y="0"/>
                  </a:moveTo>
                  <a:cubicBezTo>
                    <a:pt x="55" y="0"/>
                    <a:pt x="1" y="39"/>
                    <a:pt x="41" y="49"/>
                  </a:cubicBezTo>
                  <a:cubicBezTo>
                    <a:pt x="49" y="53"/>
                    <a:pt x="55" y="55"/>
                    <a:pt x="61" y="55"/>
                  </a:cubicBezTo>
                  <a:cubicBezTo>
                    <a:pt x="76" y="55"/>
                    <a:pt x="83" y="42"/>
                    <a:pt x="83" y="21"/>
                  </a:cubicBezTo>
                  <a:cubicBezTo>
                    <a:pt x="91" y="6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62"/>
            <p:cNvSpPr/>
            <p:nvPr/>
          </p:nvSpPr>
          <p:spPr>
            <a:xfrm flipH="1">
              <a:off x="1429373" y="1794625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33" y="0"/>
                  </a:moveTo>
                  <a:cubicBezTo>
                    <a:pt x="77" y="0"/>
                    <a:pt x="26" y="29"/>
                    <a:pt x="15" y="87"/>
                  </a:cubicBezTo>
                  <a:cubicBezTo>
                    <a:pt x="1" y="157"/>
                    <a:pt x="43" y="213"/>
                    <a:pt x="112" y="227"/>
                  </a:cubicBezTo>
                  <a:cubicBezTo>
                    <a:pt x="124" y="233"/>
                    <a:pt x="137" y="236"/>
                    <a:pt x="149" y="236"/>
                  </a:cubicBezTo>
                  <a:cubicBezTo>
                    <a:pt x="195" y="236"/>
                    <a:pt x="241" y="198"/>
                    <a:pt x="252" y="143"/>
                  </a:cubicBezTo>
                  <a:cubicBezTo>
                    <a:pt x="266" y="73"/>
                    <a:pt x="224" y="18"/>
                    <a:pt x="168" y="4"/>
                  </a:cubicBezTo>
                  <a:cubicBezTo>
                    <a:pt x="156" y="1"/>
                    <a:pt x="145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62"/>
            <p:cNvSpPr/>
            <p:nvPr/>
          </p:nvSpPr>
          <p:spPr>
            <a:xfrm flipH="1">
              <a:off x="1432968" y="1800331"/>
              <a:ext cx="8442" cy="6722"/>
            </a:xfrm>
            <a:custGeom>
              <a:avLst/>
              <a:gdLst/>
              <a:ahLst/>
              <a:cxnLst/>
              <a:rect l="l" t="t" r="r" b="b"/>
              <a:pathLst>
                <a:path w="108" h="86" extrusionOk="0">
                  <a:moveTo>
                    <a:pt x="56" y="0"/>
                  </a:moveTo>
                  <a:cubicBezTo>
                    <a:pt x="42" y="0"/>
                    <a:pt x="14" y="14"/>
                    <a:pt x="14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46" y="85"/>
                    <a:pt x="50" y="86"/>
                    <a:pt x="54" y="86"/>
                  </a:cubicBezTo>
                  <a:cubicBezTo>
                    <a:pt x="100" y="86"/>
                    <a:pt x="108" y="13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62"/>
            <p:cNvSpPr/>
            <p:nvPr/>
          </p:nvSpPr>
          <p:spPr>
            <a:xfrm flipH="1">
              <a:off x="1349644" y="1752181"/>
              <a:ext cx="26732" cy="19150"/>
            </a:xfrm>
            <a:custGeom>
              <a:avLst/>
              <a:gdLst/>
              <a:ahLst/>
              <a:cxnLst/>
              <a:rect l="l" t="t" r="r" b="b"/>
              <a:pathLst>
                <a:path w="342" h="245" extrusionOk="0">
                  <a:moveTo>
                    <a:pt x="175" y="0"/>
                  </a:moveTo>
                  <a:cubicBezTo>
                    <a:pt x="41" y="0"/>
                    <a:pt x="0" y="200"/>
                    <a:pt x="145" y="240"/>
                  </a:cubicBezTo>
                  <a:cubicBezTo>
                    <a:pt x="157" y="243"/>
                    <a:pt x="169" y="245"/>
                    <a:pt x="180" y="245"/>
                  </a:cubicBezTo>
                  <a:cubicBezTo>
                    <a:pt x="306" y="245"/>
                    <a:pt x="342" y="41"/>
                    <a:pt x="200" y="3"/>
                  </a:cubicBezTo>
                  <a:cubicBezTo>
                    <a:pt x="191" y="1"/>
                    <a:pt x="183" y="0"/>
                    <a:pt x="175" y="0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62"/>
            <p:cNvSpPr/>
            <p:nvPr/>
          </p:nvSpPr>
          <p:spPr>
            <a:xfrm flipH="1">
              <a:off x="1357070" y="1761092"/>
              <a:ext cx="7582" cy="4455"/>
            </a:xfrm>
            <a:custGeom>
              <a:avLst/>
              <a:gdLst/>
              <a:ahLst/>
              <a:cxnLst/>
              <a:rect l="l" t="t" r="r" b="b"/>
              <a:pathLst>
                <a:path w="97" h="57" extrusionOk="0">
                  <a:moveTo>
                    <a:pt x="78" y="1"/>
                  </a:moveTo>
                  <a:cubicBezTo>
                    <a:pt x="50" y="1"/>
                    <a:pt x="1" y="46"/>
                    <a:pt x="50" y="56"/>
                  </a:cubicBezTo>
                  <a:cubicBezTo>
                    <a:pt x="64" y="56"/>
                    <a:pt x="92" y="42"/>
                    <a:pt x="92" y="28"/>
                  </a:cubicBezTo>
                  <a:cubicBezTo>
                    <a:pt x="96" y="8"/>
                    <a:pt x="89" y="1"/>
                    <a:pt x="78" y="1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62"/>
            <p:cNvSpPr/>
            <p:nvPr/>
          </p:nvSpPr>
          <p:spPr>
            <a:xfrm flipH="1">
              <a:off x="1580934" y="1696215"/>
              <a:ext cx="31188" cy="27436"/>
            </a:xfrm>
            <a:custGeom>
              <a:avLst/>
              <a:gdLst/>
              <a:ahLst/>
              <a:cxnLst/>
              <a:rect l="l" t="t" r="r" b="b"/>
              <a:pathLst>
                <a:path w="399" h="351" extrusionOk="0">
                  <a:moveTo>
                    <a:pt x="199" y="0"/>
                  </a:moveTo>
                  <a:cubicBezTo>
                    <a:pt x="83" y="0"/>
                    <a:pt x="1" y="133"/>
                    <a:pt x="50" y="244"/>
                  </a:cubicBezTo>
                  <a:cubicBezTo>
                    <a:pt x="79" y="316"/>
                    <a:pt x="144" y="351"/>
                    <a:pt x="210" y="351"/>
                  </a:cubicBezTo>
                  <a:cubicBezTo>
                    <a:pt x="273" y="351"/>
                    <a:pt x="337" y="319"/>
                    <a:pt x="371" y="258"/>
                  </a:cubicBezTo>
                  <a:cubicBezTo>
                    <a:pt x="399" y="147"/>
                    <a:pt x="343" y="35"/>
                    <a:pt x="245" y="7"/>
                  </a:cubicBezTo>
                  <a:cubicBezTo>
                    <a:pt x="229" y="2"/>
                    <a:pt x="214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62"/>
            <p:cNvSpPr/>
            <p:nvPr/>
          </p:nvSpPr>
          <p:spPr>
            <a:xfrm flipH="1">
              <a:off x="1590705" y="1703250"/>
              <a:ext cx="10787" cy="9849"/>
            </a:xfrm>
            <a:custGeom>
              <a:avLst/>
              <a:gdLst/>
              <a:ahLst/>
              <a:cxnLst/>
              <a:rect l="l" t="t" r="r" b="b"/>
              <a:pathLst>
                <a:path w="138" h="126" extrusionOk="0">
                  <a:moveTo>
                    <a:pt x="95" y="1"/>
                  </a:moveTo>
                  <a:cubicBezTo>
                    <a:pt x="68" y="1"/>
                    <a:pt x="26" y="15"/>
                    <a:pt x="26" y="57"/>
                  </a:cubicBezTo>
                  <a:cubicBezTo>
                    <a:pt x="1" y="98"/>
                    <a:pt x="45" y="125"/>
                    <a:pt x="85" y="125"/>
                  </a:cubicBezTo>
                  <a:cubicBezTo>
                    <a:pt x="112" y="125"/>
                    <a:pt x="137" y="113"/>
                    <a:pt x="137" y="85"/>
                  </a:cubicBezTo>
                  <a:cubicBezTo>
                    <a:pt x="137" y="57"/>
                    <a:pt x="123" y="15"/>
                    <a:pt x="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62"/>
            <p:cNvSpPr/>
            <p:nvPr/>
          </p:nvSpPr>
          <p:spPr>
            <a:xfrm flipH="1">
              <a:off x="1634321" y="1746084"/>
              <a:ext cx="15399" cy="10709"/>
            </a:xfrm>
            <a:custGeom>
              <a:avLst/>
              <a:gdLst/>
              <a:ahLst/>
              <a:cxnLst/>
              <a:rect l="l" t="t" r="r" b="b"/>
              <a:pathLst>
                <a:path w="197" h="137" extrusionOk="0">
                  <a:moveTo>
                    <a:pt x="152" y="1"/>
                  </a:moveTo>
                  <a:cubicBezTo>
                    <a:pt x="98" y="1"/>
                    <a:pt x="1" y="136"/>
                    <a:pt x="99" y="136"/>
                  </a:cubicBezTo>
                  <a:cubicBezTo>
                    <a:pt x="155" y="136"/>
                    <a:pt x="196" y="95"/>
                    <a:pt x="182" y="39"/>
                  </a:cubicBezTo>
                  <a:cubicBezTo>
                    <a:pt x="179" y="11"/>
                    <a:pt x="168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62"/>
            <p:cNvSpPr/>
            <p:nvPr/>
          </p:nvSpPr>
          <p:spPr>
            <a:xfrm flipH="1">
              <a:off x="1637604" y="1747960"/>
              <a:ext cx="5550" cy="4455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7"/>
                    <a:pt x="15" y="57"/>
                    <a:pt x="43" y="57"/>
                  </a:cubicBezTo>
                  <a:cubicBezTo>
                    <a:pt x="57" y="57"/>
                    <a:pt x="71" y="43"/>
                    <a:pt x="71" y="15"/>
                  </a:cubicBezTo>
                  <a:cubicBezTo>
                    <a:pt x="57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62"/>
            <p:cNvSpPr/>
            <p:nvPr/>
          </p:nvSpPr>
          <p:spPr>
            <a:xfrm flipH="1">
              <a:off x="1467283" y="1662213"/>
              <a:ext cx="17743" cy="14148"/>
            </a:xfrm>
            <a:custGeom>
              <a:avLst/>
              <a:gdLst/>
              <a:ahLst/>
              <a:cxnLst/>
              <a:rect l="l" t="t" r="r" b="b"/>
              <a:pathLst>
                <a:path w="227" h="181" extrusionOk="0">
                  <a:moveTo>
                    <a:pt x="128" y="1"/>
                  </a:moveTo>
                  <a:cubicBezTo>
                    <a:pt x="119" y="1"/>
                    <a:pt x="109" y="4"/>
                    <a:pt x="98" y="10"/>
                  </a:cubicBezTo>
                  <a:cubicBezTo>
                    <a:pt x="42" y="24"/>
                    <a:pt x="0" y="66"/>
                    <a:pt x="14" y="108"/>
                  </a:cubicBezTo>
                  <a:cubicBezTo>
                    <a:pt x="26" y="154"/>
                    <a:pt x="66" y="181"/>
                    <a:pt x="111" y="181"/>
                  </a:cubicBezTo>
                  <a:cubicBezTo>
                    <a:pt x="121" y="181"/>
                    <a:pt x="130" y="180"/>
                    <a:pt x="140" y="177"/>
                  </a:cubicBezTo>
                  <a:cubicBezTo>
                    <a:pt x="227" y="177"/>
                    <a:pt x="203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62"/>
            <p:cNvSpPr/>
            <p:nvPr/>
          </p:nvSpPr>
          <p:spPr>
            <a:xfrm flipH="1">
              <a:off x="1470800" y="1666200"/>
              <a:ext cx="5550" cy="4924"/>
            </a:xfrm>
            <a:custGeom>
              <a:avLst/>
              <a:gdLst/>
              <a:ahLst/>
              <a:cxnLst/>
              <a:rect l="l" t="t" r="r" b="b"/>
              <a:pathLst>
                <a:path w="71" h="63" extrusionOk="0">
                  <a:moveTo>
                    <a:pt x="29" y="1"/>
                  </a:moveTo>
                  <a:cubicBezTo>
                    <a:pt x="15" y="1"/>
                    <a:pt x="1" y="29"/>
                    <a:pt x="1" y="43"/>
                  </a:cubicBezTo>
                  <a:cubicBezTo>
                    <a:pt x="1" y="52"/>
                    <a:pt x="15" y="62"/>
                    <a:pt x="28" y="62"/>
                  </a:cubicBezTo>
                  <a:cubicBezTo>
                    <a:pt x="33" y="62"/>
                    <a:pt x="39" y="61"/>
                    <a:pt x="43" y="57"/>
                  </a:cubicBezTo>
                  <a:cubicBezTo>
                    <a:pt x="57" y="57"/>
                    <a:pt x="71" y="43"/>
                    <a:pt x="71" y="29"/>
                  </a:cubicBezTo>
                  <a:cubicBezTo>
                    <a:pt x="71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62"/>
            <p:cNvSpPr/>
            <p:nvPr/>
          </p:nvSpPr>
          <p:spPr>
            <a:xfrm flipH="1">
              <a:off x="1452275" y="1735220"/>
              <a:ext cx="15399" cy="11725"/>
            </a:xfrm>
            <a:custGeom>
              <a:avLst/>
              <a:gdLst/>
              <a:ahLst/>
              <a:cxnLst/>
              <a:rect l="l" t="t" r="r" b="b"/>
              <a:pathLst>
                <a:path w="197" h="150" extrusionOk="0">
                  <a:moveTo>
                    <a:pt x="153" y="0"/>
                  </a:moveTo>
                  <a:cubicBezTo>
                    <a:pt x="99" y="0"/>
                    <a:pt x="1" y="139"/>
                    <a:pt x="99" y="150"/>
                  </a:cubicBezTo>
                  <a:cubicBezTo>
                    <a:pt x="155" y="136"/>
                    <a:pt x="197" y="94"/>
                    <a:pt x="183" y="38"/>
                  </a:cubicBezTo>
                  <a:cubicBezTo>
                    <a:pt x="180" y="11"/>
                    <a:pt x="168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62"/>
            <p:cNvSpPr/>
            <p:nvPr/>
          </p:nvSpPr>
          <p:spPr>
            <a:xfrm flipH="1">
              <a:off x="1456652" y="1737095"/>
              <a:ext cx="5472" cy="4455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28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56"/>
                    <a:pt x="28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62"/>
            <p:cNvSpPr/>
            <p:nvPr/>
          </p:nvSpPr>
          <p:spPr>
            <a:xfrm flipH="1">
              <a:off x="1164393" y="1369641"/>
              <a:ext cx="814557" cy="495410"/>
            </a:xfrm>
            <a:custGeom>
              <a:avLst/>
              <a:gdLst/>
              <a:ahLst/>
              <a:cxnLst/>
              <a:rect l="l" t="t" r="r" b="b"/>
              <a:pathLst>
                <a:path w="10421" h="6338" extrusionOk="0">
                  <a:moveTo>
                    <a:pt x="5399" y="1"/>
                  </a:moveTo>
                  <a:lnTo>
                    <a:pt x="5120" y="1437"/>
                  </a:lnTo>
                  <a:cubicBezTo>
                    <a:pt x="4576" y="1619"/>
                    <a:pt x="1926" y="2470"/>
                    <a:pt x="1688" y="3753"/>
                  </a:cubicBezTo>
                  <a:cubicBezTo>
                    <a:pt x="1605" y="4255"/>
                    <a:pt x="1856" y="4729"/>
                    <a:pt x="2442" y="5190"/>
                  </a:cubicBezTo>
                  <a:cubicBezTo>
                    <a:pt x="2470" y="5204"/>
                    <a:pt x="3167" y="5650"/>
                    <a:pt x="4813" y="6054"/>
                  </a:cubicBezTo>
                  <a:cubicBezTo>
                    <a:pt x="5886" y="6291"/>
                    <a:pt x="6609" y="6338"/>
                    <a:pt x="6994" y="6338"/>
                  </a:cubicBezTo>
                  <a:cubicBezTo>
                    <a:pt x="7200" y="6338"/>
                    <a:pt x="7309" y="6324"/>
                    <a:pt x="7324" y="6319"/>
                  </a:cubicBezTo>
                  <a:cubicBezTo>
                    <a:pt x="8049" y="6180"/>
                    <a:pt x="8481" y="5859"/>
                    <a:pt x="8621" y="5371"/>
                  </a:cubicBezTo>
                  <a:cubicBezTo>
                    <a:pt x="8970" y="4116"/>
                    <a:pt x="6947" y="2177"/>
                    <a:pt x="6542" y="1786"/>
                  </a:cubicBezTo>
                  <a:lnTo>
                    <a:pt x="6919" y="363"/>
                  </a:lnTo>
                  <a:lnTo>
                    <a:pt x="6808" y="349"/>
                  </a:lnTo>
                  <a:lnTo>
                    <a:pt x="6459" y="1842"/>
                  </a:lnTo>
                  <a:cubicBezTo>
                    <a:pt x="6459" y="1842"/>
                    <a:pt x="10420" y="5524"/>
                    <a:pt x="7282" y="6152"/>
                  </a:cubicBezTo>
                  <a:cubicBezTo>
                    <a:pt x="7282" y="6152"/>
                    <a:pt x="7109" y="6184"/>
                    <a:pt x="6766" y="6184"/>
                  </a:cubicBezTo>
                  <a:cubicBezTo>
                    <a:pt x="6360" y="6184"/>
                    <a:pt x="5717" y="6139"/>
                    <a:pt x="4841" y="5943"/>
                  </a:cubicBezTo>
                  <a:cubicBezTo>
                    <a:pt x="3209" y="5538"/>
                    <a:pt x="2553" y="5050"/>
                    <a:pt x="2553" y="5050"/>
                  </a:cubicBezTo>
                  <a:cubicBezTo>
                    <a:pt x="1" y="3097"/>
                    <a:pt x="5176" y="1535"/>
                    <a:pt x="5176" y="1535"/>
                  </a:cubicBezTo>
                  <a:lnTo>
                    <a:pt x="5510" y="84"/>
                  </a:lnTo>
                  <a:cubicBezTo>
                    <a:pt x="5482" y="56"/>
                    <a:pt x="5441" y="29"/>
                    <a:pt x="5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62"/>
            <p:cNvSpPr/>
            <p:nvPr/>
          </p:nvSpPr>
          <p:spPr>
            <a:xfrm flipH="1">
              <a:off x="1513322" y="1384883"/>
              <a:ext cx="256303" cy="384963"/>
            </a:xfrm>
            <a:custGeom>
              <a:avLst/>
              <a:gdLst/>
              <a:ahLst/>
              <a:cxnLst/>
              <a:rect l="l" t="t" r="r" b="b"/>
              <a:pathLst>
                <a:path w="3279" h="4925" extrusionOk="0">
                  <a:moveTo>
                    <a:pt x="3167" y="29"/>
                  </a:moveTo>
                  <a:lnTo>
                    <a:pt x="3097" y="1"/>
                  </a:lnTo>
                  <a:lnTo>
                    <a:pt x="2665" y="1535"/>
                  </a:lnTo>
                  <a:lnTo>
                    <a:pt x="1" y="4297"/>
                  </a:lnTo>
                  <a:cubicBezTo>
                    <a:pt x="363" y="4590"/>
                    <a:pt x="768" y="4799"/>
                    <a:pt x="1214" y="4925"/>
                  </a:cubicBezTo>
                  <a:lnTo>
                    <a:pt x="3014" y="1633"/>
                  </a:lnTo>
                  <a:lnTo>
                    <a:pt x="3279" y="43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62"/>
            <p:cNvSpPr/>
            <p:nvPr/>
          </p:nvSpPr>
          <p:spPr>
            <a:xfrm flipH="1">
              <a:off x="1361760" y="1581156"/>
              <a:ext cx="116700" cy="236684"/>
            </a:xfrm>
            <a:custGeom>
              <a:avLst/>
              <a:gdLst/>
              <a:ahLst/>
              <a:cxnLst/>
              <a:rect l="l" t="t" r="r" b="b"/>
              <a:pathLst>
                <a:path w="1493" h="3028" extrusionOk="0">
                  <a:moveTo>
                    <a:pt x="0" y="1"/>
                  </a:moveTo>
                  <a:lnTo>
                    <a:pt x="809" y="3028"/>
                  </a:lnTo>
                  <a:cubicBezTo>
                    <a:pt x="809" y="3028"/>
                    <a:pt x="1353" y="2972"/>
                    <a:pt x="1493" y="2804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62"/>
            <p:cNvSpPr/>
            <p:nvPr/>
          </p:nvSpPr>
          <p:spPr>
            <a:xfrm flipH="1">
              <a:off x="1814282" y="1633527"/>
              <a:ext cx="58936" cy="110213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573" y="0"/>
                  </a:moveTo>
                  <a:lnTo>
                    <a:pt x="573" y="0"/>
                  </a:lnTo>
                  <a:cubicBezTo>
                    <a:pt x="572" y="1"/>
                    <a:pt x="1" y="656"/>
                    <a:pt x="754" y="1409"/>
                  </a:cubicBezTo>
                  <a:cubicBezTo>
                    <a:pt x="754" y="1409"/>
                    <a:pt x="126" y="726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62"/>
            <p:cNvSpPr/>
            <p:nvPr/>
          </p:nvSpPr>
          <p:spPr>
            <a:xfrm flipH="1">
              <a:off x="1611444" y="1498301"/>
              <a:ext cx="163678" cy="81839"/>
            </a:xfrm>
            <a:custGeom>
              <a:avLst/>
              <a:gdLst/>
              <a:ahLst/>
              <a:cxnLst/>
              <a:rect l="l" t="t" r="r" b="b"/>
              <a:pathLst>
                <a:path w="2094" h="1047" extrusionOk="0">
                  <a:moveTo>
                    <a:pt x="2093" y="1"/>
                  </a:moveTo>
                  <a:lnTo>
                    <a:pt x="2093" y="1"/>
                  </a:lnTo>
                  <a:cubicBezTo>
                    <a:pt x="503" y="447"/>
                    <a:pt x="1" y="1047"/>
                    <a:pt x="1" y="1047"/>
                  </a:cubicBezTo>
                  <a:cubicBezTo>
                    <a:pt x="517" y="545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62"/>
            <p:cNvSpPr/>
            <p:nvPr/>
          </p:nvSpPr>
          <p:spPr>
            <a:xfrm flipH="1">
              <a:off x="1384662" y="1561615"/>
              <a:ext cx="323916" cy="76367"/>
            </a:xfrm>
            <a:custGeom>
              <a:avLst/>
              <a:gdLst/>
              <a:ahLst/>
              <a:cxnLst/>
              <a:rect l="l" t="t" r="r" b="b"/>
              <a:pathLst>
                <a:path w="4144" h="977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" y="14"/>
                    <a:pt x="1214" y="167"/>
                    <a:pt x="2065" y="362"/>
                  </a:cubicBezTo>
                  <a:cubicBezTo>
                    <a:pt x="2930" y="558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62"/>
            <p:cNvSpPr/>
            <p:nvPr/>
          </p:nvSpPr>
          <p:spPr>
            <a:xfrm flipH="1">
              <a:off x="1455558" y="1594288"/>
              <a:ext cx="68707" cy="41662"/>
            </a:xfrm>
            <a:custGeom>
              <a:avLst/>
              <a:gdLst/>
              <a:ahLst/>
              <a:cxnLst/>
              <a:rect l="l" t="t" r="r" b="b"/>
              <a:pathLst>
                <a:path w="879" h="533" extrusionOk="0">
                  <a:moveTo>
                    <a:pt x="391" y="0"/>
                  </a:moveTo>
                  <a:cubicBezTo>
                    <a:pt x="391" y="0"/>
                    <a:pt x="628" y="474"/>
                    <a:pt x="0" y="516"/>
                  </a:cubicBezTo>
                  <a:cubicBezTo>
                    <a:pt x="54" y="527"/>
                    <a:pt x="108" y="532"/>
                    <a:pt x="162" y="532"/>
                  </a:cubicBezTo>
                  <a:cubicBezTo>
                    <a:pt x="321" y="532"/>
                    <a:pt x="479" y="488"/>
                    <a:pt x="614" y="405"/>
                  </a:cubicBezTo>
                  <a:cubicBezTo>
                    <a:pt x="879" y="195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62"/>
            <p:cNvSpPr/>
            <p:nvPr/>
          </p:nvSpPr>
          <p:spPr>
            <a:xfrm flipH="1">
              <a:off x="1384662" y="1562631"/>
              <a:ext cx="322821" cy="89421"/>
            </a:xfrm>
            <a:custGeom>
              <a:avLst/>
              <a:gdLst/>
              <a:ahLst/>
              <a:cxnLst/>
              <a:rect l="l" t="t" r="r" b="b"/>
              <a:pathLst>
                <a:path w="4130" h="1144" extrusionOk="0">
                  <a:moveTo>
                    <a:pt x="1" y="1"/>
                  </a:moveTo>
                  <a:cubicBezTo>
                    <a:pt x="43" y="70"/>
                    <a:pt x="391" y="475"/>
                    <a:pt x="2023" y="921"/>
                  </a:cubicBezTo>
                  <a:cubicBezTo>
                    <a:pt x="2661" y="1089"/>
                    <a:pt x="3111" y="1143"/>
                    <a:pt x="3426" y="1143"/>
                  </a:cubicBezTo>
                  <a:cubicBezTo>
                    <a:pt x="4002" y="1143"/>
                    <a:pt x="4130" y="963"/>
                    <a:pt x="4130" y="963"/>
                  </a:cubicBezTo>
                  <a:lnTo>
                    <a:pt x="4130" y="949"/>
                  </a:lnTo>
                  <a:cubicBezTo>
                    <a:pt x="4121" y="957"/>
                    <a:pt x="3930" y="1065"/>
                    <a:pt x="3450" y="1065"/>
                  </a:cubicBezTo>
                  <a:cubicBezTo>
                    <a:pt x="3123" y="1065"/>
                    <a:pt x="2664" y="1015"/>
                    <a:pt x="2037" y="851"/>
                  </a:cubicBezTo>
                  <a:cubicBezTo>
                    <a:pt x="587" y="475"/>
                    <a:pt x="71" y="7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62"/>
            <p:cNvSpPr/>
            <p:nvPr/>
          </p:nvSpPr>
          <p:spPr>
            <a:xfrm flipH="1">
              <a:off x="2830401" y="3315250"/>
              <a:ext cx="181343" cy="38848"/>
            </a:xfrm>
            <a:custGeom>
              <a:avLst/>
              <a:gdLst/>
              <a:ahLst/>
              <a:cxnLst/>
              <a:rect l="l" t="t" r="r" b="b"/>
              <a:pathLst>
                <a:path w="2320" h="497" extrusionOk="0">
                  <a:moveTo>
                    <a:pt x="1133" y="0"/>
                  </a:moveTo>
                  <a:cubicBezTo>
                    <a:pt x="540" y="0"/>
                    <a:pt x="1" y="160"/>
                    <a:pt x="548" y="468"/>
                  </a:cubicBezTo>
                  <a:cubicBezTo>
                    <a:pt x="548" y="468"/>
                    <a:pt x="455" y="203"/>
                    <a:pt x="1060" y="203"/>
                  </a:cubicBezTo>
                  <a:cubicBezTo>
                    <a:pt x="1075" y="203"/>
                    <a:pt x="1090" y="203"/>
                    <a:pt x="1106" y="203"/>
                  </a:cubicBezTo>
                  <a:cubicBezTo>
                    <a:pt x="1762" y="217"/>
                    <a:pt x="1845" y="496"/>
                    <a:pt x="1845" y="496"/>
                  </a:cubicBezTo>
                  <a:cubicBezTo>
                    <a:pt x="2013" y="412"/>
                    <a:pt x="2320" y="217"/>
                    <a:pt x="1804" y="78"/>
                  </a:cubicBezTo>
                  <a:cubicBezTo>
                    <a:pt x="1616" y="26"/>
                    <a:pt x="1370" y="0"/>
                    <a:pt x="1133" y="0"/>
                  </a:cubicBezTo>
                  <a:close/>
                </a:path>
              </a:pathLst>
            </a:custGeom>
            <a:solidFill>
              <a:srgbClr val="00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62"/>
            <p:cNvSpPr/>
            <p:nvPr/>
          </p:nvSpPr>
          <p:spPr>
            <a:xfrm flipH="1">
              <a:off x="2860886" y="3361602"/>
              <a:ext cx="101536" cy="19463"/>
            </a:xfrm>
            <a:custGeom>
              <a:avLst/>
              <a:gdLst/>
              <a:ahLst/>
              <a:cxnLst/>
              <a:rect l="l" t="t" r="r" b="b"/>
              <a:pathLst>
                <a:path w="1299" h="249" extrusionOk="0">
                  <a:moveTo>
                    <a:pt x="1298" y="1"/>
                  </a:moveTo>
                  <a:lnTo>
                    <a:pt x="1298" y="1"/>
                  </a:lnTo>
                  <a:cubicBezTo>
                    <a:pt x="1047" y="140"/>
                    <a:pt x="819" y="187"/>
                    <a:pt x="627" y="187"/>
                  </a:cubicBezTo>
                  <a:cubicBezTo>
                    <a:pt x="243" y="187"/>
                    <a:pt x="1" y="1"/>
                    <a:pt x="1" y="1"/>
                  </a:cubicBezTo>
                  <a:lnTo>
                    <a:pt x="1" y="1"/>
                  </a:lnTo>
                  <a:cubicBezTo>
                    <a:pt x="196" y="187"/>
                    <a:pt x="405" y="249"/>
                    <a:pt x="598" y="249"/>
                  </a:cubicBezTo>
                  <a:cubicBezTo>
                    <a:pt x="982" y="249"/>
                    <a:pt x="1298" y="1"/>
                    <a:pt x="1298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62"/>
            <p:cNvSpPr/>
            <p:nvPr/>
          </p:nvSpPr>
          <p:spPr>
            <a:xfrm flipH="1">
              <a:off x="2649371" y="3360507"/>
              <a:ext cx="540902" cy="565993"/>
            </a:xfrm>
            <a:custGeom>
              <a:avLst/>
              <a:gdLst/>
              <a:ahLst/>
              <a:cxnLst/>
              <a:rect l="l" t="t" r="r" b="b"/>
              <a:pathLst>
                <a:path w="6920" h="7241" extrusionOk="0">
                  <a:moveTo>
                    <a:pt x="4157" y="1"/>
                  </a:moveTo>
                  <a:lnTo>
                    <a:pt x="2707" y="196"/>
                  </a:lnTo>
                  <a:lnTo>
                    <a:pt x="2749" y="2721"/>
                  </a:lnTo>
                  <a:lnTo>
                    <a:pt x="2358" y="3014"/>
                  </a:lnTo>
                  <a:lnTo>
                    <a:pt x="1061" y="4004"/>
                  </a:lnTo>
                  <a:lnTo>
                    <a:pt x="280" y="4813"/>
                  </a:lnTo>
                  <a:lnTo>
                    <a:pt x="1" y="5678"/>
                  </a:lnTo>
                  <a:lnTo>
                    <a:pt x="322" y="6431"/>
                  </a:lnTo>
                  <a:lnTo>
                    <a:pt x="1117" y="6961"/>
                  </a:lnTo>
                  <a:lnTo>
                    <a:pt x="3139" y="7240"/>
                  </a:lnTo>
                  <a:lnTo>
                    <a:pt x="5441" y="7073"/>
                  </a:lnTo>
                  <a:lnTo>
                    <a:pt x="6543" y="6599"/>
                  </a:lnTo>
                  <a:lnTo>
                    <a:pt x="6919" y="5957"/>
                  </a:lnTo>
                  <a:lnTo>
                    <a:pt x="6919" y="5329"/>
                  </a:lnTo>
                  <a:lnTo>
                    <a:pt x="6375" y="4492"/>
                  </a:lnTo>
                  <a:lnTo>
                    <a:pt x="5385" y="3614"/>
                  </a:lnTo>
                  <a:lnTo>
                    <a:pt x="4213" y="2749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62"/>
            <p:cNvSpPr/>
            <p:nvPr/>
          </p:nvSpPr>
          <p:spPr>
            <a:xfrm flipH="1">
              <a:off x="2834779" y="3307043"/>
              <a:ext cx="196272" cy="69958"/>
            </a:xfrm>
            <a:custGeom>
              <a:avLst/>
              <a:gdLst/>
              <a:ahLst/>
              <a:cxnLst/>
              <a:rect l="l" t="t" r="r" b="b"/>
              <a:pathLst>
                <a:path w="2511" h="895" extrusionOk="0">
                  <a:moveTo>
                    <a:pt x="1319" y="0"/>
                  </a:moveTo>
                  <a:cubicBezTo>
                    <a:pt x="1093" y="0"/>
                    <a:pt x="866" y="17"/>
                    <a:pt x="670" y="57"/>
                  </a:cubicBezTo>
                  <a:cubicBezTo>
                    <a:pt x="0" y="211"/>
                    <a:pt x="795" y="727"/>
                    <a:pt x="795" y="727"/>
                  </a:cubicBezTo>
                  <a:lnTo>
                    <a:pt x="670" y="894"/>
                  </a:lnTo>
                  <a:lnTo>
                    <a:pt x="2120" y="727"/>
                  </a:lnTo>
                  <a:cubicBezTo>
                    <a:pt x="2120" y="727"/>
                    <a:pt x="2511" y="378"/>
                    <a:pt x="2469" y="225"/>
                  </a:cubicBezTo>
                  <a:cubicBezTo>
                    <a:pt x="2429" y="105"/>
                    <a:pt x="1879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62"/>
            <p:cNvSpPr/>
            <p:nvPr/>
          </p:nvSpPr>
          <p:spPr>
            <a:xfrm flipH="1">
              <a:off x="2864169" y="3320174"/>
              <a:ext cx="111307" cy="94970"/>
            </a:xfrm>
            <a:custGeom>
              <a:avLst/>
              <a:gdLst/>
              <a:ahLst/>
              <a:cxnLst/>
              <a:rect l="l" t="t" r="r" b="b"/>
              <a:pathLst>
                <a:path w="1424" h="1215" extrusionOk="0">
                  <a:moveTo>
                    <a:pt x="1" y="1"/>
                  </a:moveTo>
                  <a:lnTo>
                    <a:pt x="196" y="1145"/>
                  </a:lnTo>
                  <a:cubicBezTo>
                    <a:pt x="196" y="1172"/>
                    <a:pt x="363" y="1214"/>
                    <a:pt x="600" y="1214"/>
                  </a:cubicBezTo>
                  <a:lnTo>
                    <a:pt x="977" y="1214"/>
                  </a:lnTo>
                  <a:cubicBezTo>
                    <a:pt x="1200" y="1214"/>
                    <a:pt x="1354" y="1172"/>
                    <a:pt x="1354" y="1145"/>
                  </a:cubicBez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62"/>
            <p:cNvSpPr/>
            <p:nvPr/>
          </p:nvSpPr>
          <p:spPr>
            <a:xfrm flipH="1">
              <a:off x="2864169" y="3313687"/>
              <a:ext cx="111307" cy="13132"/>
            </a:xfrm>
            <a:custGeom>
              <a:avLst/>
              <a:gdLst/>
              <a:ahLst/>
              <a:cxnLst/>
              <a:rect l="l" t="t" r="r" b="b"/>
              <a:pathLst>
                <a:path w="1424" h="168" extrusionOk="0">
                  <a:moveTo>
                    <a:pt x="559" y="0"/>
                  </a:moveTo>
                  <a:cubicBezTo>
                    <a:pt x="252" y="14"/>
                    <a:pt x="15" y="42"/>
                    <a:pt x="1" y="84"/>
                  </a:cubicBezTo>
                  <a:cubicBezTo>
                    <a:pt x="15" y="126"/>
                    <a:pt x="154" y="140"/>
                    <a:pt x="363" y="167"/>
                  </a:cubicBezTo>
                  <a:lnTo>
                    <a:pt x="1005" y="167"/>
                  </a:lnTo>
                  <a:cubicBezTo>
                    <a:pt x="1242" y="154"/>
                    <a:pt x="1423" y="126"/>
                    <a:pt x="1423" y="84"/>
                  </a:cubicBezTo>
                  <a:cubicBezTo>
                    <a:pt x="1423" y="42"/>
                    <a:pt x="1242" y="14"/>
                    <a:pt x="977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62"/>
            <p:cNvSpPr/>
            <p:nvPr/>
          </p:nvSpPr>
          <p:spPr>
            <a:xfrm flipH="1">
              <a:off x="2938347" y="3319080"/>
              <a:ext cx="17509" cy="3361"/>
            </a:xfrm>
            <a:custGeom>
              <a:avLst/>
              <a:gdLst/>
              <a:ahLst/>
              <a:cxnLst/>
              <a:rect l="l" t="t" r="r" b="b"/>
              <a:pathLst>
                <a:path w="224" h="43" extrusionOk="0">
                  <a:moveTo>
                    <a:pt x="112" y="1"/>
                  </a:moveTo>
                  <a:cubicBezTo>
                    <a:pt x="56" y="1"/>
                    <a:pt x="1" y="1"/>
                    <a:pt x="1" y="15"/>
                  </a:cubicBezTo>
                  <a:cubicBezTo>
                    <a:pt x="1" y="29"/>
                    <a:pt x="56" y="43"/>
                    <a:pt x="112" y="43"/>
                  </a:cubicBezTo>
                  <a:cubicBezTo>
                    <a:pt x="182" y="43"/>
                    <a:pt x="224" y="29"/>
                    <a:pt x="224" y="15"/>
                  </a:cubicBezTo>
                  <a:cubicBezTo>
                    <a:pt x="224" y="1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62"/>
            <p:cNvSpPr/>
            <p:nvPr/>
          </p:nvSpPr>
          <p:spPr>
            <a:xfrm flipH="1">
              <a:off x="2911068" y="3322363"/>
              <a:ext cx="17509" cy="4455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112" y="1"/>
                  </a:moveTo>
                  <a:cubicBezTo>
                    <a:pt x="42" y="1"/>
                    <a:pt x="0" y="15"/>
                    <a:pt x="0" y="29"/>
                  </a:cubicBezTo>
                  <a:cubicBezTo>
                    <a:pt x="0" y="43"/>
                    <a:pt x="42" y="56"/>
                    <a:pt x="112" y="56"/>
                  </a:cubicBezTo>
                  <a:cubicBezTo>
                    <a:pt x="182" y="56"/>
                    <a:pt x="224" y="43"/>
                    <a:pt x="224" y="29"/>
                  </a:cubicBezTo>
                  <a:cubicBezTo>
                    <a:pt x="224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62"/>
            <p:cNvSpPr/>
            <p:nvPr/>
          </p:nvSpPr>
          <p:spPr>
            <a:xfrm flipH="1">
              <a:off x="2888165" y="3315797"/>
              <a:ext cx="18603" cy="4455"/>
            </a:xfrm>
            <a:custGeom>
              <a:avLst/>
              <a:gdLst/>
              <a:ahLst/>
              <a:cxnLst/>
              <a:rect l="l" t="t" r="r" b="b"/>
              <a:pathLst>
                <a:path w="238" h="57" extrusionOk="0">
                  <a:moveTo>
                    <a:pt x="112" y="1"/>
                  </a:moveTo>
                  <a:cubicBezTo>
                    <a:pt x="56" y="1"/>
                    <a:pt x="0" y="15"/>
                    <a:pt x="0" y="29"/>
                  </a:cubicBezTo>
                  <a:cubicBezTo>
                    <a:pt x="0" y="43"/>
                    <a:pt x="56" y="57"/>
                    <a:pt x="112" y="57"/>
                  </a:cubicBezTo>
                  <a:cubicBezTo>
                    <a:pt x="182" y="57"/>
                    <a:pt x="237" y="43"/>
                    <a:pt x="237" y="29"/>
                  </a:cubicBezTo>
                  <a:cubicBezTo>
                    <a:pt x="237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62"/>
            <p:cNvSpPr/>
            <p:nvPr/>
          </p:nvSpPr>
          <p:spPr>
            <a:xfrm flipH="1">
              <a:off x="2880505" y="3320800"/>
              <a:ext cx="17587" cy="4299"/>
            </a:xfrm>
            <a:custGeom>
              <a:avLst/>
              <a:gdLst/>
              <a:ahLst/>
              <a:cxnLst/>
              <a:rect l="l" t="t" r="r" b="b"/>
              <a:pathLst>
                <a:path w="225" h="55" extrusionOk="0">
                  <a:moveTo>
                    <a:pt x="208" y="1"/>
                  </a:moveTo>
                  <a:cubicBezTo>
                    <a:pt x="187" y="1"/>
                    <a:pt x="150" y="7"/>
                    <a:pt x="113" y="7"/>
                  </a:cubicBezTo>
                  <a:cubicBezTo>
                    <a:pt x="43" y="21"/>
                    <a:pt x="1" y="49"/>
                    <a:pt x="1" y="49"/>
                  </a:cubicBezTo>
                  <a:cubicBezTo>
                    <a:pt x="1" y="49"/>
                    <a:pt x="26" y="55"/>
                    <a:pt x="59" y="55"/>
                  </a:cubicBezTo>
                  <a:cubicBezTo>
                    <a:pt x="75" y="55"/>
                    <a:pt x="94" y="53"/>
                    <a:pt x="113" y="49"/>
                  </a:cubicBezTo>
                  <a:cubicBezTo>
                    <a:pt x="182" y="35"/>
                    <a:pt x="224" y="21"/>
                    <a:pt x="224" y="7"/>
                  </a:cubicBezTo>
                  <a:cubicBezTo>
                    <a:pt x="224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62"/>
            <p:cNvSpPr/>
            <p:nvPr/>
          </p:nvSpPr>
          <p:spPr>
            <a:xfrm flipH="1">
              <a:off x="2938894" y="3349643"/>
              <a:ext cx="15867" cy="12350"/>
            </a:xfrm>
            <a:custGeom>
              <a:avLst/>
              <a:gdLst/>
              <a:ahLst/>
              <a:cxnLst/>
              <a:rect l="l" t="t" r="r" b="b"/>
              <a:pathLst>
                <a:path w="203" h="158" extrusionOk="0">
                  <a:moveTo>
                    <a:pt x="100" y="0"/>
                  </a:moveTo>
                  <a:cubicBezTo>
                    <a:pt x="49" y="0"/>
                    <a:pt x="1" y="28"/>
                    <a:pt x="15" y="84"/>
                  </a:cubicBezTo>
                  <a:cubicBezTo>
                    <a:pt x="1" y="133"/>
                    <a:pt x="49" y="157"/>
                    <a:pt x="100" y="157"/>
                  </a:cubicBezTo>
                  <a:cubicBezTo>
                    <a:pt x="151" y="157"/>
                    <a:pt x="203" y="133"/>
                    <a:pt x="196" y="84"/>
                  </a:cubicBezTo>
                  <a:cubicBezTo>
                    <a:pt x="203" y="28"/>
                    <a:pt x="151" y="0"/>
                    <a:pt x="100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62"/>
            <p:cNvSpPr/>
            <p:nvPr/>
          </p:nvSpPr>
          <p:spPr>
            <a:xfrm flipH="1">
              <a:off x="2947024" y="3347454"/>
              <a:ext cx="7738" cy="17509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98" y="0"/>
                  </a:moveTo>
                  <a:cubicBezTo>
                    <a:pt x="42" y="0"/>
                    <a:pt x="1" y="56"/>
                    <a:pt x="15" y="112"/>
                  </a:cubicBezTo>
                  <a:cubicBezTo>
                    <a:pt x="1" y="168"/>
                    <a:pt x="42" y="210"/>
                    <a:pt x="98" y="224"/>
                  </a:cubicBezTo>
                  <a:cubicBezTo>
                    <a:pt x="1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62"/>
            <p:cNvSpPr/>
            <p:nvPr/>
          </p:nvSpPr>
          <p:spPr>
            <a:xfrm flipH="1">
              <a:off x="2868546" y="3347454"/>
              <a:ext cx="15320" cy="17509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98" y="0"/>
                  </a:moveTo>
                  <a:cubicBezTo>
                    <a:pt x="42" y="0"/>
                    <a:pt x="0" y="56"/>
                    <a:pt x="14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154" y="210"/>
                    <a:pt x="196" y="168"/>
                    <a:pt x="196" y="112"/>
                  </a:cubicBezTo>
                  <a:cubicBezTo>
                    <a:pt x="196" y="42"/>
                    <a:pt x="154" y="0"/>
                    <a:pt x="9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62"/>
            <p:cNvSpPr/>
            <p:nvPr/>
          </p:nvSpPr>
          <p:spPr>
            <a:xfrm flipH="1">
              <a:off x="2876206" y="3347454"/>
              <a:ext cx="7660" cy="17509"/>
            </a:xfrm>
            <a:custGeom>
              <a:avLst/>
              <a:gdLst/>
              <a:ahLst/>
              <a:cxnLst/>
              <a:rect l="l" t="t" r="r" b="b"/>
              <a:pathLst>
                <a:path w="98" h="224" extrusionOk="0">
                  <a:moveTo>
                    <a:pt x="98" y="0"/>
                  </a:moveTo>
                  <a:cubicBezTo>
                    <a:pt x="42" y="0"/>
                    <a:pt x="0" y="56"/>
                    <a:pt x="0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0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62"/>
            <p:cNvSpPr/>
            <p:nvPr/>
          </p:nvSpPr>
          <p:spPr>
            <a:xfrm flipH="1">
              <a:off x="2927404" y="3381221"/>
              <a:ext cx="12116" cy="14304"/>
            </a:xfrm>
            <a:custGeom>
              <a:avLst/>
              <a:gdLst/>
              <a:ahLst/>
              <a:cxnLst/>
              <a:rect l="l" t="t" r="r" b="b"/>
              <a:pathLst>
                <a:path w="155" h="183" extrusionOk="0">
                  <a:moveTo>
                    <a:pt x="71" y="1"/>
                  </a:moveTo>
                  <a:cubicBezTo>
                    <a:pt x="29" y="1"/>
                    <a:pt x="1" y="43"/>
                    <a:pt x="1" y="85"/>
                  </a:cubicBezTo>
                  <a:cubicBezTo>
                    <a:pt x="1" y="140"/>
                    <a:pt x="29" y="168"/>
                    <a:pt x="71" y="182"/>
                  </a:cubicBezTo>
                  <a:cubicBezTo>
                    <a:pt x="112" y="168"/>
                    <a:pt x="154" y="140"/>
                    <a:pt x="154" y="85"/>
                  </a:cubicBezTo>
                  <a:cubicBezTo>
                    <a:pt x="154" y="43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62"/>
            <p:cNvSpPr/>
            <p:nvPr/>
          </p:nvSpPr>
          <p:spPr>
            <a:xfrm flipH="1">
              <a:off x="2933970" y="3381221"/>
              <a:ext cx="6644" cy="14304"/>
            </a:xfrm>
            <a:custGeom>
              <a:avLst/>
              <a:gdLst/>
              <a:ahLst/>
              <a:cxnLst/>
              <a:rect l="l" t="t" r="r" b="b"/>
              <a:pathLst>
                <a:path w="85" h="183" extrusionOk="0">
                  <a:moveTo>
                    <a:pt x="85" y="1"/>
                  </a:moveTo>
                  <a:cubicBezTo>
                    <a:pt x="43" y="1"/>
                    <a:pt x="15" y="43"/>
                    <a:pt x="15" y="85"/>
                  </a:cubicBezTo>
                  <a:cubicBezTo>
                    <a:pt x="15" y="140"/>
                    <a:pt x="43" y="168"/>
                    <a:pt x="85" y="182"/>
                  </a:cubicBezTo>
                  <a:cubicBezTo>
                    <a:pt x="1" y="112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62"/>
            <p:cNvSpPr/>
            <p:nvPr/>
          </p:nvSpPr>
          <p:spPr>
            <a:xfrm flipH="1">
              <a:off x="2903955" y="3397089"/>
              <a:ext cx="13210" cy="9849"/>
            </a:xfrm>
            <a:custGeom>
              <a:avLst/>
              <a:gdLst/>
              <a:ahLst/>
              <a:cxnLst/>
              <a:rect l="l" t="t" r="r" b="b"/>
              <a:pathLst>
                <a:path w="169" h="126" extrusionOk="0">
                  <a:moveTo>
                    <a:pt x="85" y="0"/>
                  </a:moveTo>
                  <a:cubicBezTo>
                    <a:pt x="43" y="0"/>
                    <a:pt x="1" y="21"/>
                    <a:pt x="8" y="63"/>
                  </a:cubicBezTo>
                  <a:cubicBezTo>
                    <a:pt x="1" y="105"/>
                    <a:pt x="43" y="126"/>
                    <a:pt x="85" y="126"/>
                  </a:cubicBezTo>
                  <a:cubicBezTo>
                    <a:pt x="126" y="126"/>
                    <a:pt x="168" y="105"/>
                    <a:pt x="161" y="63"/>
                  </a:cubicBezTo>
                  <a:cubicBezTo>
                    <a:pt x="168" y="21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62"/>
            <p:cNvSpPr/>
            <p:nvPr/>
          </p:nvSpPr>
          <p:spPr>
            <a:xfrm flipH="1">
              <a:off x="2911068" y="3395447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5" y="0"/>
                  </a:moveTo>
                  <a:cubicBezTo>
                    <a:pt x="43" y="0"/>
                    <a:pt x="15" y="42"/>
                    <a:pt x="15" y="84"/>
                  </a:cubicBezTo>
                  <a:cubicBezTo>
                    <a:pt x="15" y="126"/>
                    <a:pt x="43" y="168"/>
                    <a:pt x="85" y="182"/>
                  </a:cubicBezTo>
                  <a:cubicBezTo>
                    <a:pt x="1" y="98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62"/>
            <p:cNvSpPr/>
            <p:nvPr/>
          </p:nvSpPr>
          <p:spPr>
            <a:xfrm flipH="1">
              <a:off x="2874018" y="3397636"/>
              <a:ext cx="12037" cy="14226"/>
            </a:xfrm>
            <a:custGeom>
              <a:avLst/>
              <a:gdLst/>
              <a:ahLst/>
              <a:cxnLst/>
              <a:rect l="l" t="t" r="r" b="b"/>
              <a:pathLst>
                <a:path w="154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126" y="168"/>
                    <a:pt x="154" y="140"/>
                    <a:pt x="154" y="84"/>
                  </a:cubicBezTo>
                  <a:cubicBezTo>
                    <a:pt x="154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62"/>
            <p:cNvSpPr/>
            <p:nvPr/>
          </p:nvSpPr>
          <p:spPr>
            <a:xfrm flipH="1">
              <a:off x="2879411" y="3397636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0" y="112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62"/>
            <p:cNvSpPr/>
            <p:nvPr/>
          </p:nvSpPr>
          <p:spPr>
            <a:xfrm flipH="1">
              <a:off x="2906143" y="3360273"/>
              <a:ext cx="14304" cy="11490"/>
            </a:xfrm>
            <a:custGeom>
              <a:avLst/>
              <a:gdLst/>
              <a:ahLst/>
              <a:cxnLst/>
              <a:rect l="l" t="t" r="r" b="b"/>
              <a:pathLst>
                <a:path w="183" h="147" extrusionOk="0">
                  <a:moveTo>
                    <a:pt x="92" y="0"/>
                  </a:moveTo>
                  <a:cubicBezTo>
                    <a:pt x="46" y="0"/>
                    <a:pt x="1" y="25"/>
                    <a:pt x="8" y="74"/>
                  </a:cubicBezTo>
                  <a:cubicBezTo>
                    <a:pt x="1" y="122"/>
                    <a:pt x="46" y="147"/>
                    <a:pt x="92" y="147"/>
                  </a:cubicBezTo>
                  <a:cubicBezTo>
                    <a:pt x="137" y="147"/>
                    <a:pt x="182" y="122"/>
                    <a:pt x="175" y="74"/>
                  </a:cubicBezTo>
                  <a:cubicBezTo>
                    <a:pt x="182" y="25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62"/>
            <p:cNvSpPr/>
            <p:nvPr/>
          </p:nvSpPr>
          <p:spPr>
            <a:xfrm flipH="1">
              <a:off x="2913256" y="3359413"/>
              <a:ext cx="7660" cy="15399"/>
            </a:xfrm>
            <a:custGeom>
              <a:avLst/>
              <a:gdLst/>
              <a:ahLst/>
              <a:cxnLst/>
              <a:rect l="l" t="t" r="r" b="b"/>
              <a:pathLst>
                <a:path w="98" h="197" extrusionOk="0">
                  <a:moveTo>
                    <a:pt x="98" y="1"/>
                  </a:moveTo>
                  <a:cubicBezTo>
                    <a:pt x="42" y="1"/>
                    <a:pt x="14" y="43"/>
                    <a:pt x="14" y="99"/>
                  </a:cubicBezTo>
                  <a:cubicBezTo>
                    <a:pt x="14" y="140"/>
                    <a:pt x="42" y="196"/>
                    <a:pt x="98" y="196"/>
                  </a:cubicBezTo>
                  <a:cubicBezTo>
                    <a:pt x="0" y="113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62"/>
            <p:cNvSpPr/>
            <p:nvPr/>
          </p:nvSpPr>
          <p:spPr>
            <a:xfrm flipH="1">
              <a:off x="2915445" y="3338152"/>
              <a:ext cx="14226" cy="10709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91" y="1"/>
                  </a:moveTo>
                  <a:cubicBezTo>
                    <a:pt x="49" y="1"/>
                    <a:pt x="7" y="22"/>
                    <a:pt x="14" y="64"/>
                  </a:cubicBezTo>
                  <a:cubicBezTo>
                    <a:pt x="0" y="113"/>
                    <a:pt x="46" y="137"/>
                    <a:pt x="91" y="137"/>
                  </a:cubicBezTo>
                  <a:cubicBezTo>
                    <a:pt x="136" y="137"/>
                    <a:pt x="182" y="113"/>
                    <a:pt x="168" y="64"/>
                  </a:cubicBezTo>
                  <a:cubicBezTo>
                    <a:pt x="175" y="22"/>
                    <a:pt x="133" y="1"/>
                    <a:pt x="9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62"/>
            <p:cNvSpPr/>
            <p:nvPr/>
          </p:nvSpPr>
          <p:spPr>
            <a:xfrm flipH="1">
              <a:off x="2921933" y="3335495"/>
              <a:ext cx="7738" cy="16415"/>
            </a:xfrm>
            <a:custGeom>
              <a:avLst/>
              <a:gdLst/>
              <a:ahLst/>
              <a:cxnLst/>
              <a:rect l="l" t="t" r="r" b="b"/>
              <a:pathLst>
                <a:path w="99" h="210" extrusionOk="0">
                  <a:moveTo>
                    <a:pt x="98" y="0"/>
                  </a:moveTo>
                  <a:cubicBezTo>
                    <a:pt x="42" y="14"/>
                    <a:pt x="0" y="56"/>
                    <a:pt x="14" y="98"/>
                  </a:cubicBezTo>
                  <a:cubicBezTo>
                    <a:pt x="0" y="153"/>
                    <a:pt x="42" y="195"/>
                    <a:pt x="98" y="209"/>
                  </a:cubicBezTo>
                  <a:cubicBezTo>
                    <a:pt x="0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62"/>
            <p:cNvSpPr/>
            <p:nvPr/>
          </p:nvSpPr>
          <p:spPr>
            <a:xfrm flipH="1">
              <a:off x="2944288" y="3371138"/>
              <a:ext cx="14851" cy="11568"/>
            </a:xfrm>
            <a:custGeom>
              <a:avLst/>
              <a:gdLst/>
              <a:ahLst/>
              <a:cxnLst/>
              <a:rect l="l" t="t" r="r" b="b"/>
              <a:pathLst>
                <a:path w="190" h="148" extrusionOk="0">
                  <a:moveTo>
                    <a:pt x="93" y="1"/>
                  </a:moveTo>
                  <a:cubicBezTo>
                    <a:pt x="46" y="1"/>
                    <a:pt x="1" y="25"/>
                    <a:pt x="15" y="74"/>
                  </a:cubicBezTo>
                  <a:cubicBezTo>
                    <a:pt x="1" y="123"/>
                    <a:pt x="46" y="147"/>
                    <a:pt x="93" y="147"/>
                  </a:cubicBezTo>
                  <a:cubicBezTo>
                    <a:pt x="140" y="147"/>
                    <a:pt x="189" y="123"/>
                    <a:pt x="182" y="74"/>
                  </a:cubicBezTo>
                  <a:cubicBezTo>
                    <a:pt x="189" y="25"/>
                    <a:pt x="140" y="1"/>
                    <a:pt x="9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62"/>
            <p:cNvSpPr/>
            <p:nvPr/>
          </p:nvSpPr>
          <p:spPr>
            <a:xfrm flipH="1">
              <a:off x="2951401" y="3369262"/>
              <a:ext cx="7738" cy="15320"/>
            </a:xfrm>
            <a:custGeom>
              <a:avLst/>
              <a:gdLst/>
              <a:ahLst/>
              <a:cxnLst/>
              <a:rect l="l" t="t" r="r" b="b"/>
              <a:pathLst>
                <a:path w="99" h="196" extrusionOk="0">
                  <a:moveTo>
                    <a:pt x="98" y="0"/>
                  </a:moveTo>
                  <a:cubicBezTo>
                    <a:pt x="43" y="0"/>
                    <a:pt x="1" y="42"/>
                    <a:pt x="15" y="98"/>
                  </a:cubicBezTo>
                  <a:cubicBezTo>
                    <a:pt x="1" y="140"/>
                    <a:pt x="43" y="182"/>
                    <a:pt x="98" y="196"/>
                  </a:cubicBezTo>
                  <a:cubicBezTo>
                    <a:pt x="1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62"/>
            <p:cNvSpPr/>
            <p:nvPr/>
          </p:nvSpPr>
          <p:spPr>
            <a:xfrm flipH="1">
              <a:off x="2886524" y="3339012"/>
              <a:ext cx="9927" cy="8207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64" y="0"/>
                  </a:moveTo>
                  <a:cubicBezTo>
                    <a:pt x="36" y="0"/>
                    <a:pt x="8" y="18"/>
                    <a:pt x="8" y="53"/>
                  </a:cubicBezTo>
                  <a:cubicBezTo>
                    <a:pt x="1" y="88"/>
                    <a:pt x="32" y="105"/>
                    <a:pt x="64" y="105"/>
                  </a:cubicBezTo>
                  <a:cubicBezTo>
                    <a:pt x="95" y="105"/>
                    <a:pt x="126" y="88"/>
                    <a:pt x="119" y="53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62"/>
            <p:cNvSpPr/>
            <p:nvPr/>
          </p:nvSpPr>
          <p:spPr>
            <a:xfrm flipH="1">
              <a:off x="2891448" y="3338699"/>
              <a:ext cx="4455" cy="9927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9"/>
                    <a:pt x="29" y="126"/>
                    <a:pt x="57" y="126"/>
                  </a:cubicBezTo>
                  <a:cubicBezTo>
                    <a:pt x="1" y="7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62"/>
            <p:cNvSpPr/>
            <p:nvPr/>
          </p:nvSpPr>
          <p:spPr>
            <a:xfrm flipH="1">
              <a:off x="2955231" y="3334635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5" y="1"/>
                    <a:pt x="7" y="18"/>
                    <a:pt x="7" y="53"/>
                  </a:cubicBezTo>
                  <a:cubicBezTo>
                    <a:pt x="0" y="88"/>
                    <a:pt x="31" y="105"/>
                    <a:pt x="63" y="105"/>
                  </a:cubicBezTo>
                  <a:cubicBezTo>
                    <a:pt x="94" y="105"/>
                    <a:pt x="126" y="88"/>
                    <a:pt x="119" y="53"/>
                  </a:cubicBezTo>
                  <a:cubicBezTo>
                    <a:pt x="119" y="18"/>
                    <a:pt x="91" y="1"/>
                    <a:pt x="6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62"/>
            <p:cNvSpPr/>
            <p:nvPr/>
          </p:nvSpPr>
          <p:spPr>
            <a:xfrm flipH="1">
              <a:off x="2960155" y="3334400"/>
              <a:ext cx="4377" cy="9849"/>
            </a:xfrm>
            <a:custGeom>
              <a:avLst/>
              <a:gdLst/>
              <a:ahLst/>
              <a:cxnLst/>
              <a:rect l="l" t="t" r="r" b="b"/>
              <a:pathLst>
                <a:path w="56" h="126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26"/>
                    <a:pt x="56" y="126"/>
                  </a:cubicBezTo>
                  <a:cubicBezTo>
                    <a:pt x="0" y="70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62"/>
            <p:cNvSpPr/>
            <p:nvPr/>
          </p:nvSpPr>
          <p:spPr>
            <a:xfrm flipH="1">
              <a:off x="2944835" y="3403342"/>
              <a:ext cx="9380" cy="7426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58" y="0"/>
                  </a:moveTo>
                  <a:cubicBezTo>
                    <a:pt x="28" y="0"/>
                    <a:pt x="1" y="18"/>
                    <a:pt x="8" y="53"/>
                  </a:cubicBezTo>
                  <a:cubicBezTo>
                    <a:pt x="1" y="81"/>
                    <a:pt x="28" y="95"/>
                    <a:pt x="58" y="95"/>
                  </a:cubicBezTo>
                  <a:cubicBezTo>
                    <a:pt x="88" y="95"/>
                    <a:pt x="119" y="81"/>
                    <a:pt x="119" y="53"/>
                  </a:cubicBezTo>
                  <a:cubicBezTo>
                    <a:pt x="119" y="18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62"/>
            <p:cNvSpPr/>
            <p:nvPr/>
          </p:nvSpPr>
          <p:spPr>
            <a:xfrm flipH="1">
              <a:off x="2949212" y="3401935"/>
              <a:ext cx="5550" cy="11021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70" y="1"/>
                  </a:moveTo>
                  <a:lnTo>
                    <a:pt x="70" y="1"/>
                  </a:lnTo>
                  <a:cubicBezTo>
                    <a:pt x="28" y="15"/>
                    <a:pt x="1" y="43"/>
                    <a:pt x="15" y="71"/>
                  </a:cubicBezTo>
                  <a:cubicBezTo>
                    <a:pt x="1" y="99"/>
                    <a:pt x="28" y="126"/>
                    <a:pt x="70" y="140"/>
                  </a:cubicBezTo>
                  <a:cubicBezTo>
                    <a:pt x="1" y="85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62"/>
            <p:cNvSpPr/>
            <p:nvPr/>
          </p:nvSpPr>
          <p:spPr>
            <a:xfrm flipH="1">
              <a:off x="2883241" y="3385051"/>
              <a:ext cx="11021" cy="9067"/>
            </a:xfrm>
            <a:custGeom>
              <a:avLst/>
              <a:gdLst/>
              <a:ahLst/>
              <a:cxnLst/>
              <a:rect l="l" t="t" r="r" b="b"/>
              <a:pathLst>
                <a:path w="141" h="116" extrusionOk="0">
                  <a:moveTo>
                    <a:pt x="70" y="1"/>
                  </a:moveTo>
                  <a:cubicBezTo>
                    <a:pt x="36" y="1"/>
                    <a:pt x="1" y="22"/>
                    <a:pt x="8" y="63"/>
                  </a:cubicBezTo>
                  <a:cubicBezTo>
                    <a:pt x="1" y="98"/>
                    <a:pt x="36" y="116"/>
                    <a:pt x="70" y="116"/>
                  </a:cubicBezTo>
                  <a:cubicBezTo>
                    <a:pt x="105" y="116"/>
                    <a:pt x="140" y="98"/>
                    <a:pt x="133" y="63"/>
                  </a:cubicBezTo>
                  <a:cubicBezTo>
                    <a:pt x="140" y="22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62"/>
            <p:cNvSpPr/>
            <p:nvPr/>
          </p:nvSpPr>
          <p:spPr>
            <a:xfrm flipH="1">
              <a:off x="2888165" y="3383410"/>
              <a:ext cx="5550" cy="13210"/>
            </a:xfrm>
            <a:custGeom>
              <a:avLst/>
              <a:gdLst/>
              <a:ahLst/>
              <a:cxnLst/>
              <a:rect l="l" t="t" r="r" b="b"/>
              <a:pathLst>
                <a:path w="71" h="169" extrusionOk="0">
                  <a:moveTo>
                    <a:pt x="70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26"/>
                    <a:pt x="29" y="154"/>
                    <a:pt x="70" y="168"/>
                  </a:cubicBezTo>
                  <a:cubicBezTo>
                    <a:pt x="1" y="98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62"/>
            <p:cNvSpPr/>
            <p:nvPr/>
          </p:nvSpPr>
          <p:spPr>
            <a:xfrm flipH="1">
              <a:off x="2890354" y="3358319"/>
              <a:ext cx="10943" cy="13210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112" y="154"/>
                    <a:pt x="140" y="113"/>
                    <a:pt x="140" y="85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62"/>
            <p:cNvSpPr/>
            <p:nvPr/>
          </p:nvSpPr>
          <p:spPr>
            <a:xfrm flipH="1">
              <a:off x="2895826" y="3358319"/>
              <a:ext cx="5472" cy="13210"/>
            </a:xfrm>
            <a:custGeom>
              <a:avLst/>
              <a:gdLst/>
              <a:ahLst/>
              <a:cxnLst/>
              <a:rect l="l" t="t" r="r" b="b"/>
              <a:pathLst>
                <a:path w="7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0" y="99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62"/>
            <p:cNvSpPr/>
            <p:nvPr/>
          </p:nvSpPr>
          <p:spPr>
            <a:xfrm flipH="1">
              <a:off x="2927404" y="3314781"/>
              <a:ext cx="48071" cy="100364"/>
            </a:xfrm>
            <a:custGeom>
              <a:avLst/>
              <a:gdLst/>
              <a:ahLst/>
              <a:cxnLst/>
              <a:rect l="l" t="t" r="r" b="b"/>
              <a:pathLst>
                <a:path w="615" h="1284" extrusionOk="0">
                  <a:moveTo>
                    <a:pt x="559" y="0"/>
                  </a:moveTo>
                  <a:cubicBezTo>
                    <a:pt x="252" y="0"/>
                    <a:pt x="28" y="42"/>
                    <a:pt x="1" y="84"/>
                  </a:cubicBezTo>
                  <a:lnTo>
                    <a:pt x="196" y="1214"/>
                  </a:lnTo>
                  <a:cubicBezTo>
                    <a:pt x="196" y="1255"/>
                    <a:pt x="377" y="1283"/>
                    <a:pt x="614" y="1283"/>
                  </a:cubicBezTo>
                  <a:lnTo>
                    <a:pt x="559" y="1032"/>
                  </a:lnTo>
                  <a:lnTo>
                    <a:pt x="531" y="879"/>
                  </a:lnTo>
                  <a:lnTo>
                    <a:pt x="531" y="865"/>
                  </a:lnTo>
                  <a:lnTo>
                    <a:pt x="461" y="572"/>
                  </a:lnTo>
                  <a:lnTo>
                    <a:pt x="433" y="446"/>
                  </a:lnTo>
                  <a:lnTo>
                    <a:pt x="377" y="167"/>
                  </a:lnTo>
                  <a:cubicBezTo>
                    <a:pt x="349" y="140"/>
                    <a:pt x="349" y="126"/>
                    <a:pt x="349" y="98"/>
                  </a:cubicBezTo>
                  <a:cubicBezTo>
                    <a:pt x="349" y="98"/>
                    <a:pt x="349" y="84"/>
                    <a:pt x="349" y="84"/>
                  </a:cubicBezTo>
                  <a:cubicBezTo>
                    <a:pt x="349" y="70"/>
                    <a:pt x="363" y="70"/>
                    <a:pt x="363" y="56"/>
                  </a:cubicBezTo>
                  <a:cubicBezTo>
                    <a:pt x="419" y="28"/>
                    <a:pt x="489" y="0"/>
                    <a:pt x="559" y="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62"/>
            <p:cNvSpPr/>
            <p:nvPr/>
          </p:nvSpPr>
          <p:spPr>
            <a:xfrm flipH="1">
              <a:off x="2864169" y="3314781"/>
              <a:ext cx="35018" cy="100364"/>
            </a:xfrm>
            <a:custGeom>
              <a:avLst/>
              <a:gdLst/>
              <a:ahLst/>
              <a:cxnLst/>
              <a:rect l="l" t="t" r="r" b="b"/>
              <a:pathLst>
                <a:path w="448" h="1284" extrusionOk="0">
                  <a:moveTo>
                    <a:pt x="1" y="0"/>
                  </a:moveTo>
                  <a:cubicBezTo>
                    <a:pt x="15" y="14"/>
                    <a:pt x="43" y="14"/>
                    <a:pt x="57" y="28"/>
                  </a:cubicBezTo>
                  <a:cubicBezTo>
                    <a:pt x="71" y="42"/>
                    <a:pt x="85" y="56"/>
                    <a:pt x="99" y="70"/>
                  </a:cubicBezTo>
                  <a:lnTo>
                    <a:pt x="99" y="84"/>
                  </a:lnTo>
                  <a:cubicBezTo>
                    <a:pt x="85" y="112"/>
                    <a:pt x="71" y="126"/>
                    <a:pt x="57" y="140"/>
                  </a:cubicBezTo>
                  <a:cubicBezTo>
                    <a:pt x="57" y="153"/>
                    <a:pt x="43" y="153"/>
                    <a:pt x="29" y="167"/>
                  </a:cubicBezTo>
                  <a:lnTo>
                    <a:pt x="15" y="167"/>
                  </a:lnTo>
                  <a:lnTo>
                    <a:pt x="15" y="572"/>
                  </a:lnTo>
                  <a:lnTo>
                    <a:pt x="15" y="697"/>
                  </a:lnTo>
                  <a:lnTo>
                    <a:pt x="1" y="1283"/>
                  </a:lnTo>
                  <a:cubicBezTo>
                    <a:pt x="224" y="1283"/>
                    <a:pt x="378" y="1241"/>
                    <a:pt x="378" y="1214"/>
                  </a:cubicBezTo>
                  <a:lnTo>
                    <a:pt x="447" y="70"/>
                  </a:lnTo>
                  <a:cubicBezTo>
                    <a:pt x="447" y="28"/>
                    <a:pt x="266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62"/>
            <p:cNvSpPr/>
            <p:nvPr/>
          </p:nvSpPr>
          <p:spPr>
            <a:xfrm flipH="1">
              <a:off x="2766072" y="3300477"/>
              <a:ext cx="306250" cy="84106"/>
            </a:xfrm>
            <a:custGeom>
              <a:avLst/>
              <a:gdLst/>
              <a:ahLst/>
              <a:cxnLst/>
              <a:rect l="l" t="t" r="r" b="b"/>
              <a:pathLst>
                <a:path w="3918" h="1076" extrusionOk="0">
                  <a:moveTo>
                    <a:pt x="1912" y="190"/>
                  </a:moveTo>
                  <a:cubicBezTo>
                    <a:pt x="2148" y="190"/>
                    <a:pt x="2392" y="215"/>
                    <a:pt x="2579" y="267"/>
                  </a:cubicBezTo>
                  <a:cubicBezTo>
                    <a:pt x="3095" y="406"/>
                    <a:pt x="2788" y="615"/>
                    <a:pt x="2620" y="685"/>
                  </a:cubicBezTo>
                  <a:lnTo>
                    <a:pt x="2523" y="727"/>
                  </a:lnTo>
                  <a:cubicBezTo>
                    <a:pt x="2355" y="811"/>
                    <a:pt x="2174" y="867"/>
                    <a:pt x="1993" y="880"/>
                  </a:cubicBezTo>
                  <a:cubicBezTo>
                    <a:pt x="1798" y="880"/>
                    <a:pt x="1602" y="839"/>
                    <a:pt x="1449" y="727"/>
                  </a:cubicBezTo>
                  <a:cubicBezTo>
                    <a:pt x="1407" y="713"/>
                    <a:pt x="1365" y="685"/>
                    <a:pt x="1323" y="671"/>
                  </a:cubicBezTo>
                  <a:cubicBezTo>
                    <a:pt x="774" y="352"/>
                    <a:pt x="1318" y="190"/>
                    <a:pt x="1912" y="190"/>
                  </a:cubicBezTo>
                  <a:close/>
                  <a:moveTo>
                    <a:pt x="1863" y="0"/>
                  </a:moveTo>
                  <a:cubicBezTo>
                    <a:pt x="892" y="0"/>
                    <a:pt x="0" y="278"/>
                    <a:pt x="1142" y="839"/>
                  </a:cubicBezTo>
                  <a:cubicBezTo>
                    <a:pt x="1393" y="992"/>
                    <a:pt x="1686" y="1076"/>
                    <a:pt x="1979" y="1076"/>
                  </a:cubicBezTo>
                  <a:cubicBezTo>
                    <a:pt x="2258" y="1034"/>
                    <a:pt x="2551" y="964"/>
                    <a:pt x="2802" y="839"/>
                  </a:cubicBezTo>
                  <a:cubicBezTo>
                    <a:pt x="2802" y="839"/>
                    <a:pt x="3918" y="392"/>
                    <a:pt x="2872" y="113"/>
                  </a:cubicBezTo>
                  <a:cubicBezTo>
                    <a:pt x="2590" y="38"/>
                    <a:pt x="2221" y="0"/>
                    <a:pt x="1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62"/>
            <p:cNvSpPr/>
            <p:nvPr/>
          </p:nvSpPr>
          <p:spPr>
            <a:xfrm flipH="1">
              <a:off x="2750829" y="3661209"/>
              <a:ext cx="332592" cy="66987"/>
            </a:xfrm>
            <a:custGeom>
              <a:avLst/>
              <a:gdLst/>
              <a:ahLst/>
              <a:cxnLst/>
              <a:rect l="l" t="t" r="r" b="b"/>
              <a:pathLst>
                <a:path w="4255" h="857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819" y="706"/>
                    <a:pt x="1564" y="856"/>
                    <a:pt x="2195" y="856"/>
                  </a:cubicBezTo>
                  <a:cubicBezTo>
                    <a:pt x="3455" y="856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62"/>
            <p:cNvSpPr/>
            <p:nvPr/>
          </p:nvSpPr>
          <p:spPr>
            <a:xfrm flipH="1">
              <a:off x="2664692" y="3679968"/>
              <a:ext cx="511355" cy="225819"/>
            </a:xfrm>
            <a:custGeom>
              <a:avLst/>
              <a:gdLst/>
              <a:ahLst/>
              <a:cxnLst/>
              <a:rect l="l" t="t" r="r" b="b"/>
              <a:pathLst>
                <a:path w="6542" h="2889" extrusionOk="0">
                  <a:moveTo>
                    <a:pt x="6444" y="1675"/>
                  </a:moveTo>
                  <a:cubicBezTo>
                    <a:pt x="6416" y="1912"/>
                    <a:pt x="6291" y="2135"/>
                    <a:pt x="6096" y="2288"/>
                  </a:cubicBezTo>
                  <a:cubicBezTo>
                    <a:pt x="5510" y="2791"/>
                    <a:pt x="4296" y="2818"/>
                    <a:pt x="3362" y="2846"/>
                  </a:cubicBezTo>
                  <a:cubicBezTo>
                    <a:pt x="2511" y="2888"/>
                    <a:pt x="1325" y="2693"/>
                    <a:pt x="642" y="2302"/>
                  </a:cubicBezTo>
                  <a:cubicBezTo>
                    <a:pt x="335" y="2135"/>
                    <a:pt x="140" y="1926"/>
                    <a:pt x="112" y="1689"/>
                  </a:cubicBezTo>
                  <a:cubicBezTo>
                    <a:pt x="0" y="907"/>
                    <a:pt x="1186" y="15"/>
                    <a:pt x="1186" y="15"/>
                  </a:cubicBezTo>
                  <a:lnTo>
                    <a:pt x="1186" y="15"/>
                  </a:lnTo>
                  <a:cubicBezTo>
                    <a:pt x="1283" y="57"/>
                    <a:pt x="1883" y="336"/>
                    <a:pt x="3362" y="377"/>
                  </a:cubicBezTo>
                  <a:cubicBezTo>
                    <a:pt x="4966" y="419"/>
                    <a:pt x="5426" y="15"/>
                    <a:pt x="5440" y="1"/>
                  </a:cubicBezTo>
                  <a:lnTo>
                    <a:pt x="5440" y="1"/>
                  </a:lnTo>
                  <a:cubicBezTo>
                    <a:pt x="5454" y="29"/>
                    <a:pt x="6542" y="991"/>
                    <a:pt x="6444" y="1675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62"/>
            <p:cNvSpPr/>
            <p:nvPr/>
          </p:nvSpPr>
          <p:spPr>
            <a:xfrm flipH="1">
              <a:off x="3012448" y="3810817"/>
              <a:ext cx="18291" cy="14461"/>
            </a:xfrm>
            <a:custGeom>
              <a:avLst/>
              <a:gdLst/>
              <a:ahLst/>
              <a:cxnLst/>
              <a:rect l="l" t="t" r="r" b="b"/>
              <a:pathLst>
                <a:path w="234" h="185" extrusionOk="0">
                  <a:moveTo>
                    <a:pt x="122" y="1"/>
                  </a:moveTo>
                  <a:cubicBezTo>
                    <a:pt x="0" y="1"/>
                    <a:pt x="115" y="185"/>
                    <a:pt x="189" y="185"/>
                  </a:cubicBezTo>
                  <a:cubicBezTo>
                    <a:pt x="208" y="185"/>
                    <a:pt x="225" y="172"/>
                    <a:pt x="233" y="140"/>
                  </a:cubicBezTo>
                  <a:cubicBezTo>
                    <a:pt x="233" y="70"/>
                    <a:pt x="191" y="15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62"/>
            <p:cNvSpPr/>
            <p:nvPr/>
          </p:nvSpPr>
          <p:spPr>
            <a:xfrm flipH="1">
              <a:off x="3017919" y="3815194"/>
              <a:ext cx="6644" cy="7738"/>
            </a:xfrm>
            <a:custGeom>
              <a:avLst/>
              <a:gdLst/>
              <a:ahLst/>
              <a:cxnLst/>
              <a:rect l="l" t="t" r="r" b="b"/>
              <a:pathLst>
                <a:path w="85" h="99" extrusionOk="0">
                  <a:moveTo>
                    <a:pt x="43" y="0"/>
                  </a:moveTo>
                  <a:cubicBezTo>
                    <a:pt x="29" y="0"/>
                    <a:pt x="15" y="28"/>
                    <a:pt x="15" y="42"/>
                  </a:cubicBezTo>
                  <a:cubicBezTo>
                    <a:pt x="1" y="70"/>
                    <a:pt x="29" y="84"/>
                    <a:pt x="43" y="98"/>
                  </a:cubicBezTo>
                  <a:cubicBezTo>
                    <a:pt x="71" y="98"/>
                    <a:pt x="85" y="70"/>
                    <a:pt x="85" y="42"/>
                  </a:cubicBezTo>
                  <a:cubicBezTo>
                    <a:pt x="85" y="28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62"/>
            <p:cNvSpPr/>
            <p:nvPr/>
          </p:nvSpPr>
          <p:spPr>
            <a:xfrm flipH="1">
              <a:off x="3011353" y="3854433"/>
              <a:ext cx="9458" cy="6957"/>
            </a:xfrm>
            <a:custGeom>
              <a:avLst/>
              <a:gdLst/>
              <a:ahLst/>
              <a:cxnLst/>
              <a:rect l="l" t="t" r="r" b="b"/>
              <a:pathLst>
                <a:path w="121" h="89" extrusionOk="0">
                  <a:moveTo>
                    <a:pt x="64" y="1"/>
                  </a:moveTo>
                  <a:cubicBezTo>
                    <a:pt x="1" y="1"/>
                    <a:pt x="66" y="89"/>
                    <a:pt x="101" y="89"/>
                  </a:cubicBezTo>
                  <a:cubicBezTo>
                    <a:pt x="112" y="89"/>
                    <a:pt x="120" y="80"/>
                    <a:pt x="120" y="56"/>
                  </a:cubicBezTo>
                  <a:cubicBezTo>
                    <a:pt x="120" y="28"/>
                    <a:pt x="9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62"/>
            <p:cNvSpPr/>
            <p:nvPr/>
          </p:nvSpPr>
          <p:spPr>
            <a:xfrm flipH="1">
              <a:off x="3014636" y="3856622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" y="0"/>
                    <a:pt x="1" y="42"/>
                    <a:pt x="28" y="42"/>
                  </a:cubicBezTo>
                  <a:cubicBezTo>
                    <a:pt x="42" y="42"/>
                    <a:pt x="42" y="28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62"/>
            <p:cNvSpPr/>
            <p:nvPr/>
          </p:nvSpPr>
          <p:spPr>
            <a:xfrm flipH="1">
              <a:off x="2995017" y="380323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14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14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62"/>
            <p:cNvSpPr/>
            <p:nvPr/>
          </p:nvSpPr>
          <p:spPr>
            <a:xfrm flipH="1">
              <a:off x="2998300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5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43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62"/>
            <p:cNvSpPr/>
            <p:nvPr/>
          </p:nvSpPr>
          <p:spPr>
            <a:xfrm flipH="1">
              <a:off x="3062630" y="3803469"/>
              <a:ext cx="9302" cy="7426"/>
            </a:xfrm>
            <a:custGeom>
              <a:avLst/>
              <a:gdLst/>
              <a:ahLst/>
              <a:cxnLst/>
              <a:rect l="l" t="t" r="r" b="b"/>
              <a:pathLst>
                <a:path w="119" h="95" extrusionOk="0">
                  <a:moveTo>
                    <a:pt x="58" y="0"/>
                  </a:moveTo>
                  <a:cubicBezTo>
                    <a:pt x="28" y="0"/>
                    <a:pt x="0" y="18"/>
                    <a:pt x="7" y="53"/>
                  </a:cubicBezTo>
                  <a:cubicBezTo>
                    <a:pt x="0" y="81"/>
                    <a:pt x="28" y="95"/>
                    <a:pt x="58" y="95"/>
                  </a:cubicBezTo>
                  <a:cubicBezTo>
                    <a:pt x="87" y="95"/>
                    <a:pt x="119" y="81"/>
                    <a:pt x="119" y="53"/>
                  </a:cubicBezTo>
                  <a:cubicBezTo>
                    <a:pt x="119" y="18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62"/>
            <p:cNvSpPr/>
            <p:nvPr/>
          </p:nvSpPr>
          <p:spPr>
            <a:xfrm flipH="1">
              <a:off x="3065913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29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62"/>
            <p:cNvSpPr/>
            <p:nvPr/>
          </p:nvSpPr>
          <p:spPr>
            <a:xfrm flipH="1">
              <a:off x="2767166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2" y="0"/>
                    <a:pt x="1" y="56"/>
                    <a:pt x="1" y="112"/>
                  </a:cubicBezTo>
                  <a:cubicBezTo>
                    <a:pt x="1" y="181"/>
                    <a:pt x="42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62"/>
            <p:cNvSpPr/>
            <p:nvPr/>
          </p:nvSpPr>
          <p:spPr>
            <a:xfrm flipH="1">
              <a:off x="2771543" y="3743204"/>
              <a:ext cx="6566" cy="5550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62"/>
            <p:cNvSpPr/>
            <p:nvPr/>
          </p:nvSpPr>
          <p:spPr>
            <a:xfrm flipH="1">
              <a:off x="2726833" y="3818477"/>
              <a:ext cx="25091" cy="18603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53" y="0"/>
                  </a:moveTo>
                  <a:cubicBezTo>
                    <a:pt x="0" y="0"/>
                    <a:pt x="0" y="237"/>
                    <a:pt x="153" y="237"/>
                  </a:cubicBezTo>
                  <a:cubicBezTo>
                    <a:pt x="321" y="237"/>
                    <a:pt x="32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62"/>
            <p:cNvSpPr/>
            <p:nvPr/>
          </p:nvSpPr>
          <p:spPr>
            <a:xfrm flipH="1">
              <a:off x="2733321" y="382496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14" y="1"/>
                    <a:pt x="0" y="15"/>
                    <a:pt x="0" y="43"/>
                  </a:cubicBezTo>
                  <a:cubicBezTo>
                    <a:pt x="0" y="57"/>
                    <a:pt x="14" y="85"/>
                    <a:pt x="42" y="85"/>
                  </a:cubicBezTo>
                  <a:cubicBezTo>
                    <a:pt x="56" y="85"/>
                    <a:pt x="84" y="57"/>
                    <a:pt x="84" y="43"/>
                  </a:cubicBezTo>
                  <a:cubicBezTo>
                    <a:pt x="84" y="15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62"/>
            <p:cNvSpPr/>
            <p:nvPr/>
          </p:nvSpPr>
          <p:spPr>
            <a:xfrm flipH="1">
              <a:off x="3016825" y="375743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28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62"/>
            <p:cNvSpPr/>
            <p:nvPr/>
          </p:nvSpPr>
          <p:spPr>
            <a:xfrm flipH="1">
              <a:off x="3019014" y="3758524"/>
              <a:ext cx="3986" cy="2814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23" y="0"/>
                  </a:moveTo>
                  <a:cubicBezTo>
                    <a:pt x="0" y="0"/>
                    <a:pt x="32" y="36"/>
                    <a:pt x="45" y="36"/>
                  </a:cubicBezTo>
                  <a:cubicBezTo>
                    <a:pt x="48" y="36"/>
                    <a:pt x="51" y="34"/>
                    <a:pt x="51" y="28"/>
                  </a:cubicBezTo>
                  <a:cubicBezTo>
                    <a:pt x="51" y="14"/>
                    <a:pt x="37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62"/>
            <p:cNvSpPr/>
            <p:nvPr/>
          </p:nvSpPr>
          <p:spPr>
            <a:xfrm flipH="1">
              <a:off x="3058252" y="3757430"/>
              <a:ext cx="11021" cy="8754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85" y="0"/>
                  </a:moveTo>
                  <a:cubicBezTo>
                    <a:pt x="1" y="0"/>
                    <a:pt x="1" y="112"/>
                    <a:pt x="85" y="112"/>
                  </a:cubicBezTo>
                  <a:cubicBezTo>
                    <a:pt x="113" y="112"/>
                    <a:pt x="140" y="84"/>
                    <a:pt x="140" y="56"/>
                  </a:cubicBezTo>
                  <a:cubicBezTo>
                    <a:pt x="140" y="28"/>
                    <a:pt x="113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62"/>
            <p:cNvSpPr/>
            <p:nvPr/>
          </p:nvSpPr>
          <p:spPr>
            <a:xfrm flipH="1">
              <a:off x="3061535" y="3759619"/>
              <a:ext cx="3361" cy="2189"/>
            </a:xfrm>
            <a:custGeom>
              <a:avLst/>
              <a:gdLst/>
              <a:ahLst/>
              <a:cxnLst/>
              <a:rect l="l" t="t" r="r" b="b"/>
              <a:pathLst>
                <a:path w="43" h="28" extrusionOk="0">
                  <a:moveTo>
                    <a:pt x="29" y="0"/>
                  </a:moveTo>
                  <a:cubicBezTo>
                    <a:pt x="15" y="0"/>
                    <a:pt x="1" y="0"/>
                    <a:pt x="1" y="14"/>
                  </a:cubicBezTo>
                  <a:cubicBezTo>
                    <a:pt x="1" y="28"/>
                    <a:pt x="15" y="28"/>
                    <a:pt x="29" y="28"/>
                  </a:cubicBezTo>
                  <a:cubicBezTo>
                    <a:pt x="43" y="28"/>
                    <a:pt x="43" y="28"/>
                    <a:pt x="43" y="14"/>
                  </a:cubicBezTo>
                  <a:cubicBezTo>
                    <a:pt x="43" y="0"/>
                    <a:pt x="43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62"/>
            <p:cNvSpPr/>
            <p:nvPr/>
          </p:nvSpPr>
          <p:spPr>
            <a:xfrm flipH="1">
              <a:off x="2971020" y="3723585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0" y="76"/>
                    <a:pt x="120" y="57"/>
                  </a:cubicBezTo>
                  <a:cubicBezTo>
                    <a:pt x="120" y="29"/>
                    <a:pt x="92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62"/>
            <p:cNvSpPr/>
            <p:nvPr/>
          </p:nvSpPr>
          <p:spPr>
            <a:xfrm flipH="1">
              <a:off x="2974303" y="3725773"/>
              <a:ext cx="2267" cy="2267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5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9"/>
                    <a:pt x="1" y="29"/>
                    <a:pt x="15" y="29"/>
                  </a:cubicBezTo>
                  <a:cubicBezTo>
                    <a:pt x="29" y="29"/>
                    <a:pt x="29" y="29"/>
                    <a:pt x="29" y="15"/>
                  </a:cubicBezTo>
                  <a:cubicBezTo>
                    <a:pt x="29" y="1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62"/>
            <p:cNvSpPr/>
            <p:nvPr/>
          </p:nvSpPr>
          <p:spPr>
            <a:xfrm flipH="1">
              <a:off x="2857603" y="3784944"/>
              <a:ext cx="21886" cy="22121"/>
            </a:xfrm>
            <a:custGeom>
              <a:avLst/>
              <a:gdLst/>
              <a:ahLst/>
              <a:cxnLst/>
              <a:rect l="l" t="t" r="r" b="b"/>
              <a:pathLst>
                <a:path w="280" h="283" extrusionOk="0">
                  <a:moveTo>
                    <a:pt x="140" y="0"/>
                  </a:moveTo>
                  <a:cubicBezTo>
                    <a:pt x="70" y="0"/>
                    <a:pt x="0" y="46"/>
                    <a:pt x="0" y="136"/>
                  </a:cubicBezTo>
                  <a:cubicBezTo>
                    <a:pt x="0" y="234"/>
                    <a:pt x="70" y="283"/>
                    <a:pt x="140" y="283"/>
                  </a:cubicBezTo>
                  <a:cubicBezTo>
                    <a:pt x="209" y="283"/>
                    <a:pt x="279" y="234"/>
                    <a:pt x="279" y="136"/>
                  </a:cubicBezTo>
                  <a:cubicBezTo>
                    <a:pt x="279" y="46"/>
                    <a:pt x="209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62"/>
            <p:cNvSpPr/>
            <p:nvPr/>
          </p:nvSpPr>
          <p:spPr>
            <a:xfrm flipH="1">
              <a:off x="2865263" y="3789009"/>
              <a:ext cx="8442" cy="6097"/>
            </a:xfrm>
            <a:custGeom>
              <a:avLst/>
              <a:gdLst/>
              <a:ahLst/>
              <a:cxnLst/>
              <a:rect l="l" t="t" r="r" b="b"/>
              <a:pathLst>
                <a:path w="108" h="78" extrusionOk="0">
                  <a:moveTo>
                    <a:pt x="66" y="1"/>
                  </a:moveTo>
                  <a:cubicBezTo>
                    <a:pt x="0" y="1"/>
                    <a:pt x="63" y="78"/>
                    <a:pt x="93" y="78"/>
                  </a:cubicBezTo>
                  <a:cubicBezTo>
                    <a:pt x="101" y="78"/>
                    <a:pt x="107" y="72"/>
                    <a:pt x="107" y="56"/>
                  </a:cubicBezTo>
                  <a:cubicBezTo>
                    <a:pt x="107" y="29"/>
                    <a:pt x="93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62"/>
            <p:cNvSpPr/>
            <p:nvPr/>
          </p:nvSpPr>
          <p:spPr>
            <a:xfrm flipH="1">
              <a:off x="3067007" y="3720849"/>
              <a:ext cx="22981" cy="22199"/>
            </a:xfrm>
            <a:custGeom>
              <a:avLst/>
              <a:gdLst/>
              <a:ahLst/>
              <a:cxnLst/>
              <a:rect l="l" t="t" r="r" b="b"/>
              <a:pathLst>
                <a:path w="294" h="284" extrusionOk="0">
                  <a:moveTo>
                    <a:pt x="147" y="1"/>
                  </a:moveTo>
                  <a:cubicBezTo>
                    <a:pt x="74" y="1"/>
                    <a:pt x="1" y="50"/>
                    <a:pt x="1" y="147"/>
                  </a:cubicBezTo>
                  <a:cubicBezTo>
                    <a:pt x="1" y="238"/>
                    <a:pt x="74" y="283"/>
                    <a:pt x="147" y="283"/>
                  </a:cubicBezTo>
                  <a:cubicBezTo>
                    <a:pt x="221" y="283"/>
                    <a:pt x="294" y="238"/>
                    <a:pt x="294" y="147"/>
                  </a:cubicBezTo>
                  <a:cubicBezTo>
                    <a:pt x="294" y="50"/>
                    <a:pt x="221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62"/>
            <p:cNvSpPr/>
            <p:nvPr/>
          </p:nvSpPr>
          <p:spPr>
            <a:xfrm flipH="1">
              <a:off x="3074589" y="3725773"/>
              <a:ext cx="8520" cy="5628"/>
            </a:xfrm>
            <a:custGeom>
              <a:avLst/>
              <a:gdLst/>
              <a:ahLst/>
              <a:cxnLst/>
              <a:rect l="l" t="t" r="r" b="b"/>
              <a:pathLst>
                <a:path w="109" h="72" extrusionOk="0">
                  <a:moveTo>
                    <a:pt x="52" y="1"/>
                  </a:moveTo>
                  <a:cubicBezTo>
                    <a:pt x="0" y="1"/>
                    <a:pt x="58" y="71"/>
                    <a:pt x="90" y="71"/>
                  </a:cubicBezTo>
                  <a:cubicBezTo>
                    <a:pt x="100" y="71"/>
                    <a:pt x="108" y="63"/>
                    <a:pt x="108" y="42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62"/>
            <p:cNvSpPr/>
            <p:nvPr/>
          </p:nvSpPr>
          <p:spPr>
            <a:xfrm flipH="1">
              <a:off x="2827119" y="3765012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1" y="76"/>
                    <a:pt x="121" y="57"/>
                  </a:cubicBez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62"/>
            <p:cNvSpPr/>
            <p:nvPr/>
          </p:nvSpPr>
          <p:spPr>
            <a:xfrm flipH="1">
              <a:off x="2829307" y="376665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7" y="1"/>
                  </a:moveTo>
                  <a:cubicBezTo>
                    <a:pt x="8" y="1"/>
                    <a:pt x="1" y="8"/>
                    <a:pt x="1" y="22"/>
                  </a:cubicBezTo>
                  <a:cubicBezTo>
                    <a:pt x="1" y="36"/>
                    <a:pt x="8" y="43"/>
                    <a:pt x="17" y="43"/>
                  </a:cubicBezTo>
                  <a:cubicBezTo>
                    <a:pt x="25" y="43"/>
                    <a:pt x="36" y="36"/>
                    <a:pt x="43" y="22"/>
                  </a:cubicBezTo>
                  <a:cubicBezTo>
                    <a:pt x="36" y="8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62"/>
            <p:cNvSpPr/>
            <p:nvPr/>
          </p:nvSpPr>
          <p:spPr>
            <a:xfrm flipH="1">
              <a:off x="2923027" y="385881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cubicBezTo>
                    <a:pt x="84" y="112"/>
                    <a:pt x="112" y="84"/>
                    <a:pt x="112" y="56"/>
                  </a:cubicBez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62"/>
            <p:cNvSpPr/>
            <p:nvPr/>
          </p:nvSpPr>
          <p:spPr>
            <a:xfrm flipH="1">
              <a:off x="2926310" y="3860999"/>
              <a:ext cx="2814" cy="1876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1" y="0"/>
                  </a:moveTo>
                  <a:cubicBezTo>
                    <a:pt x="0" y="0"/>
                    <a:pt x="19" y="24"/>
                    <a:pt x="29" y="24"/>
                  </a:cubicBezTo>
                  <a:cubicBezTo>
                    <a:pt x="33" y="24"/>
                    <a:pt x="35" y="21"/>
                    <a:pt x="35" y="14"/>
                  </a:cubicBezTo>
                  <a:cubicBezTo>
                    <a:pt x="35" y="0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62"/>
            <p:cNvSpPr/>
            <p:nvPr/>
          </p:nvSpPr>
          <p:spPr>
            <a:xfrm flipH="1">
              <a:off x="2797650" y="3822933"/>
              <a:ext cx="31735" cy="27201"/>
            </a:xfrm>
            <a:custGeom>
              <a:avLst/>
              <a:gdLst/>
              <a:ahLst/>
              <a:cxnLst/>
              <a:rect l="l" t="t" r="r" b="b"/>
              <a:pathLst>
                <a:path w="406" h="348" extrusionOk="0">
                  <a:moveTo>
                    <a:pt x="238" y="1"/>
                  </a:moveTo>
                  <a:cubicBezTo>
                    <a:pt x="194" y="1"/>
                    <a:pt x="149" y="18"/>
                    <a:pt x="112" y="55"/>
                  </a:cubicBezTo>
                  <a:cubicBezTo>
                    <a:pt x="1" y="166"/>
                    <a:pt x="84" y="348"/>
                    <a:pt x="238" y="348"/>
                  </a:cubicBezTo>
                  <a:cubicBezTo>
                    <a:pt x="335" y="348"/>
                    <a:pt x="405" y="278"/>
                    <a:pt x="405" y="180"/>
                  </a:cubicBezTo>
                  <a:cubicBezTo>
                    <a:pt x="405" y="69"/>
                    <a:pt x="325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62"/>
            <p:cNvSpPr/>
            <p:nvPr/>
          </p:nvSpPr>
          <p:spPr>
            <a:xfrm flipH="1">
              <a:off x="2802575" y="3832938"/>
              <a:ext cx="9927" cy="8520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64" y="0"/>
                  </a:moveTo>
                  <a:cubicBezTo>
                    <a:pt x="32" y="0"/>
                    <a:pt x="1" y="18"/>
                    <a:pt x="8" y="52"/>
                  </a:cubicBezTo>
                  <a:cubicBezTo>
                    <a:pt x="8" y="80"/>
                    <a:pt x="36" y="108"/>
                    <a:pt x="64" y="108"/>
                  </a:cubicBezTo>
                  <a:cubicBezTo>
                    <a:pt x="92" y="108"/>
                    <a:pt x="119" y="80"/>
                    <a:pt x="119" y="52"/>
                  </a:cubicBezTo>
                  <a:cubicBezTo>
                    <a:pt x="126" y="18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62"/>
            <p:cNvSpPr/>
            <p:nvPr/>
          </p:nvSpPr>
          <p:spPr>
            <a:xfrm flipH="1">
              <a:off x="2718078" y="3751959"/>
              <a:ext cx="25169" cy="18603"/>
            </a:xfrm>
            <a:custGeom>
              <a:avLst/>
              <a:gdLst/>
              <a:ahLst/>
              <a:cxnLst/>
              <a:rect l="l" t="t" r="r" b="b"/>
              <a:pathLst>
                <a:path w="322" h="238" extrusionOk="0">
                  <a:moveTo>
                    <a:pt x="168" y="0"/>
                  </a:moveTo>
                  <a:cubicBezTo>
                    <a:pt x="1" y="0"/>
                    <a:pt x="1" y="238"/>
                    <a:pt x="168" y="238"/>
                  </a:cubicBezTo>
                  <a:cubicBezTo>
                    <a:pt x="321" y="238"/>
                    <a:pt x="32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62"/>
            <p:cNvSpPr/>
            <p:nvPr/>
          </p:nvSpPr>
          <p:spPr>
            <a:xfrm flipH="1">
              <a:off x="2725739" y="3760010"/>
              <a:ext cx="6644" cy="5081"/>
            </a:xfrm>
            <a:custGeom>
              <a:avLst/>
              <a:gdLst/>
              <a:ahLst/>
              <a:cxnLst/>
              <a:rect l="l" t="t" r="r" b="b"/>
              <a:pathLst>
                <a:path w="85" h="65" extrusionOk="0">
                  <a:moveTo>
                    <a:pt x="72" y="0"/>
                  </a:moveTo>
                  <a:cubicBezTo>
                    <a:pt x="47" y="0"/>
                    <a:pt x="0" y="65"/>
                    <a:pt x="43" y="65"/>
                  </a:cubicBezTo>
                  <a:cubicBezTo>
                    <a:pt x="71" y="65"/>
                    <a:pt x="85" y="37"/>
                    <a:pt x="85" y="23"/>
                  </a:cubicBezTo>
                  <a:cubicBezTo>
                    <a:pt x="85" y="6"/>
                    <a:pt x="79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62"/>
            <p:cNvSpPr/>
            <p:nvPr/>
          </p:nvSpPr>
          <p:spPr>
            <a:xfrm flipH="1">
              <a:off x="2853304" y="386318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26"/>
                  </a:cubicBezTo>
                  <a:cubicBezTo>
                    <a:pt x="1" y="195"/>
                    <a:pt x="43" y="237"/>
                    <a:pt x="112" y="237"/>
                  </a:cubicBezTo>
                  <a:cubicBezTo>
                    <a:pt x="182" y="237"/>
                    <a:pt x="238" y="195"/>
                    <a:pt x="238" y="126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62"/>
            <p:cNvSpPr/>
            <p:nvPr/>
          </p:nvSpPr>
          <p:spPr>
            <a:xfrm flipH="1">
              <a:off x="2857603" y="386967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0" y="15"/>
                    <a:pt x="0" y="43"/>
                  </a:cubicBezTo>
                  <a:cubicBezTo>
                    <a:pt x="0" y="57"/>
                    <a:pt x="28" y="85"/>
                    <a:pt x="42" y="85"/>
                  </a:cubicBezTo>
                  <a:cubicBezTo>
                    <a:pt x="70" y="85"/>
                    <a:pt x="84" y="57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62"/>
            <p:cNvSpPr/>
            <p:nvPr/>
          </p:nvSpPr>
          <p:spPr>
            <a:xfrm flipH="1">
              <a:off x="3112733" y="3801046"/>
              <a:ext cx="19776" cy="19698"/>
            </a:xfrm>
            <a:custGeom>
              <a:avLst/>
              <a:gdLst/>
              <a:ahLst/>
              <a:cxnLst/>
              <a:rect l="l" t="t" r="r" b="b"/>
              <a:pathLst>
                <a:path w="253" h="252" extrusionOk="0">
                  <a:moveTo>
                    <a:pt x="127" y="0"/>
                  </a:moveTo>
                  <a:cubicBezTo>
                    <a:pt x="57" y="0"/>
                    <a:pt x="1" y="56"/>
                    <a:pt x="1" y="126"/>
                  </a:cubicBezTo>
                  <a:cubicBezTo>
                    <a:pt x="1" y="195"/>
                    <a:pt x="57" y="251"/>
                    <a:pt x="127" y="251"/>
                  </a:cubicBezTo>
                  <a:cubicBezTo>
                    <a:pt x="196" y="251"/>
                    <a:pt x="252" y="195"/>
                    <a:pt x="252" y="126"/>
                  </a:cubicBezTo>
                  <a:cubicBezTo>
                    <a:pt x="252" y="56"/>
                    <a:pt x="196" y="0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62"/>
            <p:cNvSpPr/>
            <p:nvPr/>
          </p:nvSpPr>
          <p:spPr>
            <a:xfrm flipH="1">
              <a:off x="3117111" y="3807534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1" y="15"/>
                    <a:pt x="1" y="43"/>
                  </a:cubicBezTo>
                  <a:cubicBezTo>
                    <a:pt x="1" y="71"/>
                    <a:pt x="28" y="84"/>
                    <a:pt x="42" y="84"/>
                  </a:cubicBezTo>
                  <a:cubicBezTo>
                    <a:pt x="70" y="84"/>
                    <a:pt x="84" y="71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62"/>
            <p:cNvSpPr/>
            <p:nvPr/>
          </p:nvSpPr>
          <p:spPr>
            <a:xfrm flipH="1">
              <a:off x="3078966" y="383590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26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6" y="238"/>
                    <a:pt x="237" y="182"/>
                    <a:pt x="237" y="126"/>
                  </a:cubicBezTo>
                  <a:cubicBezTo>
                    <a:pt x="237" y="56"/>
                    <a:pt x="196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62"/>
            <p:cNvSpPr/>
            <p:nvPr/>
          </p:nvSpPr>
          <p:spPr>
            <a:xfrm flipH="1">
              <a:off x="3082249" y="3842474"/>
              <a:ext cx="6644" cy="5472"/>
            </a:xfrm>
            <a:custGeom>
              <a:avLst/>
              <a:gdLst/>
              <a:ahLst/>
              <a:cxnLst/>
              <a:rect l="l" t="t" r="r" b="b"/>
              <a:pathLst>
                <a:path w="85" h="70" extrusionOk="0">
                  <a:moveTo>
                    <a:pt x="43" y="0"/>
                  </a:moveTo>
                  <a:cubicBezTo>
                    <a:pt x="15" y="0"/>
                    <a:pt x="1" y="14"/>
                    <a:pt x="1" y="42"/>
                  </a:cubicBezTo>
                  <a:cubicBezTo>
                    <a:pt x="1" y="56"/>
                    <a:pt x="15" y="70"/>
                    <a:pt x="43" y="70"/>
                  </a:cubicBezTo>
                  <a:cubicBezTo>
                    <a:pt x="71" y="70"/>
                    <a:pt x="85" y="56"/>
                    <a:pt x="85" y="42"/>
                  </a:cubicBezTo>
                  <a:cubicBezTo>
                    <a:pt x="85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62"/>
            <p:cNvSpPr/>
            <p:nvPr/>
          </p:nvSpPr>
          <p:spPr>
            <a:xfrm flipH="1">
              <a:off x="3110623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12"/>
                  </a:cubicBezTo>
                  <a:cubicBezTo>
                    <a:pt x="1" y="181"/>
                    <a:pt x="43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62"/>
            <p:cNvSpPr/>
            <p:nvPr/>
          </p:nvSpPr>
          <p:spPr>
            <a:xfrm flipH="1">
              <a:off x="3114922" y="3743204"/>
              <a:ext cx="6644" cy="5550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62"/>
            <p:cNvSpPr/>
            <p:nvPr/>
          </p:nvSpPr>
          <p:spPr>
            <a:xfrm flipH="1">
              <a:off x="2893637" y="3727024"/>
              <a:ext cx="21886" cy="19541"/>
            </a:xfrm>
            <a:custGeom>
              <a:avLst/>
              <a:gdLst/>
              <a:ahLst/>
              <a:cxnLst/>
              <a:rect l="l" t="t" r="r" b="b"/>
              <a:pathLst>
                <a:path w="280" h="250" extrusionOk="0">
                  <a:moveTo>
                    <a:pt x="166" y="0"/>
                  </a:moveTo>
                  <a:cubicBezTo>
                    <a:pt x="137" y="0"/>
                    <a:pt x="108" y="13"/>
                    <a:pt x="84" y="40"/>
                  </a:cubicBezTo>
                  <a:cubicBezTo>
                    <a:pt x="1" y="110"/>
                    <a:pt x="57" y="250"/>
                    <a:pt x="168" y="250"/>
                  </a:cubicBezTo>
                  <a:cubicBezTo>
                    <a:pt x="238" y="250"/>
                    <a:pt x="280" y="194"/>
                    <a:pt x="280" y="124"/>
                  </a:cubicBezTo>
                  <a:cubicBezTo>
                    <a:pt x="280" y="50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62"/>
            <p:cNvSpPr/>
            <p:nvPr/>
          </p:nvSpPr>
          <p:spPr>
            <a:xfrm flipH="1">
              <a:off x="2896920" y="3733433"/>
              <a:ext cx="6566" cy="6566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42" y="0"/>
                  </a:moveTo>
                  <a:cubicBezTo>
                    <a:pt x="14" y="0"/>
                    <a:pt x="0" y="14"/>
                    <a:pt x="0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70" y="84"/>
                    <a:pt x="84" y="56"/>
                    <a:pt x="84" y="42"/>
                  </a:cubicBezTo>
                  <a:cubicBezTo>
                    <a:pt x="84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62"/>
            <p:cNvSpPr/>
            <p:nvPr/>
          </p:nvSpPr>
          <p:spPr>
            <a:xfrm flipH="1">
              <a:off x="2748641" y="3706779"/>
              <a:ext cx="21886" cy="19072"/>
            </a:xfrm>
            <a:custGeom>
              <a:avLst/>
              <a:gdLst/>
              <a:ahLst/>
              <a:cxnLst/>
              <a:rect l="l" t="t" r="r" b="b"/>
              <a:pathLst>
                <a:path w="280" h="244" extrusionOk="0">
                  <a:moveTo>
                    <a:pt x="166" y="0"/>
                  </a:moveTo>
                  <a:cubicBezTo>
                    <a:pt x="137" y="0"/>
                    <a:pt x="108" y="11"/>
                    <a:pt x="85" y="34"/>
                  </a:cubicBezTo>
                  <a:cubicBezTo>
                    <a:pt x="1" y="104"/>
                    <a:pt x="57" y="244"/>
                    <a:pt x="168" y="244"/>
                  </a:cubicBezTo>
                  <a:cubicBezTo>
                    <a:pt x="224" y="244"/>
                    <a:pt x="280" y="188"/>
                    <a:pt x="280" y="118"/>
                  </a:cubicBezTo>
                  <a:cubicBezTo>
                    <a:pt x="280" y="44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62"/>
            <p:cNvSpPr/>
            <p:nvPr/>
          </p:nvSpPr>
          <p:spPr>
            <a:xfrm flipH="1">
              <a:off x="2752940" y="3712720"/>
              <a:ext cx="5550" cy="6566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42" y="0"/>
                  </a:moveTo>
                  <a:cubicBezTo>
                    <a:pt x="14" y="0"/>
                    <a:pt x="0" y="28"/>
                    <a:pt x="0" y="42"/>
                  </a:cubicBezTo>
                  <a:cubicBezTo>
                    <a:pt x="0" y="70"/>
                    <a:pt x="14" y="84"/>
                    <a:pt x="42" y="84"/>
                  </a:cubicBezTo>
                  <a:cubicBezTo>
                    <a:pt x="56" y="84"/>
                    <a:pt x="70" y="70"/>
                    <a:pt x="70" y="42"/>
                  </a:cubicBezTo>
                  <a:cubicBezTo>
                    <a:pt x="70" y="28"/>
                    <a:pt x="5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62"/>
            <p:cNvSpPr/>
            <p:nvPr/>
          </p:nvSpPr>
          <p:spPr>
            <a:xfrm flipH="1">
              <a:off x="2755129" y="3845679"/>
              <a:ext cx="25169" cy="18681"/>
            </a:xfrm>
            <a:custGeom>
              <a:avLst/>
              <a:gdLst/>
              <a:ahLst/>
              <a:cxnLst/>
              <a:rect l="l" t="t" r="r" b="b"/>
              <a:pathLst>
                <a:path w="322" h="239" extrusionOk="0">
                  <a:moveTo>
                    <a:pt x="168" y="1"/>
                  </a:moveTo>
                  <a:cubicBezTo>
                    <a:pt x="0" y="1"/>
                    <a:pt x="0" y="238"/>
                    <a:pt x="168" y="238"/>
                  </a:cubicBezTo>
                  <a:cubicBezTo>
                    <a:pt x="321" y="238"/>
                    <a:pt x="32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62"/>
            <p:cNvSpPr/>
            <p:nvPr/>
          </p:nvSpPr>
          <p:spPr>
            <a:xfrm flipH="1">
              <a:off x="2761694" y="3853104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69" y="59"/>
                    <a:pt x="97" y="45"/>
                    <a:pt x="97" y="18"/>
                  </a:cubicBezTo>
                  <a:cubicBezTo>
                    <a:pt x="97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62"/>
            <p:cNvSpPr/>
            <p:nvPr/>
          </p:nvSpPr>
          <p:spPr>
            <a:xfrm flipH="1">
              <a:off x="2691893" y="3787915"/>
              <a:ext cx="19698" cy="18603"/>
            </a:xfrm>
            <a:custGeom>
              <a:avLst/>
              <a:gdLst/>
              <a:ahLst/>
              <a:cxnLst/>
              <a:rect l="l" t="t" r="r" b="b"/>
              <a:pathLst>
                <a:path w="252" h="238" extrusionOk="0">
                  <a:moveTo>
                    <a:pt x="126" y="1"/>
                  </a:moveTo>
                  <a:cubicBezTo>
                    <a:pt x="56" y="1"/>
                    <a:pt x="0" y="57"/>
                    <a:pt x="0" y="112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5" y="238"/>
                    <a:pt x="251" y="182"/>
                    <a:pt x="251" y="112"/>
                  </a:cubicBezTo>
                  <a:cubicBezTo>
                    <a:pt x="251" y="57"/>
                    <a:pt x="195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62"/>
            <p:cNvSpPr/>
            <p:nvPr/>
          </p:nvSpPr>
          <p:spPr>
            <a:xfrm flipH="1">
              <a:off x="2696270" y="3795340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82" y="59"/>
                    <a:pt x="96" y="45"/>
                    <a:pt x="96" y="17"/>
                  </a:cubicBezTo>
                  <a:cubicBezTo>
                    <a:pt x="96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62"/>
            <p:cNvSpPr/>
            <p:nvPr/>
          </p:nvSpPr>
          <p:spPr>
            <a:xfrm flipH="1">
              <a:off x="2926310" y="3785726"/>
              <a:ext cx="31735" cy="26889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210" y="1"/>
                  </a:moveTo>
                  <a:cubicBezTo>
                    <a:pt x="70" y="1"/>
                    <a:pt x="1" y="168"/>
                    <a:pt x="84" y="280"/>
                  </a:cubicBezTo>
                  <a:cubicBezTo>
                    <a:pt x="123" y="323"/>
                    <a:pt x="172" y="344"/>
                    <a:pt x="219" y="344"/>
                  </a:cubicBezTo>
                  <a:cubicBezTo>
                    <a:pt x="294" y="344"/>
                    <a:pt x="366" y="295"/>
                    <a:pt x="391" y="210"/>
                  </a:cubicBezTo>
                  <a:cubicBezTo>
                    <a:pt x="405" y="112"/>
                    <a:pt x="322" y="15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62"/>
            <p:cNvSpPr/>
            <p:nvPr/>
          </p:nvSpPr>
          <p:spPr>
            <a:xfrm flipH="1">
              <a:off x="2935612" y="3793621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2" y="1"/>
                    <a:pt x="0" y="18"/>
                    <a:pt x="7" y="53"/>
                  </a:cubicBezTo>
                  <a:cubicBezTo>
                    <a:pt x="0" y="88"/>
                    <a:pt x="32" y="106"/>
                    <a:pt x="63" y="106"/>
                  </a:cubicBezTo>
                  <a:cubicBezTo>
                    <a:pt x="94" y="106"/>
                    <a:pt x="126" y="88"/>
                    <a:pt x="119" y="53"/>
                  </a:cubicBezTo>
                  <a:cubicBezTo>
                    <a:pt x="126" y="18"/>
                    <a:pt x="9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62"/>
            <p:cNvSpPr/>
            <p:nvPr/>
          </p:nvSpPr>
          <p:spPr>
            <a:xfrm flipH="1">
              <a:off x="2968832" y="3843568"/>
              <a:ext cx="13992" cy="12194"/>
            </a:xfrm>
            <a:custGeom>
              <a:avLst/>
              <a:gdLst/>
              <a:ahLst/>
              <a:cxnLst/>
              <a:rect l="l" t="t" r="r" b="b"/>
              <a:pathLst>
                <a:path w="179" h="156" extrusionOk="0">
                  <a:moveTo>
                    <a:pt x="129" y="0"/>
                  </a:moveTo>
                  <a:cubicBezTo>
                    <a:pt x="71" y="0"/>
                    <a:pt x="0" y="156"/>
                    <a:pt x="78" y="156"/>
                  </a:cubicBezTo>
                  <a:cubicBezTo>
                    <a:pt x="83" y="156"/>
                    <a:pt x="88" y="155"/>
                    <a:pt x="95" y="154"/>
                  </a:cubicBezTo>
                  <a:cubicBezTo>
                    <a:pt x="150" y="140"/>
                    <a:pt x="178" y="84"/>
                    <a:pt x="164" y="28"/>
                  </a:cubicBezTo>
                  <a:cubicBezTo>
                    <a:pt x="155" y="8"/>
                    <a:pt x="14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62"/>
            <p:cNvSpPr/>
            <p:nvPr/>
          </p:nvSpPr>
          <p:spPr>
            <a:xfrm flipH="1">
              <a:off x="2973209" y="3846069"/>
              <a:ext cx="6097" cy="461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53" y="1"/>
                  </a:moveTo>
                  <a:cubicBezTo>
                    <a:pt x="47" y="1"/>
                    <a:pt x="41" y="4"/>
                    <a:pt x="36" y="10"/>
                  </a:cubicBezTo>
                  <a:cubicBezTo>
                    <a:pt x="1" y="10"/>
                    <a:pt x="14" y="58"/>
                    <a:pt x="36" y="58"/>
                  </a:cubicBezTo>
                  <a:cubicBezTo>
                    <a:pt x="40" y="58"/>
                    <a:pt x="45" y="56"/>
                    <a:pt x="50" y="52"/>
                  </a:cubicBezTo>
                  <a:cubicBezTo>
                    <a:pt x="77" y="52"/>
                    <a:pt x="77" y="38"/>
                    <a:pt x="77" y="24"/>
                  </a:cubicBezTo>
                  <a:cubicBezTo>
                    <a:pt x="69" y="8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62"/>
            <p:cNvSpPr/>
            <p:nvPr/>
          </p:nvSpPr>
          <p:spPr>
            <a:xfrm flipH="1">
              <a:off x="2823836" y="3726399"/>
              <a:ext cx="13835" cy="11647"/>
            </a:xfrm>
            <a:custGeom>
              <a:avLst/>
              <a:gdLst/>
              <a:ahLst/>
              <a:cxnLst/>
              <a:rect l="l" t="t" r="r" b="b"/>
              <a:pathLst>
                <a:path w="177" h="149" extrusionOk="0">
                  <a:moveTo>
                    <a:pt x="123" y="1"/>
                  </a:moveTo>
                  <a:cubicBezTo>
                    <a:pt x="66" y="1"/>
                    <a:pt x="0" y="148"/>
                    <a:pt x="76" y="148"/>
                  </a:cubicBezTo>
                  <a:cubicBezTo>
                    <a:pt x="81" y="148"/>
                    <a:pt x="86" y="147"/>
                    <a:pt x="93" y="146"/>
                  </a:cubicBezTo>
                  <a:cubicBezTo>
                    <a:pt x="149" y="132"/>
                    <a:pt x="176" y="76"/>
                    <a:pt x="162" y="34"/>
                  </a:cubicBezTo>
                  <a:cubicBezTo>
                    <a:pt x="152" y="10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62"/>
            <p:cNvSpPr/>
            <p:nvPr/>
          </p:nvSpPr>
          <p:spPr>
            <a:xfrm flipH="1">
              <a:off x="2828213" y="3728587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50" y="1"/>
                  </a:moveTo>
                  <a:cubicBezTo>
                    <a:pt x="46" y="1"/>
                    <a:pt x="42" y="2"/>
                    <a:pt x="38" y="6"/>
                  </a:cubicBezTo>
                  <a:cubicBezTo>
                    <a:pt x="1" y="19"/>
                    <a:pt x="19" y="65"/>
                    <a:pt x="43" y="65"/>
                  </a:cubicBezTo>
                  <a:cubicBezTo>
                    <a:pt x="46" y="65"/>
                    <a:pt x="49" y="64"/>
                    <a:pt x="52" y="62"/>
                  </a:cubicBezTo>
                  <a:cubicBezTo>
                    <a:pt x="80" y="48"/>
                    <a:pt x="80" y="34"/>
                    <a:pt x="80" y="20"/>
                  </a:cubicBezTo>
                  <a:cubicBezTo>
                    <a:pt x="70" y="11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62"/>
            <p:cNvSpPr/>
            <p:nvPr/>
          </p:nvSpPr>
          <p:spPr>
            <a:xfrm flipH="1">
              <a:off x="2794367" y="3791197"/>
              <a:ext cx="18681" cy="13913"/>
            </a:xfrm>
            <a:custGeom>
              <a:avLst/>
              <a:gdLst/>
              <a:ahLst/>
              <a:cxnLst/>
              <a:rect l="l" t="t" r="r" b="b"/>
              <a:pathLst>
                <a:path w="239" h="178" extrusionOk="0">
                  <a:moveTo>
                    <a:pt x="146" y="0"/>
                  </a:moveTo>
                  <a:cubicBezTo>
                    <a:pt x="130" y="0"/>
                    <a:pt x="113" y="5"/>
                    <a:pt x="99" y="15"/>
                  </a:cubicBezTo>
                  <a:cubicBezTo>
                    <a:pt x="1" y="27"/>
                    <a:pt x="64" y="178"/>
                    <a:pt x="137" y="178"/>
                  </a:cubicBezTo>
                  <a:cubicBezTo>
                    <a:pt x="147" y="178"/>
                    <a:pt x="158" y="175"/>
                    <a:pt x="168" y="168"/>
                  </a:cubicBezTo>
                  <a:cubicBezTo>
                    <a:pt x="210" y="154"/>
                    <a:pt x="238" y="98"/>
                    <a:pt x="224" y="42"/>
                  </a:cubicBezTo>
                  <a:cubicBezTo>
                    <a:pt x="206" y="15"/>
                    <a:pt x="176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62"/>
            <p:cNvSpPr/>
            <p:nvPr/>
          </p:nvSpPr>
          <p:spPr>
            <a:xfrm flipH="1">
              <a:off x="2797650" y="3794715"/>
              <a:ext cx="6644" cy="4221"/>
            </a:xfrm>
            <a:custGeom>
              <a:avLst/>
              <a:gdLst/>
              <a:ahLst/>
              <a:cxnLst/>
              <a:rect l="l" t="t" r="r" b="b"/>
              <a:pathLst>
                <a:path w="85" h="54" extrusionOk="0">
                  <a:moveTo>
                    <a:pt x="56" y="1"/>
                  </a:moveTo>
                  <a:cubicBezTo>
                    <a:pt x="46" y="1"/>
                    <a:pt x="35" y="4"/>
                    <a:pt x="28" y="11"/>
                  </a:cubicBezTo>
                  <a:cubicBezTo>
                    <a:pt x="14" y="11"/>
                    <a:pt x="1" y="39"/>
                    <a:pt x="14" y="53"/>
                  </a:cubicBezTo>
                  <a:lnTo>
                    <a:pt x="56" y="53"/>
                  </a:lnTo>
                  <a:cubicBezTo>
                    <a:pt x="70" y="53"/>
                    <a:pt x="84" y="39"/>
                    <a:pt x="84" y="11"/>
                  </a:cubicBezTo>
                  <a:cubicBezTo>
                    <a:pt x="77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62"/>
            <p:cNvSpPr/>
            <p:nvPr/>
          </p:nvSpPr>
          <p:spPr>
            <a:xfrm flipH="1">
              <a:off x="2499998" y="3351831"/>
              <a:ext cx="837460" cy="576858"/>
            </a:xfrm>
            <a:custGeom>
              <a:avLst/>
              <a:gdLst/>
              <a:ahLst/>
              <a:cxnLst/>
              <a:rect l="l" t="t" r="r" b="b"/>
              <a:pathLst>
                <a:path w="10714" h="7380" extrusionOk="0">
                  <a:moveTo>
                    <a:pt x="6012" y="321"/>
                  </a:moveTo>
                  <a:lnTo>
                    <a:pt x="6012" y="2916"/>
                  </a:lnTo>
                  <a:cubicBezTo>
                    <a:pt x="6012" y="2916"/>
                    <a:pt x="10713" y="5608"/>
                    <a:pt x="7798" y="6933"/>
                  </a:cubicBezTo>
                  <a:cubicBezTo>
                    <a:pt x="7798" y="6933"/>
                    <a:pt x="7031" y="7268"/>
                    <a:pt x="5357" y="7281"/>
                  </a:cubicBezTo>
                  <a:cubicBezTo>
                    <a:pt x="3683" y="7268"/>
                    <a:pt x="2916" y="6933"/>
                    <a:pt x="2916" y="6933"/>
                  </a:cubicBezTo>
                  <a:cubicBezTo>
                    <a:pt x="1" y="5608"/>
                    <a:pt x="4687" y="2916"/>
                    <a:pt x="4687" y="2916"/>
                  </a:cubicBezTo>
                  <a:lnTo>
                    <a:pt x="4687" y="321"/>
                  </a:lnTo>
                  <a:cubicBezTo>
                    <a:pt x="4890" y="440"/>
                    <a:pt x="5120" y="499"/>
                    <a:pt x="5350" y="499"/>
                  </a:cubicBezTo>
                  <a:cubicBezTo>
                    <a:pt x="5580" y="499"/>
                    <a:pt x="5810" y="440"/>
                    <a:pt x="6012" y="321"/>
                  </a:cubicBezTo>
                  <a:close/>
                  <a:moveTo>
                    <a:pt x="6194" y="0"/>
                  </a:moveTo>
                  <a:lnTo>
                    <a:pt x="5929" y="182"/>
                  </a:lnTo>
                  <a:cubicBezTo>
                    <a:pt x="5761" y="265"/>
                    <a:pt x="5566" y="321"/>
                    <a:pt x="5385" y="321"/>
                  </a:cubicBezTo>
                  <a:cubicBezTo>
                    <a:pt x="5176" y="321"/>
                    <a:pt x="4966" y="265"/>
                    <a:pt x="4785" y="168"/>
                  </a:cubicBezTo>
                  <a:lnTo>
                    <a:pt x="4534" y="28"/>
                  </a:lnTo>
                  <a:lnTo>
                    <a:pt x="4632" y="2818"/>
                  </a:lnTo>
                  <a:cubicBezTo>
                    <a:pt x="4143" y="3111"/>
                    <a:pt x="1744" y="4548"/>
                    <a:pt x="1814" y="5859"/>
                  </a:cubicBezTo>
                  <a:cubicBezTo>
                    <a:pt x="1828" y="6361"/>
                    <a:pt x="2191" y="6765"/>
                    <a:pt x="2860" y="7072"/>
                  </a:cubicBezTo>
                  <a:cubicBezTo>
                    <a:pt x="2888" y="7086"/>
                    <a:pt x="3669" y="7365"/>
                    <a:pt x="5357" y="7379"/>
                  </a:cubicBezTo>
                  <a:cubicBezTo>
                    <a:pt x="7045" y="7365"/>
                    <a:pt x="7826" y="7086"/>
                    <a:pt x="7868" y="7072"/>
                  </a:cubicBezTo>
                  <a:cubicBezTo>
                    <a:pt x="8537" y="6765"/>
                    <a:pt x="8886" y="6361"/>
                    <a:pt x="8914" y="5859"/>
                  </a:cubicBezTo>
                  <a:cubicBezTo>
                    <a:pt x="8984" y="4561"/>
                    <a:pt x="6570" y="3153"/>
                    <a:pt x="6096" y="2860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62"/>
            <p:cNvSpPr/>
            <p:nvPr/>
          </p:nvSpPr>
          <p:spPr>
            <a:xfrm flipH="1">
              <a:off x="2924121" y="3440158"/>
              <a:ext cx="183297" cy="435066"/>
            </a:xfrm>
            <a:custGeom>
              <a:avLst/>
              <a:gdLst/>
              <a:ahLst/>
              <a:cxnLst/>
              <a:rect l="l" t="t" r="r" b="b"/>
              <a:pathLst>
                <a:path w="2345" h="5566" extrusionOk="0">
                  <a:moveTo>
                    <a:pt x="2065" y="0"/>
                  </a:moveTo>
                  <a:lnTo>
                    <a:pt x="1981" y="1925"/>
                  </a:lnTo>
                  <a:lnTo>
                    <a:pt x="1" y="5217"/>
                  </a:lnTo>
                  <a:cubicBezTo>
                    <a:pt x="419" y="5426"/>
                    <a:pt x="866" y="5552"/>
                    <a:pt x="1326" y="5566"/>
                  </a:cubicBezTo>
                  <a:lnTo>
                    <a:pt x="2344" y="1967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62"/>
            <p:cNvSpPr/>
            <p:nvPr/>
          </p:nvSpPr>
          <p:spPr>
            <a:xfrm flipH="1">
              <a:off x="2822741" y="3304150"/>
              <a:ext cx="193068" cy="76524"/>
            </a:xfrm>
            <a:custGeom>
              <a:avLst/>
              <a:gdLst/>
              <a:ahLst/>
              <a:cxnLst/>
              <a:rect l="l" t="t" r="r" b="b"/>
              <a:pathLst>
                <a:path w="2470" h="979" extrusionOk="0">
                  <a:moveTo>
                    <a:pt x="1239" y="40"/>
                  </a:moveTo>
                  <a:cubicBezTo>
                    <a:pt x="1841" y="40"/>
                    <a:pt x="2118" y="144"/>
                    <a:pt x="2232" y="248"/>
                  </a:cubicBezTo>
                  <a:cubicBezTo>
                    <a:pt x="2330" y="331"/>
                    <a:pt x="2316" y="471"/>
                    <a:pt x="2232" y="541"/>
                  </a:cubicBezTo>
                  <a:cubicBezTo>
                    <a:pt x="1879" y="816"/>
                    <a:pt x="1558" y="884"/>
                    <a:pt x="1327" y="884"/>
                  </a:cubicBezTo>
                  <a:cubicBezTo>
                    <a:pt x="1102" y="884"/>
                    <a:pt x="963" y="820"/>
                    <a:pt x="963" y="820"/>
                  </a:cubicBezTo>
                  <a:cubicBezTo>
                    <a:pt x="182" y="568"/>
                    <a:pt x="182" y="331"/>
                    <a:pt x="279" y="206"/>
                  </a:cubicBezTo>
                  <a:cubicBezTo>
                    <a:pt x="335" y="136"/>
                    <a:pt x="419" y="80"/>
                    <a:pt x="503" y="80"/>
                  </a:cubicBezTo>
                  <a:cubicBezTo>
                    <a:pt x="790" y="52"/>
                    <a:pt x="1034" y="40"/>
                    <a:pt x="1239" y="40"/>
                  </a:cubicBezTo>
                  <a:close/>
                  <a:moveTo>
                    <a:pt x="1240" y="0"/>
                  </a:moveTo>
                  <a:cubicBezTo>
                    <a:pt x="1000" y="0"/>
                    <a:pt x="715" y="16"/>
                    <a:pt x="377" y="52"/>
                  </a:cubicBezTo>
                  <a:cubicBezTo>
                    <a:pt x="266" y="52"/>
                    <a:pt x="168" y="108"/>
                    <a:pt x="112" y="192"/>
                  </a:cubicBezTo>
                  <a:cubicBezTo>
                    <a:pt x="0" y="345"/>
                    <a:pt x="0" y="610"/>
                    <a:pt x="893" y="903"/>
                  </a:cubicBezTo>
                  <a:cubicBezTo>
                    <a:pt x="893" y="903"/>
                    <a:pt x="1057" y="978"/>
                    <a:pt x="1318" y="978"/>
                  </a:cubicBezTo>
                  <a:cubicBezTo>
                    <a:pt x="1586" y="978"/>
                    <a:pt x="1956" y="900"/>
                    <a:pt x="2358" y="582"/>
                  </a:cubicBezTo>
                  <a:cubicBezTo>
                    <a:pt x="2469" y="499"/>
                    <a:pt x="2469" y="331"/>
                    <a:pt x="2358" y="234"/>
                  </a:cubicBezTo>
                  <a:cubicBezTo>
                    <a:pt x="2224" y="121"/>
                    <a:pt x="1909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62"/>
            <p:cNvSpPr/>
            <p:nvPr/>
          </p:nvSpPr>
          <p:spPr>
            <a:xfrm flipH="1">
              <a:off x="2692987" y="3647295"/>
              <a:ext cx="162583" cy="215970"/>
            </a:xfrm>
            <a:custGeom>
              <a:avLst/>
              <a:gdLst/>
              <a:ahLst/>
              <a:cxnLst/>
              <a:rect l="l" t="t" r="r" b="b"/>
              <a:pathLst>
                <a:path w="2080" h="2763" extrusionOk="0">
                  <a:moveTo>
                    <a:pt x="1" y="0"/>
                  </a:moveTo>
                  <a:lnTo>
                    <a:pt x="1479" y="2762"/>
                  </a:lnTo>
                  <a:cubicBezTo>
                    <a:pt x="1479" y="2762"/>
                    <a:pt x="1996" y="2595"/>
                    <a:pt x="2079" y="238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62"/>
            <p:cNvSpPr/>
            <p:nvPr/>
          </p:nvSpPr>
          <p:spPr>
            <a:xfrm flipH="1">
              <a:off x="3146579" y="3777050"/>
              <a:ext cx="69801" cy="104741"/>
            </a:xfrm>
            <a:custGeom>
              <a:avLst/>
              <a:gdLst/>
              <a:ahLst/>
              <a:cxnLst/>
              <a:rect l="l" t="t" r="r" b="b"/>
              <a:pathLst>
                <a:path w="893" h="134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1"/>
                    <a:pt x="0" y="768"/>
                    <a:pt x="893" y="1339"/>
                  </a:cubicBezTo>
                  <a:cubicBezTo>
                    <a:pt x="893" y="1339"/>
                    <a:pt x="139" y="809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62"/>
            <p:cNvSpPr/>
            <p:nvPr/>
          </p:nvSpPr>
          <p:spPr>
            <a:xfrm flipH="1">
              <a:off x="3003846" y="3595994"/>
              <a:ext cx="140697" cy="116779"/>
            </a:xfrm>
            <a:custGeom>
              <a:avLst/>
              <a:gdLst/>
              <a:ahLst/>
              <a:cxnLst/>
              <a:rect l="l" t="t" r="r" b="b"/>
              <a:pathLst>
                <a:path w="1800" h="1494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363" y="796"/>
                    <a:pt x="1" y="1493"/>
                    <a:pt x="1" y="1493"/>
                  </a:cubicBezTo>
                  <a:cubicBezTo>
                    <a:pt x="391" y="894"/>
                    <a:pt x="1799" y="1"/>
                    <a:pt x="1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62"/>
            <p:cNvSpPr/>
            <p:nvPr/>
          </p:nvSpPr>
          <p:spPr>
            <a:xfrm flipH="1">
              <a:off x="2983058" y="3308215"/>
              <a:ext cx="74179" cy="51276"/>
            </a:xfrm>
            <a:custGeom>
              <a:avLst/>
              <a:gdLst/>
              <a:ahLst/>
              <a:cxnLst/>
              <a:rect l="l" t="t" r="r" b="b"/>
              <a:pathLst>
                <a:path w="949" h="656" extrusionOk="0">
                  <a:moveTo>
                    <a:pt x="851" y="0"/>
                  </a:moveTo>
                  <a:cubicBezTo>
                    <a:pt x="851" y="0"/>
                    <a:pt x="1" y="168"/>
                    <a:pt x="949" y="656"/>
                  </a:cubicBezTo>
                  <a:cubicBezTo>
                    <a:pt x="949" y="656"/>
                    <a:pt x="265" y="237"/>
                    <a:pt x="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62"/>
            <p:cNvSpPr/>
            <p:nvPr/>
          </p:nvSpPr>
          <p:spPr>
            <a:xfrm flipH="1">
              <a:off x="2750829" y="3661209"/>
              <a:ext cx="332592" cy="19932"/>
            </a:xfrm>
            <a:custGeom>
              <a:avLst/>
              <a:gdLst/>
              <a:ahLst/>
              <a:cxnLst/>
              <a:rect l="l" t="t" r="r" b="b"/>
              <a:pathLst>
                <a:path w="4255" h="255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1" y="255"/>
                    <a:pt x="1214" y="129"/>
                    <a:pt x="2093" y="129"/>
                  </a:cubicBezTo>
                  <a:cubicBezTo>
                    <a:pt x="2958" y="129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62"/>
            <p:cNvSpPr/>
            <p:nvPr/>
          </p:nvSpPr>
          <p:spPr>
            <a:xfrm flipH="1">
              <a:off x="2827119" y="3663632"/>
              <a:ext cx="61125" cy="45883"/>
            </a:xfrm>
            <a:custGeom>
              <a:avLst/>
              <a:gdLst/>
              <a:ahLst/>
              <a:cxnLst/>
              <a:rect l="l" t="t" r="r" b="b"/>
              <a:pathLst>
                <a:path w="782" h="587" extrusionOk="0">
                  <a:moveTo>
                    <a:pt x="279" y="1"/>
                  </a:moveTo>
                  <a:cubicBezTo>
                    <a:pt x="279" y="1"/>
                    <a:pt x="614" y="405"/>
                    <a:pt x="0" y="586"/>
                  </a:cubicBezTo>
                  <a:cubicBezTo>
                    <a:pt x="224" y="572"/>
                    <a:pt x="419" y="475"/>
                    <a:pt x="572" y="335"/>
                  </a:cubicBezTo>
                  <a:cubicBezTo>
                    <a:pt x="782" y="84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62"/>
            <p:cNvSpPr/>
            <p:nvPr/>
          </p:nvSpPr>
          <p:spPr>
            <a:xfrm flipH="1">
              <a:off x="2750829" y="3681063"/>
              <a:ext cx="331498" cy="34236"/>
            </a:xfrm>
            <a:custGeom>
              <a:avLst/>
              <a:gdLst/>
              <a:ahLst/>
              <a:cxnLst/>
              <a:rect l="l" t="t" r="r" b="b"/>
              <a:pathLst>
                <a:path w="4241" h="438" extrusionOk="0">
                  <a:moveTo>
                    <a:pt x="4241" y="1"/>
                  </a:moveTo>
                  <a:cubicBezTo>
                    <a:pt x="4228" y="1"/>
                    <a:pt x="3822" y="380"/>
                    <a:pt x="2386" y="380"/>
                  </a:cubicBezTo>
                  <a:cubicBezTo>
                    <a:pt x="2314" y="380"/>
                    <a:pt x="2240" y="379"/>
                    <a:pt x="2163" y="377"/>
                  </a:cubicBezTo>
                  <a:cubicBezTo>
                    <a:pt x="684" y="336"/>
                    <a:pt x="84" y="57"/>
                    <a:pt x="1" y="1"/>
                  </a:cubicBezTo>
                  <a:lnTo>
                    <a:pt x="1" y="1"/>
                  </a:lnTo>
                  <a:cubicBezTo>
                    <a:pt x="56" y="57"/>
                    <a:pt x="489" y="377"/>
                    <a:pt x="2177" y="433"/>
                  </a:cubicBezTo>
                  <a:cubicBezTo>
                    <a:pt x="2277" y="436"/>
                    <a:pt x="2372" y="438"/>
                    <a:pt x="2463" y="438"/>
                  </a:cubicBezTo>
                  <a:cubicBezTo>
                    <a:pt x="4054" y="438"/>
                    <a:pt x="4241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62"/>
            <p:cNvSpPr/>
            <p:nvPr/>
          </p:nvSpPr>
          <p:spPr>
            <a:xfrm flipH="1">
              <a:off x="2794446" y="3311498"/>
              <a:ext cx="56748" cy="40411"/>
            </a:xfrm>
            <a:custGeom>
              <a:avLst/>
              <a:gdLst/>
              <a:ahLst/>
              <a:cxnLst/>
              <a:rect l="l" t="t" r="r" b="b"/>
              <a:pathLst>
                <a:path w="726" h="517" extrusionOk="0">
                  <a:moveTo>
                    <a:pt x="1" y="0"/>
                  </a:moveTo>
                  <a:cubicBezTo>
                    <a:pt x="587" y="223"/>
                    <a:pt x="210" y="516"/>
                    <a:pt x="210" y="516"/>
                  </a:cubicBezTo>
                  <a:cubicBezTo>
                    <a:pt x="726" y="1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62"/>
            <p:cNvSpPr/>
            <p:nvPr/>
          </p:nvSpPr>
          <p:spPr>
            <a:xfrm flipH="1">
              <a:off x="2860886" y="3361602"/>
              <a:ext cx="113496" cy="22277"/>
            </a:xfrm>
            <a:custGeom>
              <a:avLst/>
              <a:gdLst/>
              <a:ahLst/>
              <a:cxnLst/>
              <a:rect l="l" t="t" r="r" b="b"/>
              <a:pathLst>
                <a:path w="1452" h="285" extrusionOk="0">
                  <a:moveTo>
                    <a:pt x="1" y="1"/>
                  </a:moveTo>
                  <a:cubicBezTo>
                    <a:pt x="1" y="1"/>
                    <a:pt x="337" y="285"/>
                    <a:pt x="788" y="285"/>
                  </a:cubicBezTo>
                  <a:cubicBezTo>
                    <a:pt x="993" y="285"/>
                    <a:pt x="1221" y="226"/>
                    <a:pt x="1451" y="57"/>
                  </a:cubicBezTo>
                  <a:lnTo>
                    <a:pt x="1451" y="57"/>
                  </a:lnTo>
                  <a:cubicBezTo>
                    <a:pt x="1241" y="158"/>
                    <a:pt x="1014" y="208"/>
                    <a:pt x="786" y="208"/>
                  </a:cubicBezTo>
                  <a:cubicBezTo>
                    <a:pt x="515" y="208"/>
                    <a:pt x="243" y="1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62"/>
            <p:cNvSpPr/>
            <p:nvPr/>
          </p:nvSpPr>
          <p:spPr>
            <a:xfrm flipH="1">
              <a:off x="2302709" y="2845086"/>
              <a:ext cx="1290973" cy="209170"/>
            </a:xfrm>
            <a:custGeom>
              <a:avLst/>
              <a:gdLst/>
              <a:ahLst/>
              <a:cxnLst/>
              <a:rect l="l" t="t" r="r" b="b"/>
              <a:pathLst>
                <a:path w="16516" h="2676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lnTo>
                    <a:pt x="266" y="2675"/>
                  </a:lnTo>
                  <a:cubicBezTo>
                    <a:pt x="266" y="2675"/>
                    <a:pt x="7943" y="519"/>
                    <a:pt x="13623" y="519"/>
                  </a:cubicBezTo>
                  <a:cubicBezTo>
                    <a:pt x="14547" y="519"/>
                    <a:pt x="15418" y="576"/>
                    <a:pt x="16195" y="709"/>
                  </a:cubicBezTo>
                  <a:lnTo>
                    <a:pt x="16390" y="332"/>
                  </a:ln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62"/>
            <p:cNvSpPr/>
            <p:nvPr/>
          </p:nvSpPr>
          <p:spPr>
            <a:xfrm flipH="1">
              <a:off x="2302709" y="2845086"/>
              <a:ext cx="1290973" cy="186267"/>
            </a:xfrm>
            <a:custGeom>
              <a:avLst/>
              <a:gdLst/>
              <a:ahLst/>
              <a:cxnLst/>
              <a:rect l="l" t="t" r="r" b="b"/>
              <a:pathLst>
                <a:path w="16516" h="2383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cubicBezTo>
                    <a:pt x="7215" y="558"/>
                    <a:pt x="11920" y="233"/>
                    <a:pt x="14371" y="233"/>
                  </a:cubicBezTo>
                  <a:cubicBezTo>
                    <a:pt x="15724" y="233"/>
                    <a:pt x="16390" y="332"/>
                    <a:pt x="16390" y="332"/>
                  </a:cubicBez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62"/>
            <p:cNvSpPr/>
            <p:nvPr/>
          </p:nvSpPr>
          <p:spPr>
            <a:xfrm flipH="1">
              <a:off x="1468611" y="1301325"/>
              <a:ext cx="1418538" cy="131630"/>
            </a:xfrm>
            <a:custGeom>
              <a:avLst/>
              <a:gdLst/>
              <a:ahLst/>
              <a:cxnLst/>
              <a:rect l="l" t="t" r="r" b="b"/>
              <a:pathLst>
                <a:path w="18148" h="1684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lnTo>
                    <a:pt x="307" y="1684"/>
                  </a:lnTo>
                  <a:cubicBezTo>
                    <a:pt x="5296" y="868"/>
                    <a:pt x="9228" y="634"/>
                    <a:pt x="12096" y="634"/>
                  </a:cubicBezTo>
                  <a:cubicBezTo>
                    <a:pt x="15948" y="634"/>
                    <a:pt x="17883" y="1056"/>
                    <a:pt x="17883" y="1056"/>
                  </a:cubicBezTo>
                  <a:lnTo>
                    <a:pt x="18022" y="707"/>
                  </a:ln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A9C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62"/>
            <p:cNvSpPr/>
            <p:nvPr/>
          </p:nvSpPr>
          <p:spPr>
            <a:xfrm flipH="1">
              <a:off x="1468611" y="1301325"/>
              <a:ext cx="1418538" cy="110916"/>
            </a:xfrm>
            <a:custGeom>
              <a:avLst/>
              <a:gdLst/>
              <a:ahLst/>
              <a:cxnLst/>
              <a:rect l="l" t="t" r="r" b="b"/>
              <a:pathLst>
                <a:path w="18148" h="1419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cubicBezTo>
                    <a:pt x="168" y="1419"/>
                    <a:pt x="7011" y="277"/>
                    <a:pt x="12898" y="277"/>
                  </a:cubicBezTo>
                  <a:cubicBezTo>
                    <a:pt x="14791" y="277"/>
                    <a:pt x="16586" y="395"/>
                    <a:pt x="18022" y="707"/>
                  </a:cubicBez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9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62"/>
            <p:cNvSpPr/>
            <p:nvPr/>
          </p:nvSpPr>
          <p:spPr>
            <a:xfrm flipH="1">
              <a:off x="2109720" y="3855762"/>
              <a:ext cx="838476" cy="93642"/>
            </a:xfrm>
            <a:custGeom>
              <a:avLst/>
              <a:gdLst/>
              <a:ahLst/>
              <a:cxnLst/>
              <a:rect l="l" t="t" r="r" b="b"/>
              <a:pathLst>
                <a:path w="10727" h="1198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26" y="709"/>
                  </a:lnTo>
                  <a:lnTo>
                    <a:pt x="321" y="1197"/>
                  </a:lnTo>
                  <a:cubicBezTo>
                    <a:pt x="1417" y="927"/>
                    <a:pt x="3071" y="841"/>
                    <a:pt x="4727" y="841"/>
                  </a:cubicBezTo>
                  <a:cubicBezTo>
                    <a:pt x="7603" y="841"/>
                    <a:pt x="10490" y="1099"/>
                    <a:pt x="10490" y="1099"/>
                  </a:cubicBezTo>
                  <a:lnTo>
                    <a:pt x="10615" y="709"/>
                  </a:ln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62"/>
            <p:cNvSpPr/>
            <p:nvPr/>
          </p:nvSpPr>
          <p:spPr>
            <a:xfrm flipH="1">
              <a:off x="2109720" y="3855762"/>
              <a:ext cx="838476" cy="55419"/>
            </a:xfrm>
            <a:custGeom>
              <a:avLst/>
              <a:gdLst/>
              <a:ahLst/>
              <a:cxnLst/>
              <a:rect l="l" t="t" r="r" b="b"/>
              <a:pathLst>
                <a:path w="10727" h="709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40" y="709"/>
                  </a:lnTo>
                  <a:cubicBezTo>
                    <a:pt x="2227" y="416"/>
                    <a:pt x="4087" y="318"/>
                    <a:pt x="5639" y="318"/>
                  </a:cubicBezTo>
                  <a:cubicBezTo>
                    <a:pt x="8743" y="318"/>
                    <a:pt x="10615" y="709"/>
                    <a:pt x="10615" y="709"/>
                  </a:cubicBez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62"/>
            <p:cNvSpPr/>
            <p:nvPr/>
          </p:nvSpPr>
          <p:spPr>
            <a:xfrm flipH="1">
              <a:off x="3457284" y="2967024"/>
              <a:ext cx="272640" cy="128581"/>
            </a:xfrm>
            <a:custGeom>
              <a:avLst/>
              <a:gdLst/>
              <a:ahLst/>
              <a:cxnLst/>
              <a:rect l="l" t="t" r="r" b="b"/>
              <a:pathLst>
                <a:path w="3488" h="1645" extrusionOk="0">
                  <a:moveTo>
                    <a:pt x="2829" y="1"/>
                  </a:moveTo>
                  <a:cubicBezTo>
                    <a:pt x="2789" y="1"/>
                    <a:pt x="2748" y="5"/>
                    <a:pt x="2706" y="13"/>
                  </a:cubicBezTo>
                  <a:lnTo>
                    <a:pt x="558" y="418"/>
                  </a:lnTo>
                  <a:cubicBezTo>
                    <a:pt x="223" y="488"/>
                    <a:pt x="0" y="808"/>
                    <a:pt x="70" y="1143"/>
                  </a:cubicBezTo>
                  <a:cubicBezTo>
                    <a:pt x="131" y="1437"/>
                    <a:pt x="385" y="1644"/>
                    <a:pt x="672" y="1644"/>
                  </a:cubicBezTo>
                  <a:cubicBezTo>
                    <a:pt x="713" y="1644"/>
                    <a:pt x="754" y="1640"/>
                    <a:pt x="795" y="1631"/>
                  </a:cubicBezTo>
                  <a:lnTo>
                    <a:pt x="2929" y="1227"/>
                  </a:lnTo>
                  <a:cubicBezTo>
                    <a:pt x="3264" y="1171"/>
                    <a:pt x="3487" y="836"/>
                    <a:pt x="3418" y="502"/>
                  </a:cubicBezTo>
                  <a:cubicBezTo>
                    <a:pt x="3369" y="208"/>
                    <a:pt x="3116" y="1"/>
                    <a:pt x="282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62"/>
            <p:cNvSpPr/>
            <p:nvPr/>
          </p:nvSpPr>
          <p:spPr>
            <a:xfrm flipH="1">
              <a:off x="2155525" y="696952"/>
              <a:ext cx="612814" cy="3164119"/>
            </a:xfrm>
            <a:custGeom>
              <a:avLst/>
              <a:gdLst/>
              <a:ahLst/>
              <a:cxnLst/>
              <a:rect l="l" t="t" r="r" b="b"/>
              <a:pathLst>
                <a:path w="7840" h="40480" extrusionOk="0">
                  <a:moveTo>
                    <a:pt x="7380" y="0"/>
                  </a:moveTo>
                  <a:cubicBezTo>
                    <a:pt x="1" y="10308"/>
                    <a:pt x="1912" y="39475"/>
                    <a:pt x="1982" y="40465"/>
                  </a:cubicBezTo>
                  <a:lnTo>
                    <a:pt x="1982" y="40479"/>
                  </a:lnTo>
                  <a:lnTo>
                    <a:pt x="2442" y="40451"/>
                  </a:lnTo>
                  <a:cubicBezTo>
                    <a:pt x="1047" y="6919"/>
                    <a:pt x="7840" y="405"/>
                    <a:pt x="7840" y="405"/>
                  </a:cubicBezTo>
                  <a:lnTo>
                    <a:pt x="7561" y="154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62"/>
            <p:cNvSpPr/>
            <p:nvPr/>
          </p:nvSpPr>
          <p:spPr>
            <a:xfrm flipH="1">
              <a:off x="2178427" y="698046"/>
              <a:ext cx="591006" cy="3161931"/>
            </a:xfrm>
            <a:custGeom>
              <a:avLst/>
              <a:gdLst/>
              <a:ahLst/>
              <a:cxnLst/>
              <a:rect l="l" t="t" r="r" b="b"/>
              <a:pathLst>
                <a:path w="7561" h="40452" extrusionOk="0">
                  <a:moveTo>
                    <a:pt x="7394" y="0"/>
                  </a:moveTo>
                  <a:cubicBezTo>
                    <a:pt x="1" y="10294"/>
                    <a:pt x="1926" y="39475"/>
                    <a:pt x="1982" y="40451"/>
                  </a:cubicBezTo>
                  <a:lnTo>
                    <a:pt x="2177" y="40451"/>
                  </a:lnTo>
                  <a:cubicBezTo>
                    <a:pt x="545" y="7309"/>
                    <a:pt x="7561" y="154"/>
                    <a:pt x="7561" y="154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62"/>
            <p:cNvSpPr/>
            <p:nvPr/>
          </p:nvSpPr>
          <p:spPr>
            <a:xfrm flipH="1">
              <a:off x="1384662" y="1289678"/>
              <a:ext cx="271545" cy="134522"/>
            </a:xfrm>
            <a:custGeom>
              <a:avLst/>
              <a:gdLst/>
              <a:ahLst/>
              <a:cxnLst/>
              <a:rect l="l" t="t" r="r" b="b"/>
              <a:pathLst>
                <a:path w="3474" h="1721" extrusionOk="0">
                  <a:moveTo>
                    <a:pt x="661" y="1"/>
                  </a:moveTo>
                  <a:cubicBezTo>
                    <a:pt x="384" y="1"/>
                    <a:pt x="141" y="195"/>
                    <a:pt x="70" y="480"/>
                  </a:cubicBezTo>
                  <a:cubicBezTo>
                    <a:pt x="0" y="814"/>
                    <a:pt x="210" y="1149"/>
                    <a:pt x="544" y="1219"/>
                  </a:cubicBezTo>
                  <a:lnTo>
                    <a:pt x="2665" y="1707"/>
                  </a:lnTo>
                  <a:cubicBezTo>
                    <a:pt x="2708" y="1716"/>
                    <a:pt x="2751" y="1721"/>
                    <a:pt x="2794" y="1721"/>
                  </a:cubicBezTo>
                  <a:cubicBezTo>
                    <a:pt x="3079" y="1721"/>
                    <a:pt x="3331" y="1524"/>
                    <a:pt x="3404" y="1233"/>
                  </a:cubicBezTo>
                  <a:cubicBezTo>
                    <a:pt x="3474" y="898"/>
                    <a:pt x="3264" y="577"/>
                    <a:pt x="2930" y="494"/>
                  </a:cubicBezTo>
                  <a:lnTo>
                    <a:pt x="809" y="19"/>
                  </a:lnTo>
                  <a:cubicBezTo>
                    <a:pt x="759" y="7"/>
                    <a:pt x="710" y="1"/>
                    <a:pt x="661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62"/>
            <p:cNvSpPr/>
            <p:nvPr/>
          </p:nvSpPr>
          <p:spPr>
            <a:xfrm flipH="1">
              <a:off x="1405376" y="1255207"/>
              <a:ext cx="133115" cy="58936"/>
            </a:xfrm>
            <a:custGeom>
              <a:avLst/>
              <a:gdLst/>
              <a:ahLst/>
              <a:cxnLst/>
              <a:rect l="l" t="t" r="r" b="b"/>
              <a:pathLst>
                <a:path w="1703" h="754" extrusionOk="0">
                  <a:moveTo>
                    <a:pt x="71" y="0"/>
                  </a:moveTo>
                  <a:lnTo>
                    <a:pt x="1" y="377"/>
                  </a:lnTo>
                  <a:cubicBezTo>
                    <a:pt x="43" y="419"/>
                    <a:pt x="85" y="446"/>
                    <a:pt x="140" y="488"/>
                  </a:cubicBezTo>
                  <a:lnTo>
                    <a:pt x="168" y="321"/>
                  </a:lnTo>
                  <a:cubicBezTo>
                    <a:pt x="294" y="433"/>
                    <a:pt x="447" y="516"/>
                    <a:pt x="601" y="586"/>
                  </a:cubicBezTo>
                  <a:cubicBezTo>
                    <a:pt x="740" y="600"/>
                    <a:pt x="880" y="628"/>
                    <a:pt x="1005" y="656"/>
                  </a:cubicBezTo>
                  <a:lnTo>
                    <a:pt x="1089" y="670"/>
                  </a:lnTo>
                  <a:cubicBezTo>
                    <a:pt x="1214" y="670"/>
                    <a:pt x="1340" y="656"/>
                    <a:pt x="1451" y="614"/>
                  </a:cubicBezTo>
                  <a:lnTo>
                    <a:pt x="1451" y="614"/>
                  </a:lnTo>
                  <a:lnTo>
                    <a:pt x="1424" y="739"/>
                  </a:lnTo>
                  <a:cubicBezTo>
                    <a:pt x="1479" y="739"/>
                    <a:pt x="1535" y="739"/>
                    <a:pt x="1591" y="753"/>
                  </a:cubicBezTo>
                  <a:lnTo>
                    <a:pt x="1703" y="335"/>
                  </a:lnTo>
                  <a:lnTo>
                    <a:pt x="1396" y="460"/>
                  </a:lnTo>
                  <a:cubicBezTo>
                    <a:pt x="1299" y="490"/>
                    <a:pt x="1197" y="504"/>
                    <a:pt x="1094" y="504"/>
                  </a:cubicBezTo>
                  <a:cubicBezTo>
                    <a:pt x="1005" y="504"/>
                    <a:pt x="914" y="494"/>
                    <a:pt x="824" y="474"/>
                  </a:cubicBezTo>
                  <a:cubicBezTo>
                    <a:pt x="629" y="419"/>
                    <a:pt x="433" y="321"/>
                    <a:pt x="280" y="19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62"/>
            <p:cNvSpPr/>
            <p:nvPr/>
          </p:nvSpPr>
          <p:spPr>
            <a:xfrm flipH="1">
              <a:off x="1416241" y="1267167"/>
              <a:ext cx="98253" cy="31188"/>
            </a:xfrm>
            <a:custGeom>
              <a:avLst/>
              <a:gdLst/>
              <a:ahLst/>
              <a:cxnLst/>
              <a:rect l="l" t="t" r="r" b="b"/>
              <a:pathLst>
                <a:path w="1257" h="399" extrusionOk="0">
                  <a:moveTo>
                    <a:pt x="1" y="1"/>
                  </a:moveTo>
                  <a:lnTo>
                    <a:pt x="1" y="1"/>
                  </a:lnTo>
                  <a:cubicBezTo>
                    <a:pt x="211" y="316"/>
                    <a:pt x="501" y="399"/>
                    <a:pt x="750" y="399"/>
                  </a:cubicBezTo>
                  <a:cubicBezTo>
                    <a:pt x="1029" y="399"/>
                    <a:pt x="1256" y="293"/>
                    <a:pt x="1256" y="293"/>
                  </a:cubicBezTo>
                  <a:lnTo>
                    <a:pt x="1256" y="293"/>
                  </a:lnTo>
                  <a:cubicBezTo>
                    <a:pt x="1107" y="333"/>
                    <a:pt x="972" y="349"/>
                    <a:pt x="849" y="349"/>
                  </a:cubicBezTo>
                  <a:cubicBezTo>
                    <a:pt x="284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62"/>
            <p:cNvSpPr/>
            <p:nvPr/>
          </p:nvSpPr>
          <p:spPr>
            <a:xfrm flipH="1">
              <a:off x="1314861" y="1197365"/>
              <a:ext cx="268340" cy="102318"/>
            </a:xfrm>
            <a:custGeom>
              <a:avLst/>
              <a:gdLst/>
              <a:ahLst/>
              <a:cxnLst/>
              <a:rect l="l" t="t" r="r" b="b"/>
              <a:pathLst>
                <a:path w="3433" h="1309" extrusionOk="0">
                  <a:moveTo>
                    <a:pt x="601" y="1"/>
                  </a:moveTo>
                  <a:lnTo>
                    <a:pt x="601" y="1"/>
                  </a:lnTo>
                  <a:cubicBezTo>
                    <a:pt x="168" y="43"/>
                    <a:pt x="1" y="294"/>
                    <a:pt x="615" y="852"/>
                  </a:cubicBezTo>
                  <a:cubicBezTo>
                    <a:pt x="810" y="1075"/>
                    <a:pt x="1075" y="1228"/>
                    <a:pt x="1368" y="1298"/>
                  </a:cubicBezTo>
                  <a:cubicBezTo>
                    <a:pt x="1444" y="1305"/>
                    <a:pt x="1519" y="1309"/>
                    <a:pt x="1595" y="1309"/>
                  </a:cubicBezTo>
                  <a:cubicBezTo>
                    <a:pt x="1811" y="1309"/>
                    <a:pt x="2026" y="1280"/>
                    <a:pt x="2233" y="1228"/>
                  </a:cubicBezTo>
                  <a:cubicBezTo>
                    <a:pt x="2233" y="1228"/>
                    <a:pt x="3432" y="991"/>
                    <a:pt x="2498" y="447"/>
                  </a:cubicBezTo>
                  <a:lnTo>
                    <a:pt x="2498" y="447"/>
                  </a:lnTo>
                  <a:cubicBezTo>
                    <a:pt x="2442" y="517"/>
                    <a:pt x="2358" y="573"/>
                    <a:pt x="2275" y="615"/>
                  </a:cubicBezTo>
                  <a:cubicBezTo>
                    <a:pt x="2567" y="852"/>
                    <a:pt x="2261" y="977"/>
                    <a:pt x="2093" y="1019"/>
                  </a:cubicBezTo>
                  <a:cubicBezTo>
                    <a:pt x="2037" y="1047"/>
                    <a:pt x="1996" y="1047"/>
                    <a:pt x="1996" y="1047"/>
                  </a:cubicBezTo>
                  <a:cubicBezTo>
                    <a:pt x="1857" y="1090"/>
                    <a:pt x="1710" y="1108"/>
                    <a:pt x="1562" y="1108"/>
                  </a:cubicBezTo>
                  <a:cubicBezTo>
                    <a:pt x="1516" y="1108"/>
                    <a:pt x="1470" y="1106"/>
                    <a:pt x="1424" y="1103"/>
                  </a:cubicBezTo>
                  <a:cubicBezTo>
                    <a:pt x="1242" y="1061"/>
                    <a:pt x="1061" y="949"/>
                    <a:pt x="936" y="810"/>
                  </a:cubicBezTo>
                  <a:cubicBezTo>
                    <a:pt x="908" y="768"/>
                    <a:pt x="866" y="740"/>
                    <a:pt x="838" y="712"/>
                  </a:cubicBezTo>
                  <a:cubicBezTo>
                    <a:pt x="643" y="489"/>
                    <a:pt x="643" y="363"/>
                    <a:pt x="754" y="294"/>
                  </a:cubicBezTo>
                  <a:cubicBezTo>
                    <a:pt x="684" y="210"/>
                    <a:pt x="643" y="112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62"/>
            <p:cNvSpPr/>
            <p:nvPr/>
          </p:nvSpPr>
          <p:spPr>
            <a:xfrm flipH="1">
              <a:off x="1369420" y="1199554"/>
              <a:ext cx="194084" cy="98957"/>
            </a:xfrm>
            <a:custGeom>
              <a:avLst/>
              <a:gdLst/>
              <a:ahLst/>
              <a:cxnLst/>
              <a:rect l="l" t="t" r="r" b="b"/>
              <a:pathLst>
                <a:path w="2483" h="1266" extrusionOk="0">
                  <a:moveTo>
                    <a:pt x="363" y="1"/>
                  </a:moveTo>
                  <a:cubicBezTo>
                    <a:pt x="307" y="15"/>
                    <a:pt x="265" y="43"/>
                    <a:pt x="223" y="84"/>
                  </a:cubicBezTo>
                  <a:cubicBezTo>
                    <a:pt x="70" y="238"/>
                    <a:pt x="0" y="531"/>
                    <a:pt x="795" y="1047"/>
                  </a:cubicBezTo>
                  <a:cubicBezTo>
                    <a:pt x="795" y="1047"/>
                    <a:pt x="1045" y="1266"/>
                    <a:pt x="1483" y="1266"/>
                  </a:cubicBezTo>
                  <a:cubicBezTo>
                    <a:pt x="1709" y="1266"/>
                    <a:pt x="1984" y="1208"/>
                    <a:pt x="2302" y="1033"/>
                  </a:cubicBezTo>
                  <a:cubicBezTo>
                    <a:pt x="2441" y="949"/>
                    <a:pt x="2483" y="782"/>
                    <a:pt x="2399" y="656"/>
                  </a:cubicBezTo>
                  <a:cubicBezTo>
                    <a:pt x="2343" y="573"/>
                    <a:pt x="2288" y="503"/>
                    <a:pt x="2204" y="461"/>
                  </a:cubicBezTo>
                  <a:lnTo>
                    <a:pt x="2162" y="503"/>
                  </a:lnTo>
                  <a:cubicBezTo>
                    <a:pt x="2204" y="531"/>
                    <a:pt x="2246" y="573"/>
                    <a:pt x="2274" y="628"/>
                  </a:cubicBezTo>
                  <a:cubicBezTo>
                    <a:pt x="2343" y="740"/>
                    <a:pt x="2302" y="893"/>
                    <a:pt x="2190" y="963"/>
                  </a:cubicBezTo>
                  <a:cubicBezTo>
                    <a:pt x="1915" y="1115"/>
                    <a:pt x="1675" y="1165"/>
                    <a:pt x="1478" y="1165"/>
                  </a:cubicBezTo>
                  <a:cubicBezTo>
                    <a:pt x="1097" y="1165"/>
                    <a:pt x="879" y="977"/>
                    <a:pt x="879" y="977"/>
                  </a:cubicBezTo>
                  <a:cubicBezTo>
                    <a:pt x="195" y="531"/>
                    <a:pt x="251" y="266"/>
                    <a:pt x="377" y="140"/>
                  </a:cubicBezTo>
                  <a:cubicBezTo>
                    <a:pt x="391" y="126"/>
                    <a:pt x="405" y="126"/>
                    <a:pt x="418" y="112"/>
                  </a:cubicBezTo>
                  <a:cubicBezTo>
                    <a:pt x="391" y="70"/>
                    <a:pt x="377" y="43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62"/>
            <p:cNvSpPr/>
            <p:nvPr/>
          </p:nvSpPr>
          <p:spPr>
            <a:xfrm flipH="1">
              <a:off x="1532941" y="1198459"/>
              <a:ext cx="48384" cy="57920"/>
            </a:xfrm>
            <a:custGeom>
              <a:avLst/>
              <a:gdLst/>
              <a:ahLst/>
              <a:cxnLst/>
              <a:rect l="l" t="t" r="r" b="b"/>
              <a:pathLst>
                <a:path w="619" h="741" extrusionOk="0">
                  <a:moveTo>
                    <a:pt x="591" y="1"/>
                  </a:moveTo>
                  <a:cubicBezTo>
                    <a:pt x="398" y="15"/>
                    <a:pt x="1" y="137"/>
                    <a:pt x="596" y="718"/>
                  </a:cubicBezTo>
                  <a:lnTo>
                    <a:pt x="596" y="718"/>
                  </a:lnTo>
                  <a:cubicBezTo>
                    <a:pt x="502" y="613"/>
                    <a:pt x="166" y="160"/>
                    <a:pt x="591" y="15"/>
                  </a:cubicBezTo>
                  <a:cubicBezTo>
                    <a:pt x="591" y="1"/>
                    <a:pt x="591" y="1"/>
                    <a:pt x="591" y="1"/>
                  </a:cubicBezTo>
                  <a:close/>
                  <a:moveTo>
                    <a:pt x="596" y="718"/>
                  </a:moveTo>
                  <a:cubicBezTo>
                    <a:pt x="609" y="732"/>
                    <a:pt x="617" y="740"/>
                    <a:pt x="618" y="740"/>
                  </a:cubicBezTo>
                  <a:cubicBezTo>
                    <a:pt x="619" y="740"/>
                    <a:pt x="619" y="740"/>
                    <a:pt x="619" y="740"/>
                  </a:cubicBezTo>
                  <a:cubicBezTo>
                    <a:pt x="611" y="733"/>
                    <a:pt x="603" y="725"/>
                    <a:pt x="596" y="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62"/>
            <p:cNvSpPr/>
            <p:nvPr/>
          </p:nvSpPr>
          <p:spPr>
            <a:xfrm flipH="1">
              <a:off x="1346518" y="1235588"/>
              <a:ext cx="44789" cy="45805"/>
            </a:xfrm>
            <a:custGeom>
              <a:avLst/>
              <a:gdLst/>
              <a:ahLst/>
              <a:cxnLst/>
              <a:rect l="l" t="t" r="r" b="b"/>
              <a:pathLst>
                <a:path w="573" h="586" extrusionOk="0">
                  <a:moveTo>
                    <a:pt x="1" y="0"/>
                  </a:moveTo>
                  <a:cubicBezTo>
                    <a:pt x="489" y="363"/>
                    <a:pt x="57" y="586"/>
                    <a:pt x="57" y="586"/>
                  </a:cubicBezTo>
                  <a:cubicBezTo>
                    <a:pt x="573" y="377"/>
                    <a:pt x="12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62"/>
            <p:cNvSpPr/>
            <p:nvPr/>
          </p:nvSpPr>
          <p:spPr>
            <a:xfrm flipH="1">
              <a:off x="1416241" y="1263884"/>
              <a:ext cx="109118" cy="37910"/>
            </a:xfrm>
            <a:custGeom>
              <a:avLst/>
              <a:gdLst/>
              <a:ahLst/>
              <a:cxnLst/>
              <a:rect l="l" t="t" r="r" b="b"/>
              <a:pathLst>
                <a:path w="1396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57" y="485"/>
                    <a:pt x="943" y="485"/>
                  </a:cubicBezTo>
                  <a:cubicBezTo>
                    <a:pt x="1082" y="485"/>
                    <a:pt x="1233" y="458"/>
                    <a:pt x="1395" y="391"/>
                  </a:cubicBezTo>
                  <a:lnTo>
                    <a:pt x="1395" y="391"/>
                  </a:lnTo>
                  <a:cubicBezTo>
                    <a:pt x="1282" y="416"/>
                    <a:pt x="1168" y="429"/>
                    <a:pt x="1054" y="429"/>
                  </a:cubicBezTo>
                  <a:cubicBezTo>
                    <a:pt x="663" y="429"/>
                    <a:pt x="281" y="28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0" name="Google Shape;6570;p62"/>
          <p:cNvSpPr txBox="1">
            <a:spLocks noGrp="1"/>
          </p:cNvSpPr>
          <p:nvPr>
            <p:ph type="title"/>
          </p:nvPr>
        </p:nvSpPr>
        <p:spPr>
          <a:xfrm>
            <a:off x="4075075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BIODEGRADÁVEIS</a:t>
            </a:r>
            <a:endParaRPr dirty="0"/>
          </a:p>
        </p:txBody>
      </p:sp>
      <p:sp>
        <p:nvSpPr>
          <p:cNvPr id="6571" name="Google Shape;6571;p62"/>
          <p:cNvSpPr txBox="1">
            <a:spLocks noGrp="1"/>
          </p:cNvSpPr>
          <p:nvPr>
            <p:ph type="title" idx="2"/>
          </p:nvPr>
        </p:nvSpPr>
        <p:spPr>
          <a:xfrm>
            <a:off x="4602376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573" name="Google Shape;6573;p62"/>
          <p:cNvGrpSpPr/>
          <p:nvPr/>
        </p:nvGrpSpPr>
        <p:grpSpPr>
          <a:xfrm>
            <a:off x="487620" y="1252945"/>
            <a:ext cx="1816838" cy="2963932"/>
            <a:chOff x="3959248" y="4172198"/>
            <a:chExt cx="1472316" cy="2401890"/>
          </a:xfrm>
        </p:grpSpPr>
        <p:sp>
          <p:nvSpPr>
            <p:cNvPr id="6574" name="Google Shape;6574;p62"/>
            <p:cNvSpPr/>
            <p:nvPr/>
          </p:nvSpPr>
          <p:spPr>
            <a:xfrm>
              <a:off x="5277814" y="5729837"/>
              <a:ext cx="22951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62"/>
            <p:cNvSpPr/>
            <p:nvPr/>
          </p:nvSpPr>
          <p:spPr>
            <a:xfrm>
              <a:off x="5069629" y="57016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62"/>
            <p:cNvSpPr/>
            <p:nvPr/>
          </p:nvSpPr>
          <p:spPr>
            <a:xfrm>
              <a:off x="5057769" y="5627878"/>
              <a:ext cx="10836" cy="51278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62"/>
            <p:cNvSpPr/>
            <p:nvPr/>
          </p:nvSpPr>
          <p:spPr>
            <a:xfrm>
              <a:off x="3959248" y="4998286"/>
              <a:ext cx="1300896" cy="1575802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62"/>
            <p:cNvSpPr/>
            <p:nvPr/>
          </p:nvSpPr>
          <p:spPr>
            <a:xfrm>
              <a:off x="4299683" y="5093506"/>
              <a:ext cx="347600" cy="1061655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62"/>
            <p:cNvSpPr/>
            <p:nvPr/>
          </p:nvSpPr>
          <p:spPr>
            <a:xfrm>
              <a:off x="4102077" y="5267307"/>
              <a:ext cx="282158" cy="840245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62"/>
            <p:cNvSpPr/>
            <p:nvPr/>
          </p:nvSpPr>
          <p:spPr>
            <a:xfrm>
              <a:off x="4607866" y="5094018"/>
              <a:ext cx="410737" cy="130542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62"/>
            <p:cNvSpPr/>
            <p:nvPr/>
          </p:nvSpPr>
          <p:spPr>
            <a:xfrm>
              <a:off x="4913745" y="5084035"/>
              <a:ext cx="70305" cy="83359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62"/>
            <p:cNvSpPr/>
            <p:nvPr/>
          </p:nvSpPr>
          <p:spPr>
            <a:xfrm>
              <a:off x="4733033" y="5175585"/>
              <a:ext cx="189158" cy="260742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62"/>
            <p:cNvSpPr/>
            <p:nvPr/>
          </p:nvSpPr>
          <p:spPr>
            <a:xfrm>
              <a:off x="4885162" y="5179254"/>
              <a:ext cx="37030" cy="232160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62"/>
            <p:cNvSpPr/>
            <p:nvPr/>
          </p:nvSpPr>
          <p:spPr>
            <a:xfrm>
              <a:off x="5004187" y="5099478"/>
              <a:ext cx="13225" cy="79861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62"/>
            <p:cNvSpPr/>
            <p:nvPr/>
          </p:nvSpPr>
          <p:spPr>
            <a:xfrm>
              <a:off x="4299683" y="5494519"/>
              <a:ext cx="335655" cy="87028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62"/>
            <p:cNvSpPr/>
            <p:nvPr/>
          </p:nvSpPr>
          <p:spPr>
            <a:xfrm>
              <a:off x="3959248" y="6156277"/>
              <a:ext cx="1300896" cy="416625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62"/>
            <p:cNvSpPr/>
            <p:nvPr/>
          </p:nvSpPr>
          <p:spPr>
            <a:xfrm>
              <a:off x="4265127" y="5657655"/>
              <a:ext cx="1036668" cy="18020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62"/>
            <p:cNvSpPr/>
            <p:nvPr/>
          </p:nvSpPr>
          <p:spPr>
            <a:xfrm>
              <a:off x="4265127" y="5549637"/>
              <a:ext cx="1036668" cy="236599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62"/>
            <p:cNvSpPr/>
            <p:nvPr/>
          </p:nvSpPr>
          <p:spPr>
            <a:xfrm>
              <a:off x="4240128" y="4173905"/>
              <a:ext cx="511843" cy="628136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62"/>
            <p:cNvSpPr/>
            <p:nvPr/>
          </p:nvSpPr>
          <p:spPr>
            <a:xfrm>
              <a:off x="4115216" y="5502966"/>
              <a:ext cx="25085" cy="533259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62"/>
            <p:cNvSpPr/>
            <p:nvPr/>
          </p:nvSpPr>
          <p:spPr>
            <a:xfrm>
              <a:off x="4331764" y="4172454"/>
              <a:ext cx="420208" cy="558173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62"/>
            <p:cNvSpPr/>
            <p:nvPr/>
          </p:nvSpPr>
          <p:spPr>
            <a:xfrm>
              <a:off x="4510343" y="4695990"/>
              <a:ext cx="528481" cy="441624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62"/>
            <p:cNvSpPr/>
            <p:nvPr/>
          </p:nvSpPr>
          <p:spPr>
            <a:xfrm>
              <a:off x="4511537" y="4854348"/>
              <a:ext cx="264240" cy="283267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62"/>
            <p:cNvSpPr/>
            <p:nvPr/>
          </p:nvSpPr>
          <p:spPr>
            <a:xfrm>
              <a:off x="4538840" y="4707935"/>
              <a:ext cx="260742" cy="151190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62"/>
            <p:cNvSpPr/>
            <p:nvPr/>
          </p:nvSpPr>
          <p:spPr>
            <a:xfrm>
              <a:off x="4511537" y="4836089"/>
              <a:ext cx="288045" cy="64759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62"/>
            <p:cNvSpPr/>
            <p:nvPr/>
          </p:nvSpPr>
          <p:spPr>
            <a:xfrm>
              <a:off x="4775694" y="4843597"/>
              <a:ext cx="263131" cy="57251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2"/>
            <p:cNvSpPr/>
            <p:nvPr/>
          </p:nvSpPr>
          <p:spPr>
            <a:xfrm>
              <a:off x="4511537" y="5581462"/>
              <a:ext cx="546313" cy="152469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2"/>
            <p:cNvSpPr/>
            <p:nvPr/>
          </p:nvSpPr>
          <p:spPr>
            <a:xfrm>
              <a:off x="4249684" y="5141115"/>
              <a:ext cx="130968" cy="233354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2"/>
            <p:cNvSpPr/>
            <p:nvPr/>
          </p:nvSpPr>
          <p:spPr>
            <a:xfrm>
              <a:off x="4351985" y="5683849"/>
              <a:ext cx="63223" cy="76192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2"/>
            <p:cNvSpPr/>
            <p:nvPr/>
          </p:nvSpPr>
          <p:spPr>
            <a:xfrm>
              <a:off x="4415123" y="5699292"/>
              <a:ext cx="38139" cy="71499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2"/>
            <p:cNvSpPr/>
            <p:nvPr/>
          </p:nvSpPr>
          <p:spPr>
            <a:xfrm>
              <a:off x="4140216" y="5001870"/>
              <a:ext cx="373708" cy="501178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2"/>
            <p:cNvSpPr/>
            <p:nvPr/>
          </p:nvSpPr>
          <p:spPr>
            <a:xfrm>
              <a:off x="4353180" y="4172198"/>
              <a:ext cx="398792" cy="528652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2"/>
            <p:cNvSpPr/>
            <p:nvPr/>
          </p:nvSpPr>
          <p:spPr>
            <a:xfrm>
              <a:off x="4538840" y="4694796"/>
              <a:ext cx="499984" cy="192912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2"/>
            <p:cNvSpPr/>
            <p:nvPr/>
          </p:nvSpPr>
          <p:spPr>
            <a:xfrm>
              <a:off x="5032770" y="4887624"/>
              <a:ext cx="6058" cy="207160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2"/>
            <p:cNvSpPr/>
            <p:nvPr/>
          </p:nvSpPr>
          <p:spPr>
            <a:xfrm>
              <a:off x="4635254" y="5535047"/>
              <a:ext cx="666531" cy="179772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2"/>
            <p:cNvSpPr/>
            <p:nvPr/>
          </p:nvSpPr>
          <p:spPr>
            <a:xfrm>
              <a:off x="4384151" y="6039642"/>
              <a:ext cx="875995" cy="314324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2"/>
            <p:cNvSpPr/>
            <p:nvPr/>
          </p:nvSpPr>
          <p:spPr>
            <a:xfrm>
              <a:off x="4265127" y="5657655"/>
              <a:ext cx="1036668" cy="1195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2"/>
            <p:cNvSpPr/>
            <p:nvPr/>
          </p:nvSpPr>
          <p:spPr>
            <a:xfrm>
              <a:off x="4736446" y="5586240"/>
              <a:ext cx="97693" cy="144108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2"/>
            <p:cNvSpPr/>
            <p:nvPr/>
          </p:nvSpPr>
          <p:spPr>
            <a:xfrm>
              <a:off x="4782861" y="5593408"/>
              <a:ext cx="82165" cy="140524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2"/>
            <p:cNvSpPr/>
            <p:nvPr/>
          </p:nvSpPr>
          <p:spPr>
            <a:xfrm>
              <a:off x="4384151" y="5752874"/>
              <a:ext cx="3669" cy="402291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2"/>
            <p:cNvSpPr/>
            <p:nvPr/>
          </p:nvSpPr>
          <p:spPr>
            <a:xfrm>
              <a:off x="4299683" y="5093506"/>
              <a:ext cx="216631" cy="540426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2"/>
            <p:cNvSpPr/>
            <p:nvPr/>
          </p:nvSpPr>
          <p:spPr>
            <a:xfrm>
              <a:off x="4097299" y="6044420"/>
              <a:ext cx="1154570" cy="382155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2"/>
            <p:cNvSpPr/>
            <p:nvPr/>
          </p:nvSpPr>
          <p:spPr>
            <a:xfrm>
              <a:off x="4889940" y="5238724"/>
              <a:ext cx="380960" cy="283352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2"/>
            <p:cNvSpPr/>
            <p:nvPr/>
          </p:nvSpPr>
          <p:spPr>
            <a:xfrm>
              <a:off x="4887551" y="5233946"/>
              <a:ext cx="386933" cy="290519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2"/>
            <p:cNvSpPr/>
            <p:nvPr/>
          </p:nvSpPr>
          <p:spPr>
            <a:xfrm>
              <a:off x="4900691" y="5305360"/>
              <a:ext cx="321406" cy="208355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2"/>
            <p:cNvSpPr/>
            <p:nvPr/>
          </p:nvSpPr>
          <p:spPr>
            <a:xfrm>
              <a:off x="4929701" y="5484451"/>
              <a:ext cx="5119" cy="4351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2"/>
            <p:cNvSpPr/>
            <p:nvPr/>
          </p:nvSpPr>
          <p:spPr>
            <a:xfrm>
              <a:off x="5006149" y="5433343"/>
              <a:ext cx="15187" cy="11689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2"/>
            <p:cNvSpPr/>
            <p:nvPr/>
          </p:nvSpPr>
          <p:spPr>
            <a:xfrm>
              <a:off x="4970570" y="5441108"/>
              <a:ext cx="15017" cy="11348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2"/>
            <p:cNvSpPr/>
            <p:nvPr/>
          </p:nvSpPr>
          <p:spPr>
            <a:xfrm>
              <a:off x="4990365" y="5450578"/>
              <a:ext cx="14334" cy="11945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2"/>
            <p:cNvSpPr/>
            <p:nvPr/>
          </p:nvSpPr>
          <p:spPr>
            <a:xfrm>
              <a:off x="4964597" y="5462524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2"/>
            <p:cNvSpPr/>
            <p:nvPr/>
          </p:nvSpPr>
          <p:spPr>
            <a:xfrm>
              <a:off x="5015790" y="5408941"/>
              <a:ext cx="15017" cy="11945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2"/>
            <p:cNvSpPr/>
            <p:nvPr/>
          </p:nvSpPr>
          <p:spPr>
            <a:xfrm>
              <a:off x="5048298" y="5406638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2"/>
            <p:cNvSpPr/>
            <p:nvPr/>
          </p:nvSpPr>
          <p:spPr>
            <a:xfrm>
              <a:off x="5047786" y="5388123"/>
              <a:ext cx="14419" cy="11689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62"/>
            <p:cNvSpPr/>
            <p:nvPr/>
          </p:nvSpPr>
          <p:spPr>
            <a:xfrm>
              <a:off x="5076454" y="5363721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62"/>
            <p:cNvSpPr/>
            <p:nvPr/>
          </p:nvSpPr>
          <p:spPr>
            <a:xfrm>
              <a:off x="5092324" y="5376263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2"/>
            <p:cNvSpPr/>
            <p:nvPr/>
          </p:nvSpPr>
          <p:spPr>
            <a:xfrm>
              <a:off x="5118092" y="5351861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2"/>
            <p:cNvSpPr/>
            <p:nvPr/>
          </p:nvSpPr>
          <p:spPr>
            <a:xfrm>
              <a:off x="5141896" y="5341110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2"/>
            <p:cNvSpPr/>
            <p:nvPr/>
          </p:nvSpPr>
          <p:spPr>
            <a:xfrm>
              <a:off x="5073639" y="5387611"/>
              <a:ext cx="8788" cy="6996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2"/>
            <p:cNvSpPr/>
            <p:nvPr/>
          </p:nvSpPr>
          <p:spPr>
            <a:xfrm>
              <a:off x="5103758" y="536474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2"/>
            <p:cNvSpPr/>
            <p:nvPr/>
          </p:nvSpPr>
          <p:spPr>
            <a:xfrm>
              <a:off x="5122443" y="5334029"/>
              <a:ext cx="9556" cy="7082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2"/>
            <p:cNvSpPr/>
            <p:nvPr/>
          </p:nvSpPr>
          <p:spPr>
            <a:xfrm>
              <a:off x="5146589" y="5320974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2"/>
            <p:cNvSpPr/>
            <p:nvPr/>
          </p:nvSpPr>
          <p:spPr>
            <a:xfrm>
              <a:off x="5171674" y="5324558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2"/>
            <p:cNvSpPr/>
            <p:nvPr/>
          </p:nvSpPr>
          <p:spPr>
            <a:xfrm>
              <a:off x="5156231" y="5337953"/>
              <a:ext cx="10239" cy="819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2"/>
            <p:cNvSpPr/>
            <p:nvPr/>
          </p:nvSpPr>
          <p:spPr>
            <a:xfrm>
              <a:off x="5157340" y="5324216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2"/>
            <p:cNvSpPr/>
            <p:nvPr/>
          </p:nvSpPr>
          <p:spPr>
            <a:xfrm>
              <a:off x="5132340" y="5336418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2"/>
            <p:cNvSpPr/>
            <p:nvPr/>
          </p:nvSpPr>
          <p:spPr>
            <a:xfrm>
              <a:off x="5178841" y="5315002"/>
              <a:ext cx="10324" cy="7850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2"/>
            <p:cNvSpPr/>
            <p:nvPr/>
          </p:nvSpPr>
          <p:spPr>
            <a:xfrm>
              <a:off x="5195479" y="531022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2"/>
            <p:cNvSpPr/>
            <p:nvPr/>
          </p:nvSpPr>
          <p:spPr>
            <a:xfrm>
              <a:off x="5066984" y="5399812"/>
              <a:ext cx="10239" cy="8703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2"/>
            <p:cNvSpPr/>
            <p:nvPr/>
          </p:nvSpPr>
          <p:spPr>
            <a:xfrm>
              <a:off x="5097956" y="5356980"/>
              <a:ext cx="10153" cy="8703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2"/>
            <p:cNvSpPr/>
            <p:nvPr/>
          </p:nvSpPr>
          <p:spPr>
            <a:xfrm>
              <a:off x="5034391" y="5410733"/>
              <a:ext cx="8788" cy="7679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2"/>
            <p:cNvSpPr/>
            <p:nvPr/>
          </p:nvSpPr>
          <p:spPr>
            <a:xfrm>
              <a:off x="5154780" y="5301350"/>
              <a:ext cx="69196" cy="7679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2"/>
            <p:cNvSpPr/>
            <p:nvPr/>
          </p:nvSpPr>
          <p:spPr>
            <a:xfrm>
              <a:off x="4803083" y="5530269"/>
              <a:ext cx="132163" cy="154858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6" name="Google Shape;6646;p62"/>
            <p:cNvGrpSpPr/>
            <p:nvPr/>
          </p:nvGrpSpPr>
          <p:grpSpPr>
            <a:xfrm>
              <a:off x="5070994" y="5320633"/>
              <a:ext cx="93854" cy="74230"/>
              <a:chOff x="1800064" y="3660314"/>
              <a:chExt cx="85454" cy="67586"/>
            </a:xfrm>
          </p:grpSpPr>
          <p:sp>
            <p:nvSpPr>
              <p:cNvPr id="6647" name="Google Shape;6647;p62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62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62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62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62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62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62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4" name="Google Shape;6654;p62"/>
            <p:cNvSpPr/>
            <p:nvPr/>
          </p:nvSpPr>
          <p:spPr>
            <a:xfrm>
              <a:off x="5225597" y="5140006"/>
              <a:ext cx="205966" cy="157077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2"/>
            <p:cNvSpPr/>
            <p:nvPr/>
          </p:nvSpPr>
          <p:spPr>
            <a:xfrm>
              <a:off x="5273207" y="5157753"/>
              <a:ext cx="158357" cy="139330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2"/>
            <p:cNvSpPr/>
            <p:nvPr/>
          </p:nvSpPr>
          <p:spPr>
            <a:xfrm>
              <a:off x="5301790" y="5185739"/>
              <a:ext cx="66636" cy="45391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2"/>
            <p:cNvSpPr/>
            <p:nvPr/>
          </p:nvSpPr>
          <p:spPr>
            <a:xfrm>
              <a:off x="4092009" y="5686835"/>
              <a:ext cx="96499" cy="254429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51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" name="Google Shape;7045;p69"/>
          <p:cNvSpPr txBox="1">
            <a:spLocks noGrp="1"/>
          </p:cNvSpPr>
          <p:nvPr>
            <p:ph type="subTitle" idx="1"/>
          </p:nvPr>
        </p:nvSpPr>
        <p:spPr>
          <a:xfrm>
            <a:off x="4500635" y="459654"/>
            <a:ext cx="3709200" cy="1415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são materiais que se degradam em dióxido de carbono, água e biomassa, como resultado da ação de organismos vivos ou enzimas. Em condições favoráveis de biodegradação, podem ser completamente degradados em semanas.</a:t>
            </a:r>
            <a:endParaRPr lang="en-US" dirty="0"/>
          </a:p>
        </p:txBody>
      </p:sp>
      <p:sp>
        <p:nvSpPr>
          <p:cNvPr id="7046" name="Google Shape;7046;p69"/>
          <p:cNvSpPr txBox="1">
            <a:spLocks noGrp="1"/>
          </p:cNvSpPr>
          <p:nvPr>
            <p:ph type="title"/>
          </p:nvPr>
        </p:nvSpPr>
        <p:spPr>
          <a:xfrm>
            <a:off x="837817" y="916956"/>
            <a:ext cx="37092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SÃO</a:t>
            </a:r>
            <a:endParaRPr dirty="0"/>
          </a:p>
        </p:txBody>
      </p:sp>
      <p:grpSp>
        <p:nvGrpSpPr>
          <p:cNvPr id="7051" name="Google Shape;7051;p69"/>
          <p:cNvGrpSpPr/>
          <p:nvPr/>
        </p:nvGrpSpPr>
        <p:grpSpPr>
          <a:xfrm>
            <a:off x="242509" y="158376"/>
            <a:ext cx="1237249" cy="1832719"/>
            <a:chOff x="-68181" y="2954095"/>
            <a:chExt cx="632994" cy="937692"/>
          </a:xfrm>
        </p:grpSpPr>
        <p:sp>
          <p:nvSpPr>
            <p:cNvPr id="7052" name="Google Shape;7052;p69"/>
            <p:cNvSpPr/>
            <p:nvPr/>
          </p:nvSpPr>
          <p:spPr>
            <a:xfrm>
              <a:off x="251535" y="3565556"/>
              <a:ext cx="47307" cy="57473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9"/>
            <p:cNvSpPr/>
            <p:nvPr/>
          </p:nvSpPr>
          <p:spPr>
            <a:xfrm>
              <a:off x="118984" y="3213350"/>
              <a:ext cx="442175" cy="652532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9"/>
            <p:cNvSpPr/>
            <p:nvPr/>
          </p:nvSpPr>
          <p:spPr>
            <a:xfrm>
              <a:off x="154198" y="3275472"/>
              <a:ext cx="410615" cy="594527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9"/>
            <p:cNvSpPr/>
            <p:nvPr/>
          </p:nvSpPr>
          <p:spPr>
            <a:xfrm>
              <a:off x="29089" y="3196739"/>
              <a:ext cx="425631" cy="152087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9"/>
            <p:cNvSpPr/>
            <p:nvPr/>
          </p:nvSpPr>
          <p:spPr>
            <a:xfrm>
              <a:off x="124566" y="3224977"/>
              <a:ext cx="255671" cy="85777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9"/>
            <p:cNvSpPr/>
            <p:nvPr/>
          </p:nvSpPr>
          <p:spPr>
            <a:xfrm>
              <a:off x="113470" y="3200261"/>
              <a:ext cx="293809" cy="144845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9"/>
            <p:cNvSpPr/>
            <p:nvPr/>
          </p:nvSpPr>
          <p:spPr>
            <a:xfrm>
              <a:off x="357177" y="3200394"/>
              <a:ext cx="102919" cy="89963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9"/>
            <p:cNvSpPr/>
            <p:nvPr/>
          </p:nvSpPr>
          <p:spPr>
            <a:xfrm>
              <a:off x="173666" y="3513599"/>
              <a:ext cx="368955" cy="335601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0" name="Google Shape;7060;p69"/>
            <p:cNvSpPr/>
            <p:nvPr/>
          </p:nvSpPr>
          <p:spPr>
            <a:xfrm>
              <a:off x="287680" y="3612531"/>
              <a:ext cx="23720" cy="19468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9"/>
            <p:cNvSpPr/>
            <p:nvPr/>
          </p:nvSpPr>
          <p:spPr>
            <a:xfrm>
              <a:off x="263561" y="3691330"/>
              <a:ext cx="23654" cy="1940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9"/>
            <p:cNvSpPr/>
            <p:nvPr/>
          </p:nvSpPr>
          <p:spPr>
            <a:xfrm>
              <a:off x="254326" y="3784016"/>
              <a:ext cx="23720" cy="19866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9"/>
            <p:cNvSpPr/>
            <p:nvPr/>
          </p:nvSpPr>
          <p:spPr>
            <a:xfrm>
              <a:off x="242234" y="3734052"/>
              <a:ext cx="12956" cy="1056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9"/>
            <p:cNvSpPr/>
            <p:nvPr/>
          </p:nvSpPr>
          <p:spPr>
            <a:xfrm>
              <a:off x="232998" y="3762888"/>
              <a:ext cx="15481" cy="1235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9"/>
            <p:cNvSpPr/>
            <p:nvPr/>
          </p:nvSpPr>
          <p:spPr>
            <a:xfrm>
              <a:off x="260771" y="3597980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9"/>
            <p:cNvSpPr/>
            <p:nvPr/>
          </p:nvSpPr>
          <p:spPr>
            <a:xfrm>
              <a:off x="254193" y="3657445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9"/>
            <p:cNvSpPr/>
            <p:nvPr/>
          </p:nvSpPr>
          <p:spPr>
            <a:xfrm>
              <a:off x="252333" y="3552733"/>
              <a:ext cx="14219" cy="12691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9"/>
            <p:cNvSpPr/>
            <p:nvPr/>
          </p:nvSpPr>
          <p:spPr>
            <a:xfrm>
              <a:off x="209810" y="3798899"/>
              <a:ext cx="16212" cy="12491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9"/>
            <p:cNvSpPr/>
            <p:nvPr/>
          </p:nvSpPr>
          <p:spPr>
            <a:xfrm>
              <a:off x="213531" y="3706147"/>
              <a:ext cx="22856" cy="19733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9"/>
            <p:cNvSpPr/>
            <p:nvPr/>
          </p:nvSpPr>
          <p:spPr>
            <a:xfrm>
              <a:off x="253396" y="3504895"/>
              <a:ext cx="101059" cy="36211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9"/>
            <p:cNvSpPr/>
            <p:nvPr/>
          </p:nvSpPr>
          <p:spPr>
            <a:xfrm>
              <a:off x="442887" y="3777771"/>
              <a:ext cx="14817" cy="9302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9"/>
            <p:cNvSpPr/>
            <p:nvPr/>
          </p:nvSpPr>
          <p:spPr>
            <a:xfrm>
              <a:off x="457238" y="3736843"/>
              <a:ext cx="13156" cy="10232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9"/>
            <p:cNvSpPr/>
            <p:nvPr/>
          </p:nvSpPr>
          <p:spPr>
            <a:xfrm>
              <a:off x="423885" y="3735846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9"/>
            <p:cNvSpPr/>
            <p:nvPr/>
          </p:nvSpPr>
          <p:spPr>
            <a:xfrm>
              <a:off x="400763" y="3699702"/>
              <a:ext cx="23654" cy="19667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9"/>
            <p:cNvSpPr/>
            <p:nvPr/>
          </p:nvSpPr>
          <p:spPr>
            <a:xfrm>
              <a:off x="368273" y="3586618"/>
              <a:ext cx="23720" cy="1940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9"/>
            <p:cNvSpPr/>
            <p:nvPr/>
          </p:nvSpPr>
          <p:spPr>
            <a:xfrm>
              <a:off x="328475" y="3731328"/>
              <a:ext cx="23919" cy="20199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9"/>
            <p:cNvSpPr/>
            <p:nvPr/>
          </p:nvSpPr>
          <p:spPr>
            <a:xfrm>
              <a:off x="324754" y="3782156"/>
              <a:ext cx="22790" cy="1940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9"/>
            <p:cNvSpPr/>
            <p:nvPr/>
          </p:nvSpPr>
          <p:spPr>
            <a:xfrm>
              <a:off x="473982" y="3754516"/>
              <a:ext cx="23853" cy="20199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9"/>
            <p:cNvSpPr/>
            <p:nvPr/>
          </p:nvSpPr>
          <p:spPr>
            <a:xfrm>
              <a:off x="460029" y="3692460"/>
              <a:ext cx="23056" cy="19733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9"/>
            <p:cNvSpPr/>
            <p:nvPr/>
          </p:nvSpPr>
          <p:spPr>
            <a:xfrm>
              <a:off x="418370" y="3630204"/>
              <a:ext cx="22856" cy="19933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9"/>
            <p:cNvSpPr/>
            <p:nvPr/>
          </p:nvSpPr>
          <p:spPr>
            <a:xfrm>
              <a:off x="375715" y="3754450"/>
              <a:ext cx="12890" cy="10232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9"/>
            <p:cNvSpPr/>
            <p:nvPr/>
          </p:nvSpPr>
          <p:spPr>
            <a:xfrm>
              <a:off x="378904" y="3776043"/>
              <a:ext cx="14484" cy="12890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9"/>
            <p:cNvSpPr/>
            <p:nvPr/>
          </p:nvSpPr>
          <p:spPr>
            <a:xfrm>
              <a:off x="367277" y="3721362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9"/>
            <p:cNvSpPr/>
            <p:nvPr/>
          </p:nvSpPr>
          <p:spPr>
            <a:xfrm>
              <a:off x="331199" y="3761891"/>
              <a:ext cx="12225" cy="1056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9"/>
            <p:cNvSpPr/>
            <p:nvPr/>
          </p:nvSpPr>
          <p:spPr>
            <a:xfrm>
              <a:off x="284889" y="3757174"/>
              <a:ext cx="14883" cy="12491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9"/>
            <p:cNvSpPr/>
            <p:nvPr/>
          </p:nvSpPr>
          <p:spPr>
            <a:xfrm>
              <a:off x="301566" y="3708074"/>
              <a:ext cx="13554" cy="1229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9"/>
            <p:cNvSpPr/>
            <p:nvPr/>
          </p:nvSpPr>
          <p:spPr>
            <a:xfrm>
              <a:off x="340501" y="3675650"/>
              <a:ext cx="13023" cy="13222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9"/>
            <p:cNvSpPr/>
            <p:nvPr/>
          </p:nvSpPr>
          <p:spPr>
            <a:xfrm>
              <a:off x="393720" y="3639838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9"/>
            <p:cNvSpPr/>
            <p:nvPr/>
          </p:nvSpPr>
          <p:spPr>
            <a:xfrm>
              <a:off x="450794" y="3659903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9"/>
            <p:cNvSpPr/>
            <p:nvPr/>
          </p:nvSpPr>
          <p:spPr>
            <a:xfrm>
              <a:off x="324222" y="3625952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9"/>
            <p:cNvSpPr/>
            <p:nvPr/>
          </p:nvSpPr>
          <p:spPr>
            <a:xfrm>
              <a:off x="295852" y="3656847"/>
              <a:ext cx="13222" cy="11694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9"/>
            <p:cNvSpPr/>
            <p:nvPr/>
          </p:nvSpPr>
          <p:spPr>
            <a:xfrm>
              <a:off x="354387" y="3554394"/>
              <a:ext cx="12491" cy="1056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9"/>
            <p:cNvSpPr/>
            <p:nvPr/>
          </p:nvSpPr>
          <p:spPr>
            <a:xfrm>
              <a:off x="310868" y="3542368"/>
              <a:ext cx="13953" cy="13222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9"/>
            <p:cNvSpPr/>
            <p:nvPr/>
          </p:nvSpPr>
          <p:spPr>
            <a:xfrm>
              <a:off x="305685" y="3580506"/>
              <a:ext cx="14617" cy="12757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9"/>
            <p:cNvSpPr/>
            <p:nvPr/>
          </p:nvSpPr>
          <p:spPr>
            <a:xfrm>
              <a:off x="280238" y="3808334"/>
              <a:ext cx="13953" cy="13023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9"/>
            <p:cNvSpPr/>
            <p:nvPr/>
          </p:nvSpPr>
          <p:spPr>
            <a:xfrm>
              <a:off x="325684" y="3811922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9"/>
            <p:cNvSpPr/>
            <p:nvPr/>
          </p:nvSpPr>
          <p:spPr>
            <a:xfrm>
              <a:off x="369668" y="3810327"/>
              <a:ext cx="14551" cy="12757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9"/>
            <p:cNvSpPr/>
            <p:nvPr/>
          </p:nvSpPr>
          <p:spPr>
            <a:xfrm>
              <a:off x="408138" y="3797238"/>
              <a:ext cx="14551" cy="13554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9"/>
            <p:cNvSpPr/>
            <p:nvPr/>
          </p:nvSpPr>
          <p:spPr>
            <a:xfrm>
              <a:off x="510990" y="3746942"/>
              <a:ext cx="14152" cy="12757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9"/>
            <p:cNvSpPr/>
            <p:nvPr/>
          </p:nvSpPr>
          <p:spPr>
            <a:xfrm>
              <a:off x="253396" y="3507154"/>
              <a:ext cx="46377" cy="33952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9"/>
            <p:cNvSpPr/>
            <p:nvPr/>
          </p:nvSpPr>
          <p:spPr>
            <a:xfrm>
              <a:off x="332129" y="3505294"/>
              <a:ext cx="210490" cy="297530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9"/>
            <p:cNvSpPr/>
            <p:nvPr/>
          </p:nvSpPr>
          <p:spPr>
            <a:xfrm>
              <a:off x="173666" y="3754583"/>
              <a:ext cx="368955" cy="13720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9"/>
            <p:cNvSpPr/>
            <p:nvPr/>
          </p:nvSpPr>
          <p:spPr>
            <a:xfrm>
              <a:off x="22644" y="3012231"/>
              <a:ext cx="223380" cy="166904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9"/>
            <p:cNvSpPr/>
            <p:nvPr/>
          </p:nvSpPr>
          <p:spPr>
            <a:xfrm>
              <a:off x="20784" y="3009440"/>
              <a:ext cx="227100" cy="170624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9"/>
            <p:cNvSpPr/>
            <p:nvPr/>
          </p:nvSpPr>
          <p:spPr>
            <a:xfrm>
              <a:off x="50417" y="3051166"/>
              <a:ext cx="189162" cy="122387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9"/>
            <p:cNvSpPr/>
            <p:nvPr/>
          </p:nvSpPr>
          <p:spPr>
            <a:xfrm>
              <a:off x="220042" y="3156808"/>
              <a:ext cx="2791" cy="2325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9"/>
            <p:cNvSpPr/>
            <p:nvPr/>
          </p:nvSpPr>
          <p:spPr>
            <a:xfrm>
              <a:off x="168683" y="3126378"/>
              <a:ext cx="9701" cy="7707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9"/>
            <p:cNvSpPr/>
            <p:nvPr/>
          </p:nvSpPr>
          <p:spPr>
            <a:xfrm>
              <a:off x="190343" y="3130497"/>
              <a:ext cx="9368" cy="7242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9"/>
            <p:cNvSpPr/>
            <p:nvPr/>
          </p:nvSpPr>
          <p:spPr>
            <a:xfrm>
              <a:off x="179247" y="3136078"/>
              <a:ext cx="8372" cy="8172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9"/>
            <p:cNvSpPr/>
            <p:nvPr/>
          </p:nvSpPr>
          <p:spPr>
            <a:xfrm>
              <a:off x="194063" y="3143453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9"/>
            <p:cNvSpPr/>
            <p:nvPr/>
          </p:nvSpPr>
          <p:spPr>
            <a:xfrm>
              <a:off x="163235" y="3111827"/>
              <a:ext cx="9833" cy="7574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9"/>
            <p:cNvSpPr/>
            <p:nvPr/>
          </p:nvSpPr>
          <p:spPr>
            <a:xfrm>
              <a:off x="144033" y="3110299"/>
              <a:ext cx="7043" cy="7176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9"/>
            <p:cNvSpPr/>
            <p:nvPr/>
          </p:nvSpPr>
          <p:spPr>
            <a:xfrm>
              <a:off x="144963" y="3099004"/>
              <a:ext cx="9302" cy="8172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9"/>
            <p:cNvSpPr/>
            <p:nvPr/>
          </p:nvSpPr>
          <p:spPr>
            <a:xfrm>
              <a:off x="128286" y="3085117"/>
              <a:ext cx="8106" cy="7707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9"/>
            <p:cNvSpPr/>
            <p:nvPr/>
          </p:nvSpPr>
          <p:spPr>
            <a:xfrm>
              <a:off x="118984" y="3093223"/>
              <a:ext cx="8438" cy="7508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9"/>
            <p:cNvSpPr/>
            <p:nvPr/>
          </p:nvSpPr>
          <p:spPr>
            <a:xfrm>
              <a:off x="104168" y="3077676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9"/>
            <p:cNvSpPr/>
            <p:nvPr/>
          </p:nvSpPr>
          <p:spPr>
            <a:xfrm>
              <a:off x="89352" y="3072161"/>
              <a:ext cx="9767" cy="7242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9"/>
            <p:cNvSpPr/>
            <p:nvPr/>
          </p:nvSpPr>
          <p:spPr>
            <a:xfrm>
              <a:off x="132871" y="3099336"/>
              <a:ext cx="5648" cy="4717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9"/>
            <p:cNvSpPr/>
            <p:nvPr/>
          </p:nvSpPr>
          <p:spPr>
            <a:xfrm>
              <a:off x="115264" y="3085981"/>
              <a:ext cx="5648" cy="5116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9"/>
            <p:cNvSpPr/>
            <p:nvPr/>
          </p:nvSpPr>
          <p:spPr>
            <a:xfrm>
              <a:off x="104168" y="3068374"/>
              <a:ext cx="5648" cy="4585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9"/>
            <p:cNvSpPr/>
            <p:nvPr/>
          </p:nvSpPr>
          <p:spPr>
            <a:xfrm>
              <a:off x="90282" y="3060468"/>
              <a:ext cx="5581" cy="5050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9"/>
            <p:cNvSpPr/>
            <p:nvPr/>
          </p:nvSpPr>
          <p:spPr>
            <a:xfrm>
              <a:off x="75465" y="3062859"/>
              <a:ext cx="5581" cy="4518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9"/>
            <p:cNvSpPr/>
            <p:nvPr/>
          </p:nvSpPr>
          <p:spPr>
            <a:xfrm>
              <a:off x="84701" y="3070633"/>
              <a:ext cx="4717" cy="471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9"/>
            <p:cNvSpPr/>
            <p:nvPr/>
          </p:nvSpPr>
          <p:spPr>
            <a:xfrm>
              <a:off x="83770" y="3062195"/>
              <a:ext cx="3920" cy="4518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9"/>
            <p:cNvSpPr/>
            <p:nvPr/>
          </p:nvSpPr>
          <p:spPr>
            <a:xfrm>
              <a:off x="98587" y="3069570"/>
              <a:ext cx="6246" cy="4850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9"/>
            <p:cNvSpPr/>
            <p:nvPr/>
          </p:nvSpPr>
          <p:spPr>
            <a:xfrm>
              <a:off x="70814" y="3056481"/>
              <a:ext cx="4452" cy="4053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9"/>
            <p:cNvSpPr/>
            <p:nvPr/>
          </p:nvSpPr>
          <p:spPr>
            <a:xfrm>
              <a:off x="61512" y="3054488"/>
              <a:ext cx="5648" cy="4518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9"/>
            <p:cNvSpPr/>
            <p:nvPr/>
          </p:nvSpPr>
          <p:spPr>
            <a:xfrm>
              <a:off x="136591" y="3106777"/>
              <a:ext cx="5648" cy="5050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9"/>
            <p:cNvSpPr/>
            <p:nvPr/>
          </p:nvSpPr>
          <p:spPr>
            <a:xfrm>
              <a:off x="118984" y="3081729"/>
              <a:ext cx="6046" cy="4917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9"/>
            <p:cNvSpPr/>
            <p:nvPr/>
          </p:nvSpPr>
          <p:spPr>
            <a:xfrm>
              <a:off x="156457" y="3114883"/>
              <a:ext cx="5980" cy="3056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9"/>
            <p:cNvSpPr/>
            <p:nvPr/>
          </p:nvSpPr>
          <p:spPr>
            <a:xfrm>
              <a:off x="86561" y="3059737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9"/>
            <p:cNvSpPr/>
            <p:nvPr/>
          </p:nvSpPr>
          <p:spPr>
            <a:xfrm>
              <a:off x="93072" y="3065052"/>
              <a:ext cx="10232" cy="13089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9"/>
            <p:cNvSpPr/>
            <p:nvPr/>
          </p:nvSpPr>
          <p:spPr>
            <a:xfrm>
              <a:off x="100447" y="3069969"/>
              <a:ext cx="10299" cy="13488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9"/>
            <p:cNvSpPr/>
            <p:nvPr/>
          </p:nvSpPr>
          <p:spPr>
            <a:xfrm>
              <a:off x="106959" y="3075284"/>
              <a:ext cx="11162" cy="13687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9"/>
            <p:cNvSpPr/>
            <p:nvPr/>
          </p:nvSpPr>
          <p:spPr>
            <a:xfrm>
              <a:off x="114334" y="3080799"/>
              <a:ext cx="10299" cy="13089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9"/>
            <p:cNvSpPr/>
            <p:nvPr/>
          </p:nvSpPr>
          <p:spPr>
            <a:xfrm>
              <a:off x="121775" y="3085450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9"/>
            <p:cNvSpPr/>
            <p:nvPr/>
          </p:nvSpPr>
          <p:spPr>
            <a:xfrm>
              <a:off x="128286" y="3091031"/>
              <a:ext cx="10232" cy="13023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9"/>
            <p:cNvSpPr/>
            <p:nvPr/>
          </p:nvSpPr>
          <p:spPr>
            <a:xfrm>
              <a:off x="51347" y="3048043"/>
              <a:ext cx="39002" cy="5382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9"/>
            <p:cNvSpPr/>
            <p:nvPr/>
          </p:nvSpPr>
          <p:spPr>
            <a:xfrm>
              <a:off x="44836" y="3030768"/>
              <a:ext cx="189162" cy="138200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9"/>
            <p:cNvSpPr/>
            <p:nvPr/>
          </p:nvSpPr>
          <p:spPr>
            <a:xfrm>
              <a:off x="10552" y="2994624"/>
              <a:ext cx="39002" cy="51958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9"/>
            <p:cNvSpPr/>
            <p:nvPr/>
          </p:nvSpPr>
          <p:spPr>
            <a:xfrm>
              <a:off x="-65457" y="2954095"/>
              <a:ext cx="115012" cy="92488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9"/>
            <p:cNvSpPr/>
            <p:nvPr/>
          </p:nvSpPr>
          <p:spPr>
            <a:xfrm>
              <a:off x="-68181" y="2964991"/>
              <a:ext cx="85312" cy="81591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69"/>
            <p:cNvSpPr/>
            <p:nvPr/>
          </p:nvSpPr>
          <p:spPr>
            <a:xfrm>
              <a:off x="-32967" y="2980937"/>
              <a:ext cx="36211" cy="26843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69"/>
            <p:cNvSpPr/>
            <p:nvPr/>
          </p:nvSpPr>
          <p:spPr>
            <a:xfrm>
              <a:off x="227417" y="3183717"/>
              <a:ext cx="56609" cy="82522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046;p69">
            <a:extLst>
              <a:ext uri="{FF2B5EF4-FFF2-40B4-BE49-F238E27FC236}">
                <a16:creationId xmlns:a16="http://schemas.microsoft.com/office/drawing/2014/main" id="{02817A3E-A1F0-F35A-2632-1E0180787436}"/>
              </a:ext>
            </a:extLst>
          </p:cNvPr>
          <p:cNvSpPr txBox="1">
            <a:spLocks/>
          </p:cNvSpPr>
          <p:nvPr/>
        </p:nvSpPr>
        <p:spPr>
          <a:xfrm>
            <a:off x="3952058" y="3130753"/>
            <a:ext cx="37092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/>
              <a:t>PARA QUE SERVEM</a:t>
            </a:r>
          </a:p>
        </p:txBody>
      </p:sp>
      <p:sp>
        <p:nvSpPr>
          <p:cNvPr id="3" name="Google Shape;7045;p69">
            <a:extLst>
              <a:ext uri="{FF2B5EF4-FFF2-40B4-BE49-F238E27FC236}">
                <a16:creationId xmlns:a16="http://schemas.microsoft.com/office/drawing/2014/main" id="{FC9BDB00-AD9B-8FED-BD1B-DA80B0BF997D}"/>
              </a:ext>
            </a:extLst>
          </p:cNvPr>
          <p:cNvSpPr txBox="1">
            <a:spLocks/>
          </p:cNvSpPr>
          <p:nvPr/>
        </p:nvSpPr>
        <p:spPr>
          <a:xfrm>
            <a:off x="253498" y="2541763"/>
            <a:ext cx="3929048" cy="198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Os polímeros biodegradáveis são usados para produção de embalagens de alimentos, sacolas, produtos para a agricultura e produtos de consumo. Através do processo de biodegradação, eles evitam o acúmulo de lixo e consequentemente de poluição, enquadrando-se no conceito de sustentabilidade</a:t>
            </a:r>
            <a:endParaRPr lang="en-US" dirty="0"/>
          </a:p>
        </p:txBody>
      </p:sp>
      <p:cxnSp>
        <p:nvCxnSpPr>
          <p:cNvPr id="4" name="Google Shape;6804;p67">
            <a:extLst>
              <a:ext uri="{FF2B5EF4-FFF2-40B4-BE49-F238E27FC236}">
                <a16:creationId xmlns:a16="http://schemas.microsoft.com/office/drawing/2014/main" id="{06B51A72-936C-8978-7056-7CA2836B1693}"/>
              </a:ext>
            </a:extLst>
          </p:cNvPr>
          <p:cNvCxnSpPr>
            <a:cxnSpLocks/>
          </p:cNvCxnSpPr>
          <p:nvPr/>
        </p:nvCxnSpPr>
        <p:spPr>
          <a:xfrm>
            <a:off x="0" y="2223405"/>
            <a:ext cx="9144000" cy="25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oogle Shape;7325;p72">
            <a:extLst>
              <a:ext uri="{FF2B5EF4-FFF2-40B4-BE49-F238E27FC236}">
                <a16:creationId xmlns:a16="http://schemas.microsoft.com/office/drawing/2014/main" id="{D1342F53-A7D8-147B-304E-D2319D9DC33B}"/>
              </a:ext>
            </a:extLst>
          </p:cNvPr>
          <p:cNvGrpSpPr/>
          <p:nvPr/>
        </p:nvGrpSpPr>
        <p:grpSpPr>
          <a:xfrm>
            <a:off x="7470517" y="2974590"/>
            <a:ext cx="1373132" cy="1024825"/>
            <a:chOff x="329400" y="468750"/>
            <a:chExt cx="1373132" cy="1024825"/>
          </a:xfrm>
        </p:grpSpPr>
        <p:sp>
          <p:nvSpPr>
            <p:cNvPr id="8" name="Google Shape;7326;p72">
              <a:extLst>
                <a:ext uri="{FF2B5EF4-FFF2-40B4-BE49-F238E27FC236}">
                  <a16:creationId xmlns:a16="http://schemas.microsoft.com/office/drawing/2014/main" id="{51D63C11-05D0-6A0D-566F-F7776A4EDC6E}"/>
                </a:ext>
              </a:extLst>
            </p:cNvPr>
            <p:cNvSpPr/>
            <p:nvPr/>
          </p:nvSpPr>
          <p:spPr>
            <a:xfrm>
              <a:off x="329400" y="765190"/>
              <a:ext cx="1373132" cy="728382"/>
            </a:xfrm>
            <a:custGeom>
              <a:avLst/>
              <a:gdLst/>
              <a:ahLst/>
              <a:cxnLst/>
              <a:rect l="l" t="t" r="r" b="b"/>
              <a:pathLst>
                <a:path w="12150" h="6445" extrusionOk="0">
                  <a:moveTo>
                    <a:pt x="628" y="0"/>
                  </a:moveTo>
                  <a:cubicBezTo>
                    <a:pt x="628" y="0"/>
                    <a:pt x="0" y="656"/>
                    <a:pt x="558" y="1186"/>
                  </a:cubicBezTo>
                  <a:lnTo>
                    <a:pt x="6319" y="5635"/>
                  </a:lnTo>
                  <a:lnTo>
                    <a:pt x="7365" y="6444"/>
                  </a:lnTo>
                  <a:lnTo>
                    <a:pt x="7407" y="6416"/>
                  </a:lnTo>
                  <a:lnTo>
                    <a:pt x="12122" y="2413"/>
                  </a:lnTo>
                  <a:lnTo>
                    <a:pt x="12122" y="2343"/>
                  </a:lnTo>
                  <a:lnTo>
                    <a:pt x="12122" y="2302"/>
                  </a:lnTo>
                  <a:lnTo>
                    <a:pt x="12122" y="2190"/>
                  </a:lnTo>
                  <a:lnTo>
                    <a:pt x="12136" y="2051"/>
                  </a:lnTo>
                  <a:lnTo>
                    <a:pt x="12136" y="1939"/>
                  </a:lnTo>
                  <a:lnTo>
                    <a:pt x="12150" y="1799"/>
                  </a:lnTo>
                  <a:lnTo>
                    <a:pt x="12150" y="1702"/>
                  </a:lnTo>
                  <a:lnTo>
                    <a:pt x="12150" y="1548"/>
                  </a:lnTo>
                  <a:lnTo>
                    <a:pt x="12150" y="1451"/>
                  </a:lnTo>
                  <a:lnTo>
                    <a:pt x="12150" y="1339"/>
                  </a:lnTo>
                  <a:lnTo>
                    <a:pt x="12150" y="1269"/>
                  </a:lnTo>
                  <a:lnTo>
                    <a:pt x="12150" y="1200"/>
                  </a:lnTo>
                  <a:lnTo>
                    <a:pt x="12150" y="1060"/>
                  </a:lnTo>
                  <a:lnTo>
                    <a:pt x="12150" y="949"/>
                  </a:lnTo>
                  <a:lnTo>
                    <a:pt x="12150" y="893"/>
                  </a:lnTo>
                  <a:lnTo>
                    <a:pt x="8537" y="600"/>
                  </a:lnTo>
                  <a:lnTo>
                    <a:pt x="6207" y="419"/>
                  </a:lnTo>
                  <a:lnTo>
                    <a:pt x="5580" y="377"/>
                  </a:lnTo>
                  <a:lnTo>
                    <a:pt x="5301" y="349"/>
                  </a:lnTo>
                  <a:lnTo>
                    <a:pt x="4562" y="293"/>
                  </a:lnTo>
                  <a:lnTo>
                    <a:pt x="4073" y="265"/>
                  </a:lnTo>
                  <a:lnTo>
                    <a:pt x="698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27;p72">
              <a:extLst>
                <a:ext uri="{FF2B5EF4-FFF2-40B4-BE49-F238E27FC236}">
                  <a16:creationId xmlns:a16="http://schemas.microsoft.com/office/drawing/2014/main" id="{1E9F5E4A-5894-9E8E-133B-C8A1AAF720AA}"/>
                </a:ext>
              </a:extLst>
            </p:cNvPr>
            <p:cNvSpPr/>
            <p:nvPr/>
          </p:nvSpPr>
          <p:spPr>
            <a:xfrm>
              <a:off x="1149096" y="866000"/>
              <a:ext cx="553434" cy="627572"/>
            </a:xfrm>
            <a:custGeom>
              <a:avLst/>
              <a:gdLst/>
              <a:ahLst/>
              <a:cxnLst/>
              <a:rect l="l" t="t" r="r" b="b"/>
              <a:pathLst>
                <a:path w="4897" h="5553" extrusionOk="0">
                  <a:moveTo>
                    <a:pt x="4897" y="1"/>
                  </a:moveTo>
                  <a:lnTo>
                    <a:pt x="98" y="4158"/>
                  </a:lnTo>
                  <a:cubicBezTo>
                    <a:pt x="84" y="4171"/>
                    <a:pt x="98" y="4171"/>
                    <a:pt x="84" y="4213"/>
                  </a:cubicBezTo>
                  <a:cubicBezTo>
                    <a:pt x="84" y="4255"/>
                    <a:pt x="70" y="4283"/>
                    <a:pt x="70" y="4339"/>
                  </a:cubicBezTo>
                  <a:cubicBezTo>
                    <a:pt x="56" y="4395"/>
                    <a:pt x="42" y="4464"/>
                    <a:pt x="42" y="4492"/>
                  </a:cubicBezTo>
                  <a:cubicBezTo>
                    <a:pt x="29" y="4534"/>
                    <a:pt x="29" y="4562"/>
                    <a:pt x="29" y="4618"/>
                  </a:cubicBezTo>
                  <a:cubicBezTo>
                    <a:pt x="15" y="4660"/>
                    <a:pt x="1" y="4715"/>
                    <a:pt x="1" y="4757"/>
                  </a:cubicBezTo>
                  <a:lnTo>
                    <a:pt x="1" y="4869"/>
                  </a:lnTo>
                  <a:lnTo>
                    <a:pt x="1" y="5008"/>
                  </a:lnTo>
                  <a:lnTo>
                    <a:pt x="1" y="5106"/>
                  </a:lnTo>
                  <a:cubicBezTo>
                    <a:pt x="1" y="5162"/>
                    <a:pt x="1" y="5204"/>
                    <a:pt x="1" y="5245"/>
                  </a:cubicBezTo>
                  <a:cubicBezTo>
                    <a:pt x="15" y="5273"/>
                    <a:pt x="15" y="5301"/>
                    <a:pt x="15" y="5329"/>
                  </a:cubicBezTo>
                  <a:cubicBezTo>
                    <a:pt x="29" y="5371"/>
                    <a:pt x="29" y="5413"/>
                    <a:pt x="42" y="5441"/>
                  </a:cubicBezTo>
                  <a:cubicBezTo>
                    <a:pt x="56" y="5469"/>
                    <a:pt x="70" y="5497"/>
                    <a:pt x="84" y="5511"/>
                  </a:cubicBezTo>
                  <a:cubicBezTo>
                    <a:pt x="84" y="5524"/>
                    <a:pt x="98" y="5538"/>
                    <a:pt x="112" y="5552"/>
                  </a:cubicBezTo>
                  <a:lnTo>
                    <a:pt x="4869" y="1451"/>
                  </a:lnTo>
                  <a:lnTo>
                    <a:pt x="4869" y="1410"/>
                  </a:lnTo>
                  <a:lnTo>
                    <a:pt x="4869" y="1298"/>
                  </a:lnTo>
                  <a:lnTo>
                    <a:pt x="4883" y="1159"/>
                  </a:lnTo>
                  <a:lnTo>
                    <a:pt x="4883" y="1061"/>
                  </a:lnTo>
                  <a:lnTo>
                    <a:pt x="4897" y="907"/>
                  </a:lnTo>
                  <a:lnTo>
                    <a:pt x="4897" y="810"/>
                  </a:lnTo>
                  <a:lnTo>
                    <a:pt x="4897" y="656"/>
                  </a:lnTo>
                  <a:lnTo>
                    <a:pt x="4897" y="559"/>
                  </a:lnTo>
                  <a:lnTo>
                    <a:pt x="4897" y="419"/>
                  </a:lnTo>
                  <a:lnTo>
                    <a:pt x="4897" y="308"/>
                  </a:lnTo>
                  <a:lnTo>
                    <a:pt x="4897" y="168"/>
                  </a:lnTo>
                  <a:lnTo>
                    <a:pt x="4897" y="57"/>
                  </a:lnTo>
                  <a:lnTo>
                    <a:pt x="4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28;p72">
              <a:extLst>
                <a:ext uri="{FF2B5EF4-FFF2-40B4-BE49-F238E27FC236}">
                  <a16:creationId xmlns:a16="http://schemas.microsoft.com/office/drawing/2014/main" id="{7C500EE4-F6EB-174D-6FAE-1BC78DBDA9DE}"/>
                </a:ext>
              </a:extLst>
            </p:cNvPr>
            <p:cNvSpPr/>
            <p:nvPr/>
          </p:nvSpPr>
          <p:spPr>
            <a:xfrm>
              <a:off x="1150678" y="872329"/>
              <a:ext cx="551852" cy="484043"/>
            </a:xfrm>
            <a:custGeom>
              <a:avLst/>
              <a:gdLst/>
              <a:ahLst/>
              <a:cxnLst/>
              <a:rect l="l" t="t" r="r" b="b"/>
              <a:pathLst>
                <a:path w="4883" h="4283" extrusionOk="0">
                  <a:moveTo>
                    <a:pt x="4883" y="1"/>
                  </a:moveTo>
                  <a:lnTo>
                    <a:pt x="15" y="4157"/>
                  </a:lnTo>
                  <a:cubicBezTo>
                    <a:pt x="15" y="4199"/>
                    <a:pt x="1" y="4241"/>
                    <a:pt x="1" y="4283"/>
                  </a:cubicBezTo>
                  <a:lnTo>
                    <a:pt x="4883" y="112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29;p72">
              <a:extLst>
                <a:ext uri="{FF2B5EF4-FFF2-40B4-BE49-F238E27FC236}">
                  <a16:creationId xmlns:a16="http://schemas.microsoft.com/office/drawing/2014/main" id="{35AB04BE-CACE-E832-4A60-04843BE123E3}"/>
                </a:ext>
              </a:extLst>
            </p:cNvPr>
            <p:cNvSpPr/>
            <p:nvPr/>
          </p:nvSpPr>
          <p:spPr>
            <a:xfrm>
              <a:off x="1145931" y="900696"/>
              <a:ext cx="555017" cy="487208"/>
            </a:xfrm>
            <a:custGeom>
              <a:avLst/>
              <a:gdLst/>
              <a:ahLst/>
              <a:cxnLst/>
              <a:rect l="l" t="t" r="r" b="b"/>
              <a:pathLst>
                <a:path w="4911" h="4311" extrusionOk="0">
                  <a:moveTo>
                    <a:pt x="4911" y="1"/>
                  </a:moveTo>
                  <a:lnTo>
                    <a:pt x="29" y="4185"/>
                  </a:lnTo>
                  <a:cubicBezTo>
                    <a:pt x="15" y="4227"/>
                    <a:pt x="1" y="4269"/>
                    <a:pt x="1" y="4311"/>
                  </a:cubicBezTo>
                  <a:lnTo>
                    <a:pt x="4911" y="112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30;p72">
              <a:extLst>
                <a:ext uri="{FF2B5EF4-FFF2-40B4-BE49-F238E27FC236}">
                  <a16:creationId xmlns:a16="http://schemas.microsoft.com/office/drawing/2014/main" id="{766658F7-589C-79E6-EA84-BD10307B22B1}"/>
                </a:ext>
              </a:extLst>
            </p:cNvPr>
            <p:cNvSpPr/>
            <p:nvPr/>
          </p:nvSpPr>
          <p:spPr>
            <a:xfrm>
              <a:off x="1142767" y="929063"/>
              <a:ext cx="556599" cy="487208"/>
            </a:xfrm>
            <a:custGeom>
              <a:avLst/>
              <a:gdLst/>
              <a:ahLst/>
              <a:cxnLst/>
              <a:rect l="l" t="t" r="r" b="b"/>
              <a:pathLst>
                <a:path w="4925" h="4311" extrusionOk="0">
                  <a:moveTo>
                    <a:pt x="4925" y="1"/>
                  </a:moveTo>
                  <a:lnTo>
                    <a:pt x="1" y="4199"/>
                  </a:lnTo>
                  <a:lnTo>
                    <a:pt x="1" y="4311"/>
                  </a:lnTo>
                  <a:lnTo>
                    <a:pt x="4925" y="11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31;p72">
              <a:extLst>
                <a:ext uri="{FF2B5EF4-FFF2-40B4-BE49-F238E27FC236}">
                  <a16:creationId xmlns:a16="http://schemas.microsoft.com/office/drawing/2014/main" id="{A722A216-0059-000F-43C1-3EECE03E89D3}"/>
                </a:ext>
              </a:extLst>
            </p:cNvPr>
            <p:cNvSpPr/>
            <p:nvPr/>
          </p:nvSpPr>
          <p:spPr>
            <a:xfrm>
              <a:off x="1142767" y="957430"/>
              <a:ext cx="555017" cy="485625"/>
            </a:xfrm>
            <a:custGeom>
              <a:avLst/>
              <a:gdLst/>
              <a:ahLst/>
              <a:cxnLst/>
              <a:rect l="l" t="t" r="r" b="b"/>
              <a:pathLst>
                <a:path w="4911" h="4297" extrusionOk="0">
                  <a:moveTo>
                    <a:pt x="4911" y="1"/>
                  </a:moveTo>
                  <a:lnTo>
                    <a:pt x="1" y="4199"/>
                  </a:lnTo>
                  <a:lnTo>
                    <a:pt x="1" y="4297"/>
                  </a:lnTo>
                  <a:lnTo>
                    <a:pt x="4911" y="98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32;p72">
              <a:extLst>
                <a:ext uri="{FF2B5EF4-FFF2-40B4-BE49-F238E27FC236}">
                  <a16:creationId xmlns:a16="http://schemas.microsoft.com/office/drawing/2014/main" id="{AD19311B-E8BA-B011-9FC8-FB1D436CCBC3}"/>
                </a:ext>
              </a:extLst>
            </p:cNvPr>
            <p:cNvSpPr/>
            <p:nvPr/>
          </p:nvSpPr>
          <p:spPr>
            <a:xfrm>
              <a:off x="1142767" y="985797"/>
              <a:ext cx="551852" cy="482574"/>
            </a:xfrm>
            <a:custGeom>
              <a:avLst/>
              <a:gdLst/>
              <a:ahLst/>
              <a:cxnLst/>
              <a:rect l="l" t="t" r="r" b="b"/>
              <a:pathLst>
                <a:path w="4883" h="4270" extrusionOk="0">
                  <a:moveTo>
                    <a:pt x="4883" y="1"/>
                  </a:moveTo>
                  <a:lnTo>
                    <a:pt x="1" y="4185"/>
                  </a:lnTo>
                  <a:cubicBezTo>
                    <a:pt x="15" y="4213"/>
                    <a:pt x="15" y="4241"/>
                    <a:pt x="15" y="4269"/>
                  </a:cubicBezTo>
                  <a:lnTo>
                    <a:pt x="4883" y="99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33;p72">
              <a:extLst>
                <a:ext uri="{FF2B5EF4-FFF2-40B4-BE49-F238E27FC236}">
                  <a16:creationId xmlns:a16="http://schemas.microsoft.com/office/drawing/2014/main" id="{73909300-078E-CB86-9AB2-BC9920F3423E}"/>
                </a:ext>
              </a:extLst>
            </p:cNvPr>
            <p:cNvSpPr/>
            <p:nvPr/>
          </p:nvSpPr>
          <p:spPr>
            <a:xfrm>
              <a:off x="1147513" y="1012695"/>
              <a:ext cx="545523" cy="476132"/>
            </a:xfrm>
            <a:custGeom>
              <a:avLst/>
              <a:gdLst/>
              <a:ahLst/>
              <a:cxnLst/>
              <a:rect l="l" t="t" r="r" b="b"/>
              <a:pathLst>
                <a:path w="4827" h="4213" extrusionOk="0">
                  <a:moveTo>
                    <a:pt x="4827" y="0"/>
                  </a:moveTo>
                  <a:lnTo>
                    <a:pt x="1" y="4143"/>
                  </a:lnTo>
                  <a:cubicBezTo>
                    <a:pt x="15" y="4171"/>
                    <a:pt x="29" y="4199"/>
                    <a:pt x="29" y="4213"/>
                  </a:cubicBezTo>
                  <a:lnTo>
                    <a:pt x="4827" y="112"/>
                  </a:lnTo>
                  <a:lnTo>
                    <a:pt x="482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34;p72">
              <a:extLst>
                <a:ext uri="{FF2B5EF4-FFF2-40B4-BE49-F238E27FC236}">
                  <a16:creationId xmlns:a16="http://schemas.microsoft.com/office/drawing/2014/main" id="{E2057829-0789-516C-6E84-21A18824B7F9}"/>
                </a:ext>
              </a:extLst>
            </p:cNvPr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439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35;p72">
              <a:extLst>
                <a:ext uri="{FF2B5EF4-FFF2-40B4-BE49-F238E27FC236}">
                  <a16:creationId xmlns:a16="http://schemas.microsoft.com/office/drawing/2014/main" id="{73DE5698-6A9C-5206-824F-9FA2E50EBC8D}"/>
                </a:ext>
              </a:extLst>
            </p:cNvPr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6724" y="7603"/>
                  </a:lnTo>
                  <a:lnTo>
                    <a:pt x="56" y="262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36;p72">
              <a:extLst>
                <a:ext uri="{FF2B5EF4-FFF2-40B4-BE49-F238E27FC236}">
                  <a16:creationId xmlns:a16="http://schemas.microsoft.com/office/drawing/2014/main" id="{99ED5493-6757-FDE7-85BD-A8D6F4C5C23B}"/>
                </a:ext>
              </a:extLst>
            </p:cNvPr>
            <p:cNvSpPr/>
            <p:nvPr/>
          </p:nvSpPr>
          <p:spPr>
            <a:xfrm>
              <a:off x="1123893" y="1331060"/>
              <a:ext cx="30062" cy="162516"/>
            </a:xfrm>
            <a:custGeom>
              <a:avLst/>
              <a:gdLst/>
              <a:ahLst/>
              <a:cxnLst/>
              <a:rect l="l" t="t" r="r" b="b"/>
              <a:pathLst>
                <a:path w="266" h="1438" extrusionOk="0">
                  <a:moveTo>
                    <a:pt x="210" y="1"/>
                  </a:moveTo>
                  <a:lnTo>
                    <a:pt x="210" y="1"/>
                  </a:lnTo>
                  <a:cubicBezTo>
                    <a:pt x="210" y="1"/>
                    <a:pt x="0" y="1144"/>
                    <a:pt x="265" y="1437"/>
                  </a:cubicBezTo>
                  <a:cubicBezTo>
                    <a:pt x="265" y="1437"/>
                    <a:pt x="28" y="1172"/>
                    <a:pt x="265" y="43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37;p72">
              <a:extLst>
                <a:ext uri="{FF2B5EF4-FFF2-40B4-BE49-F238E27FC236}">
                  <a16:creationId xmlns:a16="http://schemas.microsoft.com/office/drawing/2014/main" id="{28595BCF-E41F-BD3F-005B-3467EA7613DF}"/>
                </a:ext>
              </a:extLst>
            </p:cNvPr>
            <p:cNvSpPr/>
            <p:nvPr/>
          </p:nvSpPr>
          <p:spPr>
            <a:xfrm>
              <a:off x="736140" y="569673"/>
              <a:ext cx="682611" cy="622826"/>
            </a:xfrm>
            <a:custGeom>
              <a:avLst/>
              <a:gdLst/>
              <a:ahLst/>
              <a:cxnLst/>
              <a:rect l="l" t="t" r="r" b="b"/>
              <a:pathLst>
                <a:path w="6040" h="5511" extrusionOk="0">
                  <a:moveTo>
                    <a:pt x="1200" y="168"/>
                  </a:moveTo>
                  <a:lnTo>
                    <a:pt x="2316" y="614"/>
                  </a:lnTo>
                  <a:lnTo>
                    <a:pt x="2413" y="1646"/>
                  </a:lnTo>
                  <a:lnTo>
                    <a:pt x="1395" y="2232"/>
                  </a:lnTo>
                  <a:lnTo>
                    <a:pt x="279" y="1786"/>
                  </a:lnTo>
                  <a:lnTo>
                    <a:pt x="181" y="754"/>
                  </a:lnTo>
                  <a:lnTo>
                    <a:pt x="1200" y="168"/>
                  </a:lnTo>
                  <a:close/>
                  <a:moveTo>
                    <a:pt x="2525" y="1772"/>
                  </a:moveTo>
                  <a:lnTo>
                    <a:pt x="2622" y="2790"/>
                  </a:lnTo>
                  <a:lnTo>
                    <a:pt x="3822" y="3278"/>
                  </a:lnTo>
                  <a:lnTo>
                    <a:pt x="4826" y="2693"/>
                  </a:lnTo>
                  <a:lnTo>
                    <a:pt x="5817" y="3139"/>
                  </a:lnTo>
                  <a:lnTo>
                    <a:pt x="4980" y="3739"/>
                  </a:lnTo>
                  <a:lnTo>
                    <a:pt x="3822" y="3278"/>
                  </a:lnTo>
                  <a:lnTo>
                    <a:pt x="2790" y="3878"/>
                  </a:lnTo>
                  <a:lnTo>
                    <a:pt x="1660" y="3432"/>
                  </a:lnTo>
                  <a:lnTo>
                    <a:pt x="1479" y="2372"/>
                  </a:lnTo>
                  <a:lnTo>
                    <a:pt x="2525" y="1772"/>
                  </a:lnTo>
                  <a:close/>
                  <a:moveTo>
                    <a:pt x="1186" y="0"/>
                  </a:moveTo>
                  <a:lnTo>
                    <a:pt x="0" y="684"/>
                  </a:lnTo>
                  <a:lnTo>
                    <a:pt x="112" y="1884"/>
                  </a:lnTo>
                  <a:lnTo>
                    <a:pt x="1311" y="2358"/>
                  </a:lnTo>
                  <a:lnTo>
                    <a:pt x="1562" y="3529"/>
                  </a:lnTo>
                  <a:lnTo>
                    <a:pt x="2720" y="3948"/>
                  </a:lnTo>
                  <a:lnTo>
                    <a:pt x="2818" y="5022"/>
                  </a:lnTo>
                  <a:lnTo>
                    <a:pt x="4017" y="5510"/>
                  </a:lnTo>
                  <a:lnTo>
                    <a:pt x="5119" y="4869"/>
                  </a:lnTo>
                  <a:lnTo>
                    <a:pt x="5022" y="3822"/>
                  </a:lnTo>
                  <a:lnTo>
                    <a:pt x="6040" y="3125"/>
                  </a:lnTo>
                  <a:lnTo>
                    <a:pt x="4910" y="2595"/>
                  </a:lnTo>
                  <a:lnTo>
                    <a:pt x="4798" y="1535"/>
                  </a:lnTo>
                  <a:lnTo>
                    <a:pt x="3599" y="1047"/>
                  </a:lnTo>
                  <a:lnTo>
                    <a:pt x="2581" y="1632"/>
                  </a:lnTo>
                  <a:lnTo>
                    <a:pt x="2483" y="517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2" name="Google Shape;622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FONTES DE DERIVAÇÃO DOS POLíMEROS BIODEGRADÁVEIS</a:t>
            </a:r>
            <a:endParaRPr sz="3200" dirty="0"/>
          </a:p>
        </p:txBody>
      </p:sp>
      <p:sp>
        <p:nvSpPr>
          <p:cNvPr id="6223" name="Google Shape;6223;p61"/>
          <p:cNvSpPr txBox="1"/>
          <p:nvPr/>
        </p:nvSpPr>
        <p:spPr>
          <a:xfrm>
            <a:off x="720000" y="2749343"/>
            <a:ext cx="2007900" cy="119096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Derivados de fonte animal como a quitina, quitosana ou proteínas</a:t>
            </a:r>
          </a:p>
        </p:txBody>
      </p:sp>
      <p:sp>
        <p:nvSpPr>
          <p:cNvPr id="6225" name="Google Shape;6225;p61"/>
          <p:cNvSpPr txBox="1"/>
          <p:nvPr/>
        </p:nvSpPr>
        <p:spPr>
          <a:xfrm>
            <a:off x="720000" y="1444424"/>
            <a:ext cx="2007900" cy="1127325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Fontes renováveis de origem vegetal como milho, celulose, batata, cana-de-açúcar</a:t>
            </a:r>
          </a:p>
        </p:txBody>
      </p:sp>
      <p:sp>
        <p:nvSpPr>
          <p:cNvPr id="6227" name="Google Shape;6227;p61"/>
          <p:cNvSpPr txBox="1"/>
          <p:nvPr/>
        </p:nvSpPr>
        <p:spPr>
          <a:xfrm>
            <a:off x="6416200" y="1320213"/>
            <a:ext cx="2007900" cy="1136212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Sintetizados por bactérias</a:t>
            </a:r>
          </a:p>
        </p:txBody>
      </p:sp>
      <p:sp>
        <p:nvSpPr>
          <p:cNvPr id="6229" name="Google Shape;6229;p61"/>
          <p:cNvSpPr txBox="1"/>
          <p:nvPr/>
        </p:nvSpPr>
        <p:spPr>
          <a:xfrm>
            <a:off x="6416200" y="2804099"/>
            <a:ext cx="2007900" cy="1136212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latin typeface="DM Sans" pitchFamily="2" charset="0"/>
                <a:ea typeface="Bebas Neue"/>
                <a:cs typeface="Bebas Neue"/>
                <a:sym typeface="Bebas Neue"/>
              </a:rPr>
              <a:t>Obtidos de fontes fósseis, como o petróleo.</a:t>
            </a:r>
          </a:p>
        </p:txBody>
      </p:sp>
      <p:cxnSp>
        <p:nvCxnSpPr>
          <p:cNvPr id="6231" name="Google Shape;6231;p61"/>
          <p:cNvCxnSpPr>
            <a:cxnSpLocks/>
            <a:stCxn id="6225" idx="3"/>
          </p:cNvCxnSpPr>
          <p:nvPr/>
        </p:nvCxnSpPr>
        <p:spPr>
          <a:xfrm>
            <a:off x="2727900" y="2008087"/>
            <a:ext cx="862331" cy="2384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3" name="Google Shape;6233;p61"/>
          <p:cNvCxnSpPr>
            <a:cxnSpLocks/>
            <a:stCxn id="6227" idx="1"/>
          </p:cNvCxnSpPr>
          <p:nvPr/>
        </p:nvCxnSpPr>
        <p:spPr>
          <a:xfrm rot="10800000" flipV="1">
            <a:off x="4656988" y="1888318"/>
            <a:ext cx="1759213" cy="707135"/>
          </a:xfrm>
          <a:prstGeom prst="bentConnector3">
            <a:avLst>
              <a:gd name="adj1" fmla="val 4531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4" name="Google Shape;6234;p61"/>
          <p:cNvCxnSpPr>
            <a:cxnSpLocks/>
            <a:stCxn id="6229" idx="1"/>
          </p:cNvCxnSpPr>
          <p:nvPr/>
        </p:nvCxnSpPr>
        <p:spPr>
          <a:xfrm rot="10800000">
            <a:off x="4656988" y="2932691"/>
            <a:ext cx="1759213" cy="4395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8" name="Google Shape;6278;p61"/>
          <p:cNvCxnSpPr>
            <a:cxnSpLocks/>
            <a:stCxn id="6223" idx="3"/>
          </p:cNvCxnSpPr>
          <p:nvPr/>
        </p:nvCxnSpPr>
        <p:spPr>
          <a:xfrm flipV="1">
            <a:off x="2727900" y="2687076"/>
            <a:ext cx="902903" cy="6577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415;p75">
            <a:extLst>
              <a:ext uri="{FF2B5EF4-FFF2-40B4-BE49-F238E27FC236}">
                <a16:creationId xmlns:a16="http://schemas.microsoft.com/office/drawing/2014/main" id="{22F8A10A-D1D6-CA2E-AFF5-9AD3831D5C6D}"/>
              </a:ext>
            </a:extLst>
          </p:cNvPr>
          <p:cNvGrpSpPr/>
          <p:nvPr/>
        </p:nvGrpSpPr>
        <p:grpSpPr>
          <a:xfrm>
            <a:off x="3363004" y="936482"/>
            <a:ext cx="2417992" cy="3601235"/>
            <a:chOff x="769475" y="2276500"/>
            <a:chExt cx="1525700" cy="2272300"/>
          </a:xfrm>
        </p:grpSpPr>
        <p:sp>
          <p:nvSpPr>
            <p:cNvPr id="3" name="Google Shape;8416;p75">
              <a:extLst>
                <a:ext uri="{FF2B5EF4-FFF2-40B4-BE49-F238E27FC236}">
                  <a16:creationId xmlns:a16="http://schemas.microsoft.com/office/drawing/2014/main" id="{E86D7955-511D-1BE2-C4D3-42D30921C04F}"/>
                </a:ext>
              </a:extLst>
            </p:cNvPr>
            <p:cNvSpPr/>
            <p:nvPr/>
          </p:nvSpPr>
          <p:spPr>
            <a:xfrm>
              <a:off x="938450" y="2781800"/>
              <a:ext cx="114975" cy="309550"/>
            </a:xfrm>
            <a:custGeom>
              <a:avLst/>
              <a:gdLst/>
              <a:ahLst/>
              <a:cxnLst/>
              <a:rect l="l" t="t" r="r" b="b"/>
              <a:pathLst>
                <a:path w="4599" h="12382" extrusionOk="0">
                  <a:moveTo>
                    <a:pt x="0" y="1"/>
                  </a:moveTo>
                  <a:lnTo>
                    <a:pt x="4599" y="1"/>
                  </a:lnTo>
                  <a:lnTo>
                    <a:pt x="4599" y="1333"/>
                  </a:lnTo>
                  <a:lnTo>
                    <a:pt x="3721" y="1333"/>
                  </a:lnTo>
                  <a:lnTo>
                    <a:pt x="3721" y="10968"/>
                  </a:lnTo>
                  <a:cubicBezTo>
                    <a:pt x="3721" y="11748"/>
                    <a:pt x="3088" y="12382"/>
                    <a:pt x="2291" y="12382"/>
                  </a:cubicBezTo>
                  <a:lnTo>
                    <a:pt x="2291" y="12382"/>
                  </a:lnTo>
                  <a:cubicBezTo>
                    <a:pt x="1511" y="12382"/>
                    <a:pt x="878" y="11748"/>
                    <a:pt x="878" y="10968"/>
                  </a:cubicBezTo>
                  <a:lnTo>
                    <a:pt x="878" y="1333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17;p75">
              <a:extLst>
                <a:ext uri="{FF2B5EF4-FFF2-40B4-BE49-F238E27FC236}">
                  <a16:creationId xmlns:a16="http://schemas.microsoft.com/office/drawing/2014/main" id="{B0680C12-EADE-2370-6A70-4D9FE75C31EA}"/>
                </a:ext>
              </a:extLst>
            </p:cNvPr>
            <p:cNvSpPr/>
            <p:nvPr/>
          </p:nvSpPr>
          <p:spPr>
            <a:xfrm>
              <a:off x="969725" y="2869950"/>
              <a:ext cx="50800" cy="166975"/>
            </a:xfrm>
            <a:custGeom>
              <a:avLst/>
              <a:gdLst/>
              <a:ahLst/>
              <a:cxnLst/>
              <a:rect l="l" t="t" r="r" b="b"/>
              <a:pathLst>
                <a:path w="2032" h="6679" extrusionOk="0">
                  <a:moveTo>
                    <a:pt x="2032" y="1"/>
                  </a:moveTo>
                  <a:lnTo>
                    <a:pt x="2032" y="5671"/>
                  </a:lnTo>
                  <a:cubicBezTo>
                    <a:pt x="2032" y="6224"/>
                    <a:pt x="1577" y="6679"/>
                    <a:pt x="1008" y="6679"/>
                  </a:cubicBezTo>
                  <a:lnTo>
                    <a:pt x="1008" y="6679"/>
                  </a:lnTo>
                  <a:cubicBezTo>
                    <a:pt x="455" y="6679"/>
                    <a:pt x="1" y="6224"/>
                    <a:pt x="1" y="567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18;p75">
              <a:extLst>
                <a:ext uri="{FF2B5EF4-FFF2-40B4-BE49-F238E27FC236}">
                  <a16:creationId xmlns:a16="http://schemas.microsoft.com/office/drawing/2014/main" id="{3B647C89-22DE-C10B-5EC9-C899D0549514}"/>
                </a:ext>
              </a:extLst>
            </p:cNvPr>
            <p:cNvSpPr/>
            <p:nvPr/>
          </p:nvSpPr>
          <p:spPr>
            <a:xfrm>
              <a:off x="1190700" y="4450075"/>
              <a:ext cx="137725" cy="98725"/>
            </a:xfrm>
            <a:custGeom>
              <a:avLst/>
              <a:gdLst/>
              <a:ahLst/>
              <a:cxnLst/>
              <a:rect l="l" t="t" r="r" b="b"/>
              <a:pathLst>
                <a:path w="5509" h="3949" extrusionOk="0">
                  <a:moveTo>
                    <a:pt x="3494" y="0"/>
                  </a:moveTo>
                  <a:cubicBezTo>
                    <a:pt x="2990" y="634"/>
                    <a:pt x="1024" y="2145"/>
                    <a:pt x="520" y="2909"/>
                  </a:cubicBezTo>
                  <a:cubicBezTo>
                    <a:pt x="33" y="3689"/>
                    <a:pt x="0" y="3948"/>
                    <a:pt x="748" y="3900"/>
                  </a:cubicBezTo>
                  <a:cubicBezTo>
                    <a:pt x="1479" y="3851"/>
                    <a:pt x="3640" y="2616"/>
                    <a:pt x="4582" y="2096"/>
                  </a:cubicBezTo>
                  <a:cubicBezTo>
                    <a:pt x="5508" y="1576"/>
                    <a:pt x="5037" y="731"/>
                    <a:pt x="5054" y="585"/>
                  </a:cubicBezTo>
                  <a:cubicBezTo>
                    <a:pt x="5054" y="423"/>
                    <a:pt x="3932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19;p75">
              <a:extLst>
                <a:ext uri="{FF2B5EF4-FFF2-40B4-BE49-F238E27FC236}">
                  <a16:creationId xmlns:a16="http://schemas.microsoft.com/office/drawing/2014/main" id="{03BA05BA-9E2F-C7B3-94F4-8001C3C6D310}"/>
                </a:ext>
              </a:extLst>
            </p:cNvPr>
            <p:cNvSpPr/>
            <p:nvPr/>
          </p:nvSpPr>
          <p:spPr>
            <a:xfrm>
              <a:off x="1405975" y="4439500"/>
              <a:ext cx="137725" cy="99150"/>
            </a:xfrm>
            <a:custGeom>
              <a:avLst/>
              <a:gdLst/>
              <a:ahLst/>
              <a:cxnLst/>
              <a:rect l="l" t="t" r="r" b="b"/>
              <a:pathLst>
                <a:path w="5509" h="3966" extrusionOk="0">
                  <a:moveTo>
                    <a:pt x="2016" y="1"/>
                  </a:moveTo>
                  <a:cubicBezTo>
                    <a:pt x="2519" y="634"/>
                    <a:pt x="4502" y="2146"/>
                    <a:pt x="4989" y="2925"/>
                  </a:cubicBezTo>
                  <a:cubicBezTo>
                    <a:pt x="5493" y="3689"/>
                    <a:pt x="5509" y="3965"/>
                    <a:pt x="4761" y="3917"/>
                  </a:cubicBezTo>
                  <a:cubicBezTo>
                    <a:pt x="4030" y="3852"/>
                    <a:pt x="1869" y="2633"/>
                    <a:pt x="927" y="2113"/>
                  </a:cubicBezTo>
                  <a:cubicBezTo>
                    <a:pt x="1" y="1593"/>
                    <a:pt x="472" y="748"/>
                    <a:pt x="456" y="586"/>
                  </a:cubicBezTo>
                  <a:cubicBezTo>
                    <a:pt x="456" y="439"/>
                    <a:pt x="157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20;p75">
              <a:extLst>
                <a:ext uri="{FF2B5EF4-FFF2-40B4-BE49-F238E27FC236}">
                  <a16:creationId xmlns:a16="http://schemas.microsoft.com/office/drawing/2014/main" id="{1408E122-3D13-558E-E1A2-28273F094129}"/>
                </a:ext>
              </a:extLst>
            </p:cNvPr>
            <p:cNvSpPr/>
            <p:nvPr/>
          </p:nvSpPr>
          <p:spPr>
            <a:xfrm>
              <a:off x="1123675" y="3497125"/>
              <a:ext cx="240900" cy="998050"/>
            </a:xfrm>
            <a:custGeom>
              <a:avLst/>
              <a:gdLst/>
              <a:ahLst/>
              <a:cxnLst/>
              <a:rect l="l" t="t" r="r" b="b"/>
              <a:pathLst>
                <a:path w="9636" h="39922" extrusionOk="0">
                  <a:moveTo>
                    <a:pt x="0" y="1658"/>
                  </a:moveTo>
                  <a:cubicBezTo>
                    <a:pt x="0" y="1658"/>
                    <a:pt x="1105" y="21675"/>
                    <a:pt x="2535" y="27736"/>
                  </a:cubicBezTo>
                  <a:cubicBezTo>
                    <a:pt x="3705" y="32659"/>
                    <a:pt x="4940" y="37290"/>
                    <a:pt x="5362" y="38849"/>
                  </a:cubicBezTo>
                  <a:cubicBezTo>
                    <a:pt x="5639" y="39922"/>
                    <a:pt x="7686" y="39727"/>
                    <a:pt x="7751" y="38524"/>
                  </a:cubicBezTo>
                  <a:lnTo>
                    <a:pt x="9636" y="6743"/>
                  </a:lnTo>
                  <a:cubicBezTo>
                    <a:pt x="9636" y="6743"/>
                    <a:pt x="9148" y="0"/>
                    <a:pt x="0" y="16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21;p75">
              <a:extLst>
                <a:ext uri="{FF2B5EF4-FFF2-40B4-BE49-F238E27FC236}">
                  <a16:creationId xmlns:a16="http://schemas.microsoft.com/office/drawing/2014/main" id="{3677A013-F581-D08A-F5D3-F95D567DB640}"/>
                </a:ext>
              </a:extLst>
            </p:cNvPr>
            <p:cNvSpPr/>
            <p:nvPr/>
          </p:nvSpPr>
          <p:spPr>
            <a:xfrm>
              <a:off x="1158200" y="3634425"/>
              <a:ext cx="190125" cy="537425"/>
            </a:xfrm>
            <a:custGeom>
              <a:avLst/>
              <a:gdLst/>
              <a:ahLst/>
              <a:cxnLst/>
              <a:rect l="l" t="t" r="r" b="b"/>
              <a:pathLst>
                <a:path w="7605" h="21497" extrusionOk="0">
                  <a:moveTo>
                    <a:pt x="1" y="14136"/>
                  </a:moveTo>
                  <a:cubicBezTo>
                    <a:pt x="179" y="15891"/>
                    <a:pt x="374" y="17548"/>
                    <a:pt x="585" y="18978"/>
                  </a:cubicBezTo>
                  <a:cubicBezTo>
                    <a:pt x="2259" y="19595"/>
                    <a:pt x="5362" y="20830"/>
                    <a:pt x="7052" y="21496"/>
                  </a:cubicBezTo>
                  <a:lnTo>
                    <a:pt x="7605" y="12121"/>
                  </a:lnTo>
                  <a:lnTo>
                    <a:pt x="6971" y="182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22;p75">
              <a:extLst>
                <a:ext uri="{FF2B5EF4-FFF2-40B4-BE49-F238E27FC236}">
                  <a16:creationId xmlns:a16="http://schemas.microsoft.com/office/drawing/2014/main" id="{C0DAFC40-5F37-E30D-257B-B1ACD1F860FA}"/>
                </a:ext>
              </a:extLst>
            </p:cNvPr>
            <p:cNvSpPr/>
            <p:nvPr/>
          </p:nvSpPr>
          <p:spPr>
            <a:xfrm>
              <a:off x="1371850" y="3362675"/>
              <a:ext cx="244175" cy="1104075"/>
            </a:xfrm>
            <a:custGeom>
              <a:avLst/>
              <a:gdLst/>
              <a:ahLst/>
              <a:cxnLst/>
              <a:rect l="l" t="t" r="r" b="b"/>
              <a:pathLst>
                <a:path w="9767" h="44163" extrusionOk="0">
                  <a:moveTo>
                    <a:pt x="9766" y="1853"/>
                  </a:moveTo>
                  <a:cubicBezTo>
                    <a:pt x="9766" y="1853"/>
                    <a:pt x="8304" y="27606"/>
                    <a:pt x="6728" y="33634"/>
                  </a:cubicBezTo>
                  <a:cubicBezTo>
                    <a:pt x="5168" y="39662"/>
                    <a:pt x="3998" y="44162"/>
                    <a:pt x="3998" y="44162"/>
                  </a:cubicBezTo>
                  <a:lnTo>
                    <a:pt x="1805" y="44000"/>
                  </a:lnTo>
                  <a:lnTo>
                    <a:pt x="1" y="10448"/>
                  </a:lnTo>
                  <a:cubicBezTo>
                    <a:pt x="1" y="10448"/>
                    <a:pt x="667" y="0"/>
                    <a:pt x="9766" y="18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23;p75">
              <a:extLst>
                <a:ext uri="{FF2B5EF4-FFF2-40B4-BE49-F238E27FC236}">
                  <a16:creationId xmlns:a16="http://schemas.microsoft.com/office/drawing/2014/main" id="{20ADBEA7-DB3F-2E59-43A7-47560A9AAAAB}"/>
                </a:ext>
              </a:extLst>
            </p:cNvPr>
            <p:cNvSpPr/>
            <p:nvPr/>
          </p:nvSpPr>
          <p:spPr>
            <a:xfrm>
              <a:off x="1408025" y="3629150"/>
              <a:ext cx="177925" cy="492725"/>
            </a:xfrm>
            <a:custGeom>
              <a:avLst/>
              <a:gdLst/>
              <a:ahLst/>
              <a:cxnLst/>
              <a:rect l="l" t="t" r="r" b="b"/>
              <a:pathLst>
                <a:path w="7117" h="19709" extrusionOk="0">
                  <a:moveTo>
                    <a:pt x="7117" y="8205"/>
                  </a:moveTo>
                  <a:cubicBezTo>
                    <a:pt x="6792" y="12007"/>
                    <a:pt x="6418" y="15777"/>
                    <a:pt x="6028" y="18701"/>
                  </a:cubicBezTo>
                  <a:lnTo>
                    <a:pt x="0" y="19709"/>
                  </a:lnTo>
                  <a:lnTo>
                    <a:pt x="293" y="19059"/>
                  </a:lnTo>
                  <a:cubicBezTo>
                    <a:pt x="293" y="19059"/>
                    <a:pt x="5183" y="2259"/>
                    <a:pt x="5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24;p75">
              <a:extLst>
                <a:ext uri="{FF2B5EF4-FFF2-40B4-BE49-F238E27FC236}">
                  <a16:creationId xmlns:a16="http://schemas.microsoft.com/office/drawing/2014/main" id="{5B643BE8-D75A-D31F-B1A6-203AC9EECEA6}"/>
                </a:ext>
              </a:extLst>
            </p:cNvPr>
            <p:cNvSpPr/>
            <p:nvPr/>
          </p:nvSpPr>
          <p:spPr>
            <a:xfrm>
              <a:off x="840550" y="3027975"/>
              <a:ext cx="361150" cy="393225"/>
            </a:xfrm>
            <a:custGeom>
              <a:avLst/>
              <a:gdLst/>
              <a:ahLst/>
              <a:cxnLst/>
              <a:rect l="l" t="t" r="r" b="b"/>
              <a:pathLst>
                <a:path w="14446" h="15729" extrusionOk="0">
                  <a:moveTo>
                    <a:pt x="11066" y="10204"/>
                  </a:moveTo>
                  <a:cubicBezTo>
                    <a:pt x="9538" y="12300"/>
                    <a:pt x="5021" y="15728"/>
                    <a:pt x="2503" y="15289"/>
                  </a:cubicBezTo>
                  <a:cubicBezTo>
                    <a:pt x="1" y="14851"/>
                    <a:pt x="927" y="13908"/>
                    <a:pt x="927" y="13908"/>
                  </a:cubicBezTo>
                  <a:cubicBezTo>
                    <a:pt x="927" y="13908"/>
                    <a:pt x="6679" y="3510"/>
                    <a:pt x="9652" y="1966"/>
                  </a:cubicBezTo>
                  <a:cubicBezTo>
                    <a:pt x="12642" y="423"/>
                    <a:pt x="14023" y="0"/>
                    <a:pt x="14023" y="0"/>
                  </a:cubicBezTo>
                  <a:cubicBezTo>
                    <a:pt x="14023" y="0"/>
                    <a:pt x="14445" y="9668"/>
                    <a:pt x="11066" y="10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425;p75">
              <a:extLst>
                <a:ext uri="{FF2B5EF4-FFF2-40B4-BE49-F238E27FC236}">
                  <a16:creationId xmlns:a16="http://schemas.microsoft.com/office/drawing/2014/main" id="{88FEEE1B-093F-4DBB-98C4-64D6D682D9E1}"/>
                </a:ext>
              </a:extLst>
            </p:cNvPr>
            <p:cNvSpPr/>
            <p:nvPr/>
          </p:nvSpPr>
          <p:spPr>
            <a:xfrm>
              <a:off x="1263825" y="3621025"/>
              <a:ext cx="182400" cy="158850"/>
            </a:xfrm>
            <a:custGeom>
              <a:avLst/>
              <a:gdLst/>
              <a:ahLst/>
              <a:cxnLst/>
              <a:rect l="l" t="t" r="r" b="b"/>
              <a:pathLst>
                <a:path w="7296" h="6354" extrusionOk="0">
                  <a:moveTo>
                    <a:pt x="0" y="0"/>
                  </a:moveTo>
                  <a:cubicBezTo>
                    <a:pt x="0" y="601"/>
                    <a:pt x="1527" y="6353"/>
                    <a:pt x="3770" y="6321"/>
                  </a:cubicBezTo>
                  <a:cubicBezTo>
                    <a:pt x="6012" y="6288"/>
                    <a:pt x="7019" y="5606"/>
                    <a:pt x="7019" y="4777"/>
                  </a:cubicBezTo>
                  <a:cubicBezTo>
                    <a:pt x="7019" y="3932"/>
                    <a:pt x="7295" y="1170"/>
                    <a:pt x="7295" y="11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426;p75">
              <a:extLst>
                <a:ext uri="{FF2B5EF4-FFF2-40B4-BE49-F238E27FC236}">
                  <a16:creationId xmlns:a16="http://schemas.microsoft.com/office/drawing/2014/main" id="{BE7562D9-37DA-324E-98F9-9F4092D7534D}"/>
                </a:ext>
              </a:extLst>
            </p:cNvPr>
            <p:cNvSpPr/>
            <p:nvPr/>
          </p:nvSpPr>
          <p:spPr>
            <a:xfrm>
              <a:off x="1115150" y="3560500"/>
              <a:ext cx="493550" cy="150300"/>
            </a:xfrm>
            <a:custGeom>
              <a:avLst/>
              <a:gdLst/>
              <a:ahLst/>
              <a:cxnLst/>
              <a:rect l="l" t="t" r="r" b="b"/>
              <a:pathLst>
                <a:path w="19742" h="6012" extrusionOk="0">
                  <a:moveTo>
                    <a:pt x="731" y="0"/>
                  </a:moveTo>
                  <a:cubicBezTo>
                    <a:pt x="0" y="845"/>
                    <a:pt x="309" y="1073"/>
                    <a:pt x="325" y="2031"/>
                  </a:cubicBezTo>
                  <a:cubicBezTo>
                    <a:pt x="325" y="2990"/>
                    <a:pt x="1853" y="3802"/>
                    <a:pt x="4663" y="4647"/>
                  </a:cubicBezTo>
                  <a:cubicBezTo>
                    <a:pt x="7133" y="5395"/>
                    <a:pt x="19742" y="6012"/>
                    <a:pt x="19465" y="1885"/>
                  </a:cubicBezTo>
                  <a:lnTo>
                    <a:pt x="19352" y="98"/>
                  </a:lnTo>
                  <a:cubicBezTo>
                    <a:pt x="19352" y="98"/>
                    <a:pt x="1349" y="1527"/>
                    <a:pt x="731" y="0"/>
                  </a:cubicBezTo>
                  <a:close/>
                </a:path>
              </a:pathLst>
            </a:custGeom>
            <a:solidFill>
              <a:srgbClr val="8A1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427;p75">
              <a:extLst>
                <a:ext uri="{FF2B5EF4-FFF2-40B4-BE49-F238E27FC236}">
                  <a16:creationId xmlns:a16="http://schemas.microsoft.com/office/drawing/2014/main" id="{4229EF63-FDF6-7455-0584-D7C1A725AA18}"/>
                </a:ext>
              </a:extLst>
            </p:cNvPr>
            <p:cNvSpPr/>
            <p:nvPr/>
          </p:nvSpPr>
          <p:spPr>
            <a:xfrm>
              <a:off x="1189475" y="3626300"/>
              <a:ext cx="34150" cy="74350"/>
            </a:xfrm>
            <a:custGeom>
              <a:avLst/>
              <a:gdLst/>
              <a:ahLst/>
              <a:cxnLst/>
              <a:rect l="l" t="t" r="r" b="b"/>
              <a:pathLst>
                <a:path w="1366" h="2974" extrusionOk="0">
                  <a:moveTo>
                    <a:pt x="537" y="49"/>
                  </a:moveTo>
                  <a:cubicBezTo>
                    <a:pt x="1" y="1430"/>
                    <a:pt x="358" y="2746"/>
                    <a:pt x="732" y="2811"/>
                  </a:cubicBezTo>
                  <a:cubicBezTo>
                    <a:pt x="1089" y="2876"/>
                    <a:pt x="1365" y="2974"/>
                    <a:pt x="1317" y="2795"/>
                  </a:cubicBezTo>
                  <a:cubicBezTo>
                    <a:pt x="1268" y="2616"/>
                    <a:pt x="829" y="1755"/>
                    <a:pt x="992" y="1203"/>
                  </a:cubicBezTo>
                  <a:cubicBezTo>
                    <a:pt x="1073" y="910"/>
                    <a:pt x="1187" y="634"/>
                    <a:pt x="1300" y="342"/>
                  </a:cubicBezTo>
                  <a:cubicBezTo>
                    <a:pt x="1300" y="342"/>
                    <a:pt x="911" y="0"/>
                    <a:pt x="537" y="49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28;p75">
              <a:extLst>
                <a:ext uri="{FF2B5EF4-FFF2-40B4-BE49-F238E27FC236}">
                  <a16:creationId xmlns:a16="http://schemas.microsoft.com/office/drawing/2014/main" id="{684E8070-85AF-4132-695D-85A3E0BC2062}"/>
                </a:ext>
              </a:extLst>
            </p:cNvPr>
            <p:cNvSpPr/>
            <p:nvPr/>
          </p:nvSpPr>
          <p:spPr>
            <a:xfrm>
              <a:off x="1500225" y="3629950"/>
              <a:ext cx="34150" cy="74775"/>
            </a:xfrm>
            <a:custGeom>
              <a:avLst/>
              <a:gdLst/>
              <a:ahLst/>
              <a:cxnLst/>
              <a:rect l="l" t="t" r="r" b="b"/>
              <a:pathLst>
                <a:path w="1366" h="2991" extrusionOk="0">
                  <a:moveTo>
                    <a:pt x="829" y="66"/>
                  </a:moveTo>
                  <a:cubicBezTo>
                    <a:pt x="1365" y="1447"/>
                    <a:pt x="1008" y="2746"/>
                    <a:pt x="634" y="2811"/>
                  </a:cubicBezTo>
                  <a:cubicBezTo>
                    <a:pt x="277" y="2893"/>
                    <a:pt x="0" y="2990"/>
                    <a:pt x="49" y="2811"/>
                  </a:cubicBezTo>
                  <a:cubicBezTo>
                    <a:pt x="114" y="2617"/>
                    <a:pt x="537" y="1772"/>
                    <a:pt x="374" y="1219"/>
                  </a:cubicBezTo>
                  <a:cubicBezTo>
                    <a:pt x="293" y="927"/>
                    <a:pt x="179" y="634"/>
                    <a:pt x="65" y="358"/>
                  </a:cubicBezTo>
                  <a:cubicBezTo>
                    <a:pt x="65" y="358"/>
                    <a:pt x="455" y="1"/>
                    <a:pt x="829" y="66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429;p75">
              <a:extLst>
                <a:ext uri="{FF2B5EF4-FFF2-40B4-BE49-F238E27FC236}">
                  <a16:creationId xmlns:a16="http://schemas.microsoft.com/office/drawing/2014/main" id="{5E6179E4-716B-FB5A-62A6-FA8BB266955A}"/>
                </a:ext>
              </a:extLst>
            </p:cNvPr>
            <p:cNvSpPr/>
            <p:nvPr/>
          </p:nvSpPr>
          <p:spPr>
            <a:xfrm>
              <a:off x="1572925" y="3570650"/>
              <a:ext cx="30900" cy="92625"/>
            </a:xfrm>
            <a:custGeom>
              <a:avLst/>
              <a:gdLst/>
              <a:ahLst/>
              <a:cxnLst/>
              <a:rect l="l" t="t" r="r" b="b"/>
              <a:pathLst>
                <a:path w="1236" h="3705" extrusionOk="0">
                  <a:moveTo>
                    <a:pt x="683" y="49"/>
                  </a:moveTo>
                  <a:cubicBezTo>
                    <a:pt x="1236" y="1430"/>
                    <a:pt x="1024" y="3461"/>
                    <a:pt x="651" y="3526"/>
                  </a:cubicBezTo>
                  <a:cubicBezTo>
                    <a:pt x="293" y="3607"/>
                    <a:pt x="1" y="3705"/>
                    <a:pt x="66" y="3526"/>
                  </a:cubicBezTo>
                  <a:cubicBezTo>
                    <a:pt x="114" y="3331"/>
                    <a:pt x="553" y="2486"/>
                    <a:pt x="391" y="1934"/>
                  </a:cubicBezTo>
                  <a:cubicBezTo>
                    <a:pt x="277" y="1446"/>
                    <a:pt x="244" y="959"/>
                    <a:pt x="277" y="472"/>
                  </a:cubicBezTo>
                  <a:cubicBezTo>
                    <a:pt x="277" y="472"/>
                    <a:pt x="342" y="0"/>
                    <a:pt x="683" y="49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30;p75">
              <a:extLst>
                <a:ext uri="{FF2B5EF4-FFF2-40B4-BE49-F238E27FC236}">
                  <a16:creationId xmlns:a16="http://schemas.microsoft.com/office/drawing/2014/main" id="{807EDA73-1934-8CAC-7A5D-A49EFE8B807F}"/>
                </a:ext>
              </a:extLst>
            </p:cNvPr>
            <p:cNvSpPr/>
            <p:nvPr/>
          </p:nvSpPr>
          <p:spPr>
            <a:xfrm>
              <a:off x="1106200" y="3579175"/>
              <a:ext cx="35375" cy="74775"/>
            </a:xfrm>
            <a:custGeom>
              <a:avLst/>
              <a:gdLst/>
              <a:ahLst/>
              <a:cxnLst/>
              <a:rect l="l" t="t" r="r" b="b"/>
              <a:pathLst>
                <a:path w="1415" h="2991" extrusionOk="0">
                  <a:moveTo>
                    <a:pt x="537" y="49"/>
                  </a:moveTo>
                  <a:cubicBezTo>
                    <a:pt x="1" y="1430"/>
                    <a:pt x="407" y="2746"/>
                    <a:pt x="781" y="2811"/>
                  </a:cubicBezTo>
                  <a:cubicBezTo>
                    <a:pt x="1138" y="2876"/>
                    <a:pt x="1414" y="2990"/>
                    <a:pt x="1366" y="2795"/>
                  </a:cubicBezTo>
                  <a:cubicBezTo>
                    <a:pt x="1301" y="2617"/>
                    <a:pt x="829" y="1755"/>
                    <a:pt x="992" y="1203"/>
                  </a:cubicBezTo>
                  <a:cubicBezTo>
                    <a:pt x="1073" y="910"/>
                    <a:pt x="1187" y="634"/>
                    <a:pt x="1301" y="358"/>
                  </a:cubicBezTo>
                  <a:cubicBezTo>
                    <a:pt x="1301" y="358"/>
                    <a:pt x="911" y="1"/>
                    <a:pt x="537" y="49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31;p75">
              <a:extLst>
                <a:ext uri="{FF2B5EF4-FFF2-40B4-BE49-F238E27FC236}">
                  <a16:creationId xmlns:a16="http://schemas.microsoft.com/office/drawing/2014/main" id="{F46CDE45-58AE-8791-FA32-65FF63384CF9}"/>
                </a:ext>
              </a:extLst>
            </p:cNvPr>
            <p:cNvSpPr/>
            <p:nvPr/>
          </p:nvSpPr>
          <p:spPr>
            <a:xfrm>
              <a:off x="1059500" y="2943475"/>
              <a:ext cx="553675" cy="687725"/>
            </a:xfrm>
            <a:custGeom>
              <a:avLst/>
              <a:gdLst/>
              <a:ahLst/>
              <a:cxnLst/>
              <a:rect l="l" t="t" r="r" b="b"/>
              <a:pathLst>
                <a:path w="22147" h="27509" extrusionOk="0">
                  <a:moveTo>
                    <a:pt x="21659" y="23024"/>
                  </a:moveTo>
                  <a:cubicBezTo>
                    <a:pt x="22146" y="16638"/>
                    <a:pt x="20538" y="6175"/>
                    <a:pt x="18344" y="4160"/>
                  </a:cubicBezTo>
                  <a:cubicBezTo>
                    <a:pt x="17581" y="3478"/>
                    <a:pt x="16443" y="2844"/>
                    <a:pt x="15111" y="2454"/>
                  </a:cubicBezTo>
                  <a:cubicBezTo>
                    <a:pt x="15111" y="2048"/>
                    <a:pt x="15160" y="1642"/>
                    <a:pt x="15355" y="1528"/>
                  </a:cubicBezTo>
                  <a:cubicBezTo>
                    <a:pt x="15793" y="1284"/>
                    <a:pt x="16882" y="878"/>
                    <a:pt x="15566" y="439"/>
                  </a:cubicBezTo>
                  <a:cubicBezTo>
                    <a:pt x="14250" y="1"/>
                    <a:pt x="7767" y="407"/>
                    <a:pt x="7507" y="1219"/>
                  </a:cubicBezTo>
                  <a:cubicBezTo>
                    <a:pt x="7263" y="2032"/>
                    <a:pt x="7848" y="1772"/>
                    <a:pt x="8206" y="2129"/>
                  </a:cubicBezTo>
                  <a:cubicBezTo>
                    <a:pt x="8319" y="2275"/>
                    <a:pt x="8417" y="2438"/>
                    <a:pt x="8465" y="2616"/>
                  </a:cubicBezTo>
                  <a:cubicBezTo>
                    <a:pt x="7832" y="2876"/>
                    <a:pt x="7231" y="3201"/>
                    <a:pt x="6694" y="3624"/>
                  </a:cubicBezTo>
                  <a:cubicBezTo>
                    <a:pt x="3689" y="5866"/>
                    <a:pt x="0" y="18409"/>
                    <a:pt x="2454" y="24486"/>
                  </a:cubicBezTo>
                  <a:cubicBezTo>
                    <a:pt x="3461" y="26988"/>
                    <a:pt x="8173" y="27297"/>
                    <a:pt x="12430" y="27395"/>
                  </a:cubicBezTo>
                  <a:cubicBezTo>
                    <a:pt x="17109" y="27508"/>
                    <a:pt x="21334" y="27102"/>
                    <a:pt x="21659" y="23024"/>
                  </a:cubicBezTo>
                  <a:close/>
                </a:path>
              </a:pathLst>
            </a:custGeom>
            <a:solidFill>
              <a:srgbClr val="525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432;p75">
              <a:extLst>
                <a:ext uri="{FF2B5EF4-FFF2-40B4-BE49-F238E27FC236}">
                  <a16:creationId xmlns:a16="http://schemas.microsoft.com/office/drawing/2014/main" id="{CBE91532-1520-5C38-89BD-8B0CC7C75191}"/>
                </a:ext>
              </a:extLst>
            </p:cNvPr>
            <p:cNvSpPr/>
            <p:nvPr/>
          </p:nvSpPr>
          <p:spPr>
            <a:xfrm>
              <a:off x="993700" y="2999925"/>
              <a:ext cx="328625" cy="1010650"/>
            </a:xfrm>
            <a:custGeom>
              <a:avLst/>
              <a:gdLst/>
              <a:ahLst/>
              <a:cxnLst/>
              <a:rect l="l" t="t" r="r" b="b"/>
              <a:pathLst>
                <a:path w="13145" h="40426" extrusionOk="0">
                  <a:moveTo>
                    <a:pt x="4420" y="5818"/>
                  </a:moveTo>
                  <a:cubicBezTo>
                    <a:pt x="228" y="14202"/>
                    <a:pt x="0" y="36169"/>
                    <a:pt x="0" y="36169"/>
                  </a:cubicBezTo>
                  <a:lnTo>
                    <a:pt x="13145" y="40426"/>
                  </a:lnTo>
                  <a:cubicBezTo>
                    <a:pt x="13145" y="40426"/>
                    <a:pt x="10366" y="6711"/>
                    <a:pt x="10366" y="4290"/>
                  </a:cubicBezTo>
                  <a:cubicBezTo>
                    <a:pt x="10366" y="1870"/>
                    <a:pt x="11146" y="326"/>
                    <a:pt x="11146" y="326"/>
                  </a:cubicBezTo>
                  <a:cubicBezTo>
                    <a:pt x="11146" y="326"/>
                    <a:pt x="6077" y="1"/>
                    <a:pt x="4420" y="5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433;p75">
              <a:extLst>
                <a:ext uri="{FF2B5EF4-FFF2-40B4-BE49-F238E27FC236}">
                  <a16:creationId xmlns:a16="http://schemas.microsoft.com/office/drawing/2014/main" id="{F6FC47DA-B109-B5C1-967D-A7472DEE2A67}"/>
                </a:ext>
              </a:extLst>
            </p:cNvPr>
            <p:cNvSpPr/>
            <p:nvPr/>
          </p:nvSpPr>
          <p:spPr>
            <a:xfrm>
              <a:off x="1155350" y="2982875"/>
              <a:ext cx="125550" cy="512250"/>
            </a:xfrm>
            <a:custGeom>
              <a:avLst/>
              <a:gdLst/>
              <a:ahLst/>
              <a:cxnLst/>
              <a:rect l="l" t="t" r="r" b="b"/>
              <a:pathLst>
                <a:path w="5022" h="20490" extrusionOk="0">
                  <a:moveTo>
                    <a:pt x="2584" y="3559"/>
                  </a:moveTo>
                  <a:cubicBezTo>
                    <a:pt x="1707" y="4989"/>
                    <a:pt x="1" y="5980"/>
                    <a:pt x="1" y="5980"/>
                  </a:cubicBezTo>
                  <a:cubicBezTo>
                    <a:pt x="1" y="5980"/>
                    <a:pt x="2649" y="8839"/>
                    <a:pt x="3039" y="11764"/>
                  </a:cubicBezTo>
                  <a:cubicBezTo>
                    <a:pt x="3413" y="14689"/>
                    <a:pt x="5021" y="20489"/>
                    <a:pt x="5021" y="20489"/>
                  </a:cubicBezTo>
                  <a:cubicBezTo>
                    <a:pt x="5021" y="20489"/>
                    <a:pt x="4550" y="2454"/>
                    <a:pt x="4696" y="1235"/>
                  </a:cubicBezTo>
                  <a:cubicBezTo>
                    <a:pt x="4859" y="1"/>
                    <a:pt x="2584" y="3559"/>
                    <a:pt x="2584" y="3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34;p75">
              <a:extLst>
                <a:ext uri="{FF2B5EF4-FFF2-40B4-BE49-F238E27FC236}">
                  <a16:creationId xmlns:a16="http://schemas.microsoft.com/office/drawing/2014/main" id="{BC8A58DA-67A4-619D-9E4C-B6333555920D}"/>
                </a:ext>
              </a:extLst>
            </p:cNvPr>
            <p:cNvSpPr/>
            <p:nvPr/>
          </p:nvSpPr>
          <p:spPr>
            <a:xfrm>
              <a:off x="1118000" y="3281025"/>
              <a:ext cx="95075" cy="133675"/>
            </a:xfrm>
            <a:custGeom>
              <a:avLst/>
              <a:gdLst/>
              <a:ahLst/>
              <a:cxnLst/>
              <a:rect l="l" t="t" r="r" b="b"/>
              <a:pathLst>
                <a:path w="3803" h="5347" extrusionOk="0">
                  <a:moveTo>
                    <a:pt x="715" y="17"/>
                  </a:moveTo>
                  <a:cubicBezTo>
                    <a:pt x="1869" y="521"/>
                    <a:pt x="3656" y="1"/>
                    <a:pt x="3656" y="1"/>
                  </a:cubicBezTo>
                  <a:cubicBezTo>
                    <a:pt x="3656" y="1"/>
                    <a:pt x="3802" y="4875"/>
                    <a:pt x="3298" y="5119"/>
                  </a:cubicBezTo>
                  <a:cubicBezTo>
                    <a:pt x="2811" y="5346"/>
                    <a:pt x="926" y="5070"/>
                    <a:pt x="455" y="4469"/>
                  </a:cubicBezTo>
                  <a:cubicBezTo>
                    <a:pt x="0" y="3851"/>
                    <a:pt x="715" y="17"/>
                    <a:pt x="715" y="17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35;p75">
              <a:extLst>
                <a:ext uri="{FF2B5EF4-FFF2-40B4-BE49-F238E27FC236}">
                  <a16:creationId xmlns:a16="http://schemas.microsoft.com/office/drawing/2014/main" id="{17678710-AD2A-4CB6-4C77-E460E44F7AB9}"/>
                </a:ext>
              </a:extLst>
            </p:cNvPr>
            <p:cNvSpPr/>
            <p:nvPr/>
          </p:nvSpPr>
          <p:spPr>
            <a:xfrm>
              <a:off x="1117575" y="3279800"/>
              <a:ext cx="88575" cy="123100"/>
            </a:xfrm>
            <a:custGeom>
              <a:avLst/>
              <a:gdLst/>
              <a:ahLst/>
              <a:cxnLst/>
              <a:rect l="l" t="t" r="r" b="b"/>
              <a:pathLst>
                <a:path w="3543" h="4924" extrusionOk="0">
                  <a:moveTo>
                    <a:pt x="439" y="17"/>
                  </a:moveTo>
                  <a:cubicBezTo>
                    <a:pt x="1593" y="521"/>
                    <a:pt x="3380" y="1"/>
                    <a:pt x="3380" y="1"/>
                  </a:cubicBezTo>
                  <a:cubicBezTo>
                    <a:pt x="3380" y="1"/>
                    <a:pt x="3543" y="4437"/>
                    <a:pt x="3039" y="4680"/>
                  </a:cubicBezTo>
                  <a:cubicBezTo>
                    <a:pt x="2552" y="4924"/>
                    <a:pt x="927" y="4843"/>
                    <a:pt x="456" y="4242"/>
                  </a:cubicBezTo>
                  <a:cubicBezTo>
                    <a:pt x="1" y="3640"/>
                    <a:pt x="439" y="17"/>
                    <a:pt x="43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36;p75">
              <a:extLst>
                <a:ext uri="{FF2B5EF4-FFF2-40B4-BE49-F238E27FC236}">
                  <a16:creationId xmlns:a16="http://schemas.microsoft.com/office/drawing/2014/main" id="{24683D72-AA7F-08ED-9F21-29DB38F17082}"/>
                </a:ext>
              </a:extLst>
            </p:cNvPr>
            <p:cNvSpPr/>
            <p:nvPr/>
          </p:nvSpPr>
          <p:spPr>
            <a:xfrm>
              <a:off x="1128150" y="3274925"/>
              <a:ext cx="80050" cy="14250"/>
            </a:xfrm>
            <a:custGeom>
              <a:avLst/>
              <a:gdLst/>
              <a:ahLst/>
              <a:cxnLst/>
              <a:rect l="l" t="t" r="r" b="b"/>
              <a:pathLst>
                <a:path w="3202" h="570" extrusionOk="0">
                  <a:moveTo>
                    <a:pt x="1609" y="570"/>
                  </a:moveTo>
                  <a:cubicBezTo>
                    <a:pt x="2486" y="570"/>
                    <a:pt x="3201" y="440"/>
                    <a:pt x="3201" y="277"/>
                  </a:cubicBezTo>
                  <a:cubicBezTo>
                    <a:pt x="3201" y="131"/>
                    <a:pt x="2486" y="1"/>
                    <a:pt x="1609" y="1"/>
                  </a:cubicBezTo>
                  <a:cubicBezTo>
                    <a:pt x="731" y="1"/>
                    <a:pt x="0" y="131"/>
                    <a:pt x="0" y="277"/>
                  </a:cubicBezTo>
                  <a:cubicBezTo>
                    <a:pt x="0" y="440"/>
                    <a:pt x="731" y="570"/>
                    <a:pt x="1609" y="57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37;p75">
              <a:extLst>
                <a:ext uri="{FF2B5EF4-FFF2-40B4-BE49-F238E27FC236}">
                  <a16:creationId xmlns:a16="http://schemas.microsoft.com/office/drawing/2014/main" id="{6C749A4F-18EF-3048-9A52-4CF6F8760AC0}"/>
                </a:ext>
              </a:extLst>
            </p:cNvPr>
            <p:cNvSpPr/>
            <p:nvPr/>
          </p:nvSpPr>
          <p:spPr>
            <a:xfrm>
              <a:off x="1437250" y="2995475"/>
              <a:ext cx="362375" cy="1033400"/>
            </a:xfrm>
            <a:custGeom>
              <a:avLst/>
              <a:gdLst/>
              <a:ahLst/>
              <a:cxnLst/>
              <a:rect l="l" t="t" r="r" b="b"/>
              <a:pathLst>
                <a:path w="14495" h="41336" extrusionOk="0">
                  <a:moveTo>
                    <a:pt x="1" y="358"/>
                  </a:moveTo>
                  <a:cubicBezTo>
                    <a:pt x="1" y="358"/>
                    <a:pt x="1317" y="15387"/>
                    <a:pt x="1593" y="20619"/>
                  </a:cubicBezTo>
                  <a:cubicBezTo>
                    <a:pt x="1869" y="25867"/>
                    <a:pt x="456" y="41335"/>
                    <a:pt x="456" y="41335"/>
                  </a:cubicBezTo>
                  <a:lnTo>
                    <a:pt x="12349" y="36932"/>
                  </a:lnTo>
                  <a:cubicBezTo>
                    <a:pt x="14494" y="36136"/>
                    <a:pt x="8027" y="17467"/>
                    <a:pt x="6516" y="8823"/>
                  </a:cubicBezTo>
                  <a:cubicBezTo>
                    <a:pt x="5769" y="4517"/>
                    <a:pt x="4469" y="0"/>
                    <a:pt x="1" y="3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38;p75">
              <a:extLst>
                <a:ext uri="{FF2B5EF4-FFF2-40B4-BE49-F238E27FC236}">
                  <a16:creationId xmlns:a16="http://schemas.microsoft.com/office/drawing/2014/main" id="{45EC0BCD-4EFA-9767-F473-6B2E3B6AEC7E}"/>
                </a:ext>
              </a:extLst>
            </p:cNvPr>
            <p:cNvSpPr/>
            <p:nvPr/>
          </p:nvSpPr>
          <p:spPr>
            <a:xfrm>
              <a:off x="1431975" y="2649800"/>
              <a:ext cx="114975" cy="115775"/>
            </a:xfrm>
            <a:custGeom>
              <a:avLst/>
              <a:gdLst/>
              <a:ahLst/>
              <a:cxnLst/>
              <a:rect l="l" t="t" r="r" b="b"/>
              <a:pathLst>
                <a:path w="4599" h="4631" extrusionOk="0">
                  <a:moveTo>
                    <a:pt x="1820" y="179"/>
                  </a:moveTo>
                  <a:cubicBezTo>
                    <a:pt x="3526" y="0"/>
                    <a:pt x="4599" y="1966"/>
                    <a:pt x="3510" y="3299"/>
                  </a:cubicBezTo>
                  <a:cubicBezTo>
                    <a:pt x="2438" y="4631"/>
                    <a:pt x="277" y="3981"/>
                    <a:pt x="114" y="2275"/>
                  </a:cubicBezTo>
                  <a:cubicBezTo>
                    <a:pt x="1" y="1219"/>
                    <a:pt x="764" y="276"/>
                    <a:pt x="1820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39;p75">
              <a:extLst>
                <a:ext uri="{FF2B5EF4-FFF2-40B4-BE49-F238E27FC236}">
                  <a16:creationId xmlns:a16="http://schemas.microsoft.com/office/drawing/2014/main" id="{F0FA627D-E74A-2697-B810-B5E10A795E41}"/>
                </a:ext>
              </a:extLst>
            </p:cNvPr>
            <p:cNvSpPr/>
            <p:nvPr/>
          </p:nvSpPr>
          <p:spPr>
            <a:xfrm>
              <a:off x="1363750" y="2693675"/>
              <a:ext cx="149500" cy="148675"/>
            </a:xfrm>
            <a:custGeom>
              <a:avLst/>
              <a:gdLst/>
              <a:ahLst/>
              <a:cxnLst/>
              <a:rect l="l" t="t" r="r" b="b"/>
              <a:pathLst>
                <a:path w="5980" h="5947" extrusionOk="0">
                  <a:moveTo>
                    <a:pt x="3038" y="146"/>
                  </a:moveTo>
                  <a:cubicBezTo>
                    <a:pt x="829" y="374"/>
                    <a:pt x="0" y="3152"/>
                    <a:pt x="1722" y="4549"/>
                  </a:cubicBezTo>
                  <a:cubicBezTo>
                    <a:pt x="3428" y="5947"/>
                    <a:pt x="5979" y="4566"/>
                    <a:pt x="5768" y="2372"/>
                  </a:cubicBezTo>
                  <a:cubicBezTo>
                    <a:pt x="5622" y="991"/>
                    <a:pt x="4403" y="0"/>
                    <a:pt x="3038" y="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40;p75">
              <a:extLst>
                <a:ext uri="{FF2B5EF4-FFF2-40B4-BE49-F238E27FC236}">
                  <a16:creationId xmlns:a16="http://schemas.microsoft.com/office/drawing/2014/main" id="{E845014D-35C4-FF53-E6EE-F9B7D8E342FC}"/>
                </a:ext>
              </a:extLst>
            </p:cNvPr>
            <p:cNvSpPr/>
            <p:nvPr/>
          </p:nvSpPr>
          <p:spPr>
            <a:xfrm>
              <a:off x="1460825" y="2741600"/>
              <a:ext cx="62175" cy="71925"/>
            </a:xfrm>
            <a:custGeom>
              <a:avLst/>
              <a:gdLst/>
              <a:ahLst/>
              <a:cxnLst/>
              <a:rect l="l" t="t" r="r" b="b"/>
              <a:pathLst>
                <a:path w="2487" h="2877" extrusionOk="0">
                  <a:moveTo>
                    <a:pt x="0" y="910"/>
                  </a:moveTo>
                  <a:cubicBezTo>
                    <a:pt x="228" y="1105"/>
                    <a:pt x="1430" y="0"/>
                    <a:pt x="1820" y="358"/>
                  </a:cubicBezTo>
                  <a:cubicBezTo>
                    <a:pt x="2226" y="699"/>
                    <a:pt x="2486" y="1918"/>
                    <a:pt x="2080" y="2405"/>
                  </a:cubicBezTo>
                  <a:cubicBezTo>
                    <a:pt x="1674" y="2876"/>
                    <a:pt x="212" y="2519"/>
                    <a:pt x="163" y="2340"/>
                  </a:cubicBezTo>
                  <a:cubicBezTo>
                    <a:pt x="130" y="2145"/>
                    <a:pt x="0" y="910"/>
                    <a:pt x="0" y="910"/>
                  </a:cubicBezTo>
                  <a:close/>
                </a:path>
              </a:pathLst>
            </a:custGeom>
            <a:solidFill>
              <a:srgbClr val="F2A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41;p75">
              <a:extLst>
                <a:ext uri="{FF2B5EF4-FFF2-40B4-BE49-F238E27FC236}">
                  <a16:creationId xmlns:a16="http://schemas.microsoft.com/office/drawing/2014/main" id="{A15D3491-0123-1D32-B4FC-424B297D2FD8}"/>
                </a:ext>
              </a:extLst>
            </p:cNvPr>
            <p:cNvSpPr/>
            <p:nvPr/>
          </p:nvSpPr>
          <p:spPr>
            <a:xfrm>
              <a:off x="1477075" y="2755800"/>
              <a:ext cx="28050" cy="40650"/>
            </a:xfrm>
            <a:custGeom>
              <a:avLst/>
              <a:gdLst/>
              <a:ahLst/>
              <a:cxnLst/>
              <a:rect l="l" t="t" r="r" b="b"/>
              <a:pathLst>
                <a:path w="1122" h="1626" extrusionOk="0">
                  <a:moveTo>
                    <a:pt x="861" y="1415"/>
                  </a:moveTo>
                  <a:cubicBezTo>
                    <a:pt x="748" y="1626"/>
                    <a:pt x="0" y="1512"/>
                    <a:pt x="163" y="765"/>
                  </a:cubicBezTo>
                  <a:cubicBezTo>
                    <a:pt x="341" y="1"/>
                    <a:pt x="1121" y="375"/>
                    <a:pt x="861" y="1415"/>
                  </a:cubicBezTo>
                  <a:close/>
                </a:path>
              </a:pathLst>
            </a:custGeom>
            <a:solidFill>
              <a:srgbClr val="F09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42;p75">
              <a:extLst>
                <a:ext uri="{FF2B5EF4-FFF2-40B4-BE49-F238E27FC236}">
                  <a16:creationId xmlns:a16="http://schemas.microsoft.com/office/drawing/2014/main" id="{D4964FA3-0568-B919-7FA5-A19525FE9A58}"/>
                </a:ext>
              </a:extLst>
            </p:cNvPr>
            <p:cNvSpPr/>
            <p:nvPr/>
          </p:nvSpPr>
          <p:spPr>
            <a:xfrm>
              <a:off x="1151700" y="2677425"/>
              <a:ext cx="175500" cy="176700"/>
            </a:xfrm>
            <a:custGeom>
              <a:avLst/>
              <a:gdLst/>
              <a:ahLst/>
              <a:cxnLst/>
              <a:rect l="l" t="t" r="r" b="b"/>
              <a:pathLst>
                <a:path w="7020" h="7068" extrusionOk="0">
                  <a:moveTo>
                    <a:pt x="2795" y="276"/>
                  </a:moveTo>
                  <a:cubicBezTo>
                    <a:pt x="5395" y="0"/>
                    <a:pt x="7020" y="3022"/>
                    <a:pt x="5362" y="5053"/>
                  </a:cubicBezTo>
                  <a:cubicBezTo>
                    <a:pt x="3705" y="7068"/>
                    <a:pt x="439" y="6093"/>
                    <a:pt x="163" y="3493"/>
                  </a:cubicBezTo>
                  <a:cubicBezTo>
                    <a:pt x="1" y="1869"/>
                    <a:pt x="1170" y="439"/>
                    <a:pt x="2795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43;p75">
              <a:extLst>
                <a:ext uri="{FF2B5EF4-FFF2-40B4-BE49-F238E27FC236}">
                  <a16:creationId xmlns:a16="http://schemas.microsoft.com/office/drawing/2014/main" id="{E722A481-E44B-B3EF-0665-ACE14B6994AA}"/>
                </a:ext>
              </a:extLst>
            </p:cNvPr>
            <p:cNvSpPr/>
            <p:nvPr/>
          </p:nvSpPr>
          <p:spPr>
            <a:xfrm>
              <a:off x="1156575" y="2619325"/>
              <a:ext cx="117825" cy="118650"/>
            </a:xfrm>
            <a:custGeom>
              <a:avLst/>
              <a:gdLst/>
              <a:ahLst/>
              <a:cxnLst/>
              <a:rect l="l" t="t" r="r" b="b"/>
              <a:pathLst>
                <a:path w="4713" h="4746" extrusionOk="0">
                  <a:moveTo>
                    <a:pt x="1869" y="179"/>
                  </a:moveTo>
                  <a:cubicBezTo>
                    <a:pt x="3624" y="1"/>
                    <a:pt x="4712" y="2032"/>
                    <a:pt x="3608" y="3380"/>
                  </a:cubicBezTo>
                  <a:cubicBezTo>
                    <a:pt x="2487" y="4745"/>
                    <a:pt x="293" y="4079"/>
                    <a:pt x="114" y="2340"/>
                  </a:cubicBezTo>
                  <a:cubicBezTo>
                    <a:pt x="1" y="1268"/>
                    <a:pt x="797" y="293"/>
                    <a:pt x="1869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44;p75">
              <a:extLst>
                <a:ext uri="{FF2B5EF4-FFF2-40B4-BE49-F238E27FC236}">
                  <a16:creationId xmlns:a16="http://schemas.microsoft.com/office/drawing/2014/main" id="{1187930D-6FCA-A4ED-C826-FC8604574C11}"/>
                </a:ext>
              </a:extLst>
            </p:cNvPr>
            <p:cNvSpPr/>
            <p:nvPr/>
          </p:nvSpPr>
          <p:spPr>
            <a:xfrm>
              <a:off x="1367000" y="2614450"/>
              <a:ext cx="118625" cy="117825"/>
            </a:xfrm>
            <a:custGeom>
              <a:avLst/>
              <a:gdLst/>
              <a:ahLst/>
              <a:cxnLst/>
              <a:rect l="l" t="t" r="r" b="b"/>
              <a:pathLst>
                <a:path w="4745" h="4713" extrusionOk="0">
                  <a:moveTo>
                    <a:pt x="2405" y="114"/>
                  </a:moveTo>
                  <a:cubicBezTo>
                    <a:pt x="666" y="293"/>
                    <a:pt x="0" y="2503"/>
                    <a:pt x="1365" y="3608"/>
                  </a:cubicBezTo>
                  <a:cubicBezTo>
                    <a:pt x="2730" y="4713"/>
                    <a:pt x="4744" y="3624"/>
                    <a:pt x="4566" y="1869"/>
                  </a:cubicBezTo>
                  <a:cubicBezTo>
                    <a:pt x="4452" y="797"/>
                    <a:pt x="3493" y="1"/>
                    <a:pt x="2405" y="1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45;p75">
              <a:extLst>
                <a:ext uri="{FF2B5EF4-FFF2-40B4-BE49-F238E27FC236}">
                  <a16:creationId xmlns:a16="http://schemas.microsoft.com/office/drawing/2014/main" id="{6EE1690A-E4B6-6C63-DB09-30125BB0F686}"/>
                </a:ext>
              </a:extLst>
            </p:cNvPr>
            <p:cNvSpPr/>
            <p:nvPr/>
          </p:nvSpPr>
          <p:spPr>
            <a:xfrm>
              <a:off x="1183800" y="2564075"/>
              <a:ext cx="84100" cy="84525"/>
            </a:xfrm>
            <a:custGeom>
              <a:avLst/>
              <a:gdLst/>
              <a:ahLst/>
              <a:cxnLst/>
              <a:rect l="l" t="t" r="r" b="b"/>
              <a:pathLst>
                <a:path w="3364" h="3381" extrusionOk="0">
                  <a:moveTo>
                    <a:pt x="1349" y="131"/>
                  </a:moveTo>
                  <a:cubicBezTo>
                    <a:pt x="2584" y="1"/>
                    <a:pt x="3364" y="1431"/>
                    <a:pt x="2584" y="2406"/>
                  </a:cubicBezTo>
                  <a:cubicBezTo>
                    <a:pt x="1787" y="3380"/>
                    <a:pt x="211" y="2909"/>
                    <a:pt x="81" y="1658"/>
                  </a:cubicBezTo>
                  <a:cubicBezTo>
                    <a:pt x="0" y="895"/>
                    <a:pt x="569" y="196"/>
                    <a:pt x="1349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46;p75">
              <a:extLst>
                <a:ext uri="{FF2B5EF4-FFF2-40B4-BE49-F238E27FC236}">
                  <a16:creationId xmlns:a16="http://schemas.microsoft.com/office/drawing/2014/main" id="{B2418853-3032-E8ED-1CD7-CCF1EA0428DB}"/>
                </a:ext>
              </a:extLst>
            </p:cNvPr>
            <p:cNvSpPr/>
            <p:nvPr/>
          </p:nvSpPr>
          <p:spPr>
            <a:xfrm>
              <a:off x="1359275" y="2562875"/>
              <a:ext cx="84500" cy="83700"/>
            </a:xfrm>
            <a:custGeom>
              <a:avLst/>
              <a:gdLst/>
              <a:ahLst/>
              <a:cxnLst/>
              <a:rect l="l" t="t" r="r" b="b"/>
              <a:pathLst>
                <a:path w="3380" h="3348" extrusionOk="0">
                  <a:moveTo>
                    <a:pt x="1723" y="65"/>
                  </a:moveTo>
                  <a:cubicBezTo>
                    <a:pt x="471" y="195"/>
                    <a:pt x="0" y="1771"/>
                    <a:pt x="975" y="2567"/>
                  </a:cubicBezTo>
                  <a:cubicBezTo>
                    <a:pt x="1934" y="3347"/>
                    <a:pt x="3380" y="2567"/>
                    <a:pt x="3250" y="1333"/>
                  </a:cubicBezTo>
                  <a:cubicBezTo>
                    <a:pt x="3185" y="553"/>
                    <a:pt x="2486" y="0"/>
                    <a:pt x="172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47;p75">
              <a:extLst>
                <a:ext uri="{FF2B5EF4-FFF2-40B4-BE49-F238E27FC236}">
                  <a16:creationId xmlns:a16="http://schemas.microsoft.com/office/drawing/2014/main" id="{498F835B-2FF9-F4FF-9DE7-1ABA50029703}"/>
                </a:ext>
              </a:extLst>
            </p:cNvPr>
            <p:cNvSpPr/>
            <p:nvPr/>
          </p:nvSpPr>
          <p:spPr>
            <a:xfrm>
              <a:off x="1081425" y="2570575"/>
              <a:ext cx="148700" cy="149525"/>
            </a:xfrm>
            <a:custGeom>
              <a:avLst/>
              <a:gdLst/>
              <a:ahLst/>
              <a:cxnLst/>
              <a:rect l="l" t="t" r="r" b="b"/>
              <a:pathLst>
                <a:path w="5948" h="5981" extrusionOk="0">
                  <a:moveTo>
                    <a:pt x="2373" y="228"/>
                  </a:moveTo>
                  <a:cubicBezTo>
                    <a:pt x="4566" y="1"/>
                    <a:pt x="5947" y="2552"/>
                    <a:pt x="4550" y="4274"/>
                  </a:cubicBezTo>
                  <a:cubicBezTo>
                    <a:pt x="3153" y="5980"/>
                    <a:pt x="374" y="5151"/>
                    <a:pt x="147" y="2958"/>
                  </a:cubicBezTo>
                  <a:cubicBezTo>
                    <a:pt x="1" y="1593"/>
                    <a:pt x="1008" y="375"/>
                    <a:pt x="2373" y="2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48;p75">
              <a:extLst>
                <a:ext uri="{FF2B5EF4-FFF2-40B4-BE49-F238E27FC236}">
                  <a16:creationId xmlns:a16="http://schemas.microsoft.com/office/drawing/2014/main" id="{FF0ABE0B-C3B0-A476-46FC-154644AA9ADC}"/>
                </a:ext>
              </a:extLst>
            </p:cNvPr>
            <p:cNvSpPr/>
            <p:nvPr/>
          </p:nvSpPr>
          <p:spPr>
            <a:xfrm>
              <a:off x="1407200" y="2560825"/>
              <a:ext cx="149500" cy="148300"/>
            </a:xfrm>
            <a:custGeom>
              <a:avLst/>
              <a:gdLst/>
              <a:ahLst/>
              <a:cxnLst/>
              <a:rect l="l" t="t" r="r" b="b"/>
              <a:pathLst>
                <a:path w="5980" h="5932" extrusionOk="0">
                  <a:moveTo>
                    <a:pt x="3023" y="131"/>
                  </a:moveTo>
                  <a:cubicBezTo>
                    <a:pt x="829" y="358"/>
                    <a:pt x="1" y="3137"/>
                    <a:pt x="1723" y="4534"/>
                  </a:cubicBezTo>
                  <a:cubicBezTo>
                    <a:pt x="3429" y="5931"/>
                    <a:pt x="5980" y="4550"/>
                    <a:pt x="5752" y="2357"/>
                  </a:cubicBezTo>
                  <a:cubicBezTo>
                    <a:pt x="5606" y="992"/>
                    <a:pt x="4388" y="1"/>
                    <a:pt x="3023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49;p75">
              <a:extLst>
                <a:ext uri="{FF2B5EF4-FFF2-40B4-BE49-F238E27FC236}">
                  <a16:creationId xmlns:a16="http://schemas.microsoft.com/office/drawing/2014/main" id="{05E854A7-7DC9-0BFF-2083-D93E2D474F90}"/>
                </a:ext>
              </a:extLst>
            </p:cNvPr>
            <p:cNvSpPr/>
            <p:nvPr/>
          </p:nvSpPr>
          <p:spPr>
            <a:xfrm>
              <a:off x="1120825" y="2553925"/>
              <a:ext cx="104425" cy="105225"/>
            </a:xfrm>
            <a:custGeom>
              <a:avLst/>
              <a:gdLst/>
              <a:ahLst/>
              <a:cxnLst/>
              <a:rect l="l" t="t" r="r" b="b"/>
              <a:pathLst>
                <a:path w="4177" h="4209" extrusionOk="0">
                  <a:moveTo>
                    <a:pt x="1658" y="163"/>
                  </a:moveTo>
                  <a:cubicBezTo>
                    <a:pt x="3218" y="1"/>
                    <a:pt x="4176" y="1804"/>
                    <a:pt x="3202" y="3007"/>
                  </a:cubicBezTo>
                  <a:cubicBezTo>
                    <a:pt x="2210" y="4209"/>
                    <a:pt x="261" y="3624"/>
                    <a:pt x="98" y="2080"/>
                  </a:cubicBezTo>
                  <a:cubicBezTo>
                    <a:pt x="1" y="1122"/>
                    <a:pt x="699" y="261"/>
                    <a:pt x="1658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50;p75">
              <a:extLst>
                <a:ext uri="{FF2B5EF4-FFF2-40B4-BE49-F238E27FC236}">
                  <a16:creationId xmlns:a16="http://schemas.microsoft.com/office/drawing/2014/main" id="{1F83705A-A6C4-78AF-9C3A-712A1F3CC940}"/>
                </a:ext>
              </a:extLst>
            </p:cNvPr>
            <p:cNvSpPr/>
            <p:nvPr/>
          </p:nvSpPr>
          <p:spPr>
            <a:xfrm>
              <a:off x="1249600" y="2582775"/>
              <a:ext cx="99950" cy="100750"/>
            </a:xfrm>
            <a:custGeom>
              <a:avLst/>
              <a:gdLst/>
              <a:ahLst/>
              <a:cxnLst/>
              <a:rect l="l" t="t" r="r" b="b"/>
              <a:pathLst>
                <a:path w="3998" h="4030" extrusionOk="0">
                  <a:moveTo>
                    <a:pt x="1593" y="163"/>
                  </a:moveTo>
                  <a:cubicBezTo>
                    <a:pt x="3071" y="0"/>
                    <a:pt x="3997" y="1723"/>
                    <a:pt x="3055" y="2876"/>
                  </a:cubicBezTo>
                  <a:cubicBezTo>
                    <a:pt x="2113" y="4030"/>
                    <a:pt x="244" y="3461"/>
                    <a:pt x="98" y="1983"/>
                  </a:cubicBezTo>
                  <a:cubicBezTo>
                    <a:pt x="0" y="1073"/>
                    <a:pt x="683" y="244"/>
                    <a:pt x="1593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1;p75">
              <a:extLst>
                <a:ext uri="{FF2B5EF4-FFF2-40B4-BE49-F238E27FC236}">
                  <a16:creationId xmlns:a16="http://schemas.microsoft.com/office/drawing/2014/main" id="{5F181709-09A1-E76B-3FAA-0B970A46DCB8}"/>
                </a:ext>
              </a:extLst>
            </p:cNvPr>
            <p:cNvSpPr/>
            <p:nvPr/>
          </p:nvSpPr>
          <p:spPr>
            <a:xfrm>
              <a:off x="1315800" y="2575875"/>
              <a:ext cx="113775" cy="114575"/>
            </a:xfrm>
            <a:custGeom>
              <a:avLst/>
              <a:gdLst/>
              <a:ahLst/>
              <a:cxnLst/>
              <a:rect l="l" t="t" r="r" b="b"/>
              <a:pathLst>
                <a:path w="4551" h="4583" extrusionOk="0">
                  <a:moveTo>
                    <a:pt x="1804" y="179"/>
                  </a:moveTo>
                  <a:cubicBezTo>
                    <a:pt x="3494" y="0"/>
                    <a:pt x="4550" y="1950"/>
                    <a:pt x="3478" y="3266"/>
                  </a:cubicBezTo>
                  <a:cubicBezTo>
                    <a:pt x="2405" y="4582"/>
                    <a:pt x="277" y="3948"/>
                    <a:pt x="115" y="2259"/>
                  </a:cubicBezTo>
                  <a:cubicBezTo>
                    <a:pt x="1" y="1219"/>
                    <a:pt x="764" y="276"/>
                    <a:pt x="1804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52;p75">
              <a:extLst>
                <a:ext uri="{FF2B5EF4-FFF2-40B4-BE49-F238E27FC236}">
                  <a16:creationId xmlns:a16="http://schemas.microsoft.com/office/drawing/2014/main" id="{657F4F56-D22A-19D2-2701-BFE9A4BBC518}"/>
                </a:ext>
              </a:extLst>
            </p:cNvPr>
            <p:cNvSpPr/>
            <p:nvPr/>
          </p:nvSpPr>
          <p:spPr>
            <a:xfrm>
              <a:off x="1360900" y="2583175"/>
              <a:ext cx="114975" cy="115800"/>
            </a:xfrm>
            <a:custGeom>
              <a:avLst/>
              <a:gdLst/>
              <a:ahLst/>
              <a:cxnLst/>
              <a:rect l="l" t="t" r="r" b="b"/>
              <a:pathLst>
                <a:path w="4599" h="4632" extrusionOk="0">
                  <a:moveTo>
                    <a:pt x="2762" y="4469"/>
                  </a:moveTo>
                  <a:cubicBezTo>
                    <a:pt x="1056" y="4631"/>
                    <a:pt x="0" y="2649"/>
                    <a:pt x="1073" y="1333"/>
                  </a:cubicBezTo>
                  <a:cubicBezTo>
                    <a:pt x="2161" y="1"/>
                    <a:pt x="4306" y="634"/>
                    <a:pt x="4485" y="2340"/>
                  </a:cubicBezTo>
                  <a:cubicBezTo>
                    <a:pt x="4598" y="3413"/>
                    <a:pt x="3819" y="4355"/>
                    <a:pt x="2762" y="44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53;p75">
              <a:extLst>
                <a:ext uri="{FF2B5EF4-FFF2-40B4-BE49-F238E27FC236}">
                  <a16:creationId xmlns:a16="http://schemas.microsoft.com/office/drawing/2014/main" id="{89049591-D532-E15F-D7E3-EDC16AA9525B}"/>
                </a:ext>
              </a:extLst>
            </p:cNvPr>
            <p:cNvSpPr/>
            <p:nvPr/>
          </p:nvSpPr>
          <p:spPr>
            <a:xfrm>
              <a:off x="1176875" y="2562875"/>
              <a:ext cx="53250" cy="53625"/>
            </a:xfrm>
            <a:custGeom>
              <a:avLst/>
              <a:gdLst/>
              <a:ahLst/>
              <a:cxnLst/>
              <a:rect l="l" t="t" r="r" b="b"/>
              <a:pathLst>
                <a:path w="2130" h="2145" extrusionOk="0">
                  <a:moveTo>
                    <a:pt x="846" y="81"/>
                  </a:moveTo>
                  <a:cubicBezTo>
                    <a:pt x="1642" y="0"/>
                    <a:pt x="2129" y="910"/>
                    <a:pt x="1626" y="1527"/>
                  </a:cubicBezTo>
                  <a:cubicBezTo>
                    <a:pt x="1138" y="2145"/>
                    <a:pt x="131" y="1852"/>
                    <a:pt x="50" y="1056"/>
                  </a:cubicBezTo>
                  <a:cubicBezTo>
                    <a:pt x="1" y="569"/>
                    <a:pt x="358" y="130"/>
                    <a:pt x="846" y="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54;p75">
              <a:extLst>
                <a:ext uri="{FF2B5EF4-FFF2-40B4-BE49-F238E27FC236}">
                  <a16:creationId xmlns:a16="http://schemas.microsoft.com/office/drawing/2014/main" id="{A4FEF15E-DB4C-A380-F6E1-79708DF06E9C}"/>
                </a:ext>
              </a:extLst>
            </p:cNvPr>
            <p:cNvSpPr/>
            <p:nvPr/>
          </p:nvSpPr>
          <p:spPr>
            <a:xfrm>
              <a:off x="1414100" y="2549450"/>
              <a:ext cx="54050" cy="53250"/>
            </a:xfrm>
            <a:custGeom>
              <a:avLst/>
              <a:gdLst/>
              <a:ahLst/>
              <a:cxnLst/>
              <a:rect l="l" t="t" r="r" b="b"/>
              <a:pathLst>
                <a:path w="2162" h="2130" extrusionOk="0">
                  <a:moveTo>
                    <a:pt x="1106" y="50"/>
                  </a:moveTo>
                  <a:cubicBezTo>
                    <a:pt x="309" y="131"/>
                    <a:pt x="1" y="1122"/>
                    <a:pt x="618" y="1626"/>
                  </a:cubicBezTo>
                  <a:cubicBezTo>
                    <a:pt x="1236" y="2129"/>
                    <a:pt x="2162" y="1642"/>
                    <a:pt x="2081" y="846"/>
                  </a:cubicBezTo>
                  <a:cubicBezTo>
                    <a:pt x="2032" y="358"/>
                    <a:pt x="1593" y="1"/>
                    <a:pt x="1106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55;p75">
              <a:extLst>
                <a:ext uri="{FF2B5EF4-FFF2-40B4-BE49-F238E27FC236}">
                  <a16:creationId xmlns:a16="http://schemas.microsoft.com/office/drawing/2014/main" id="{058BC287-E793-28DC-EBBC-A7D39C41AD45}"/>
                </a:ext>
              </a:extLst>
            </p:cNvPr>
            <p:cNvSpPr/>
            <p:nvPr/>
          </p:nvSpPr>
          <p:spPr>
            <a:xfrm>
              <a:off x="1353575" y="2550675"/>
              <a:ext cx="59350" cy="59325"/>
            </a:xfrm>
            <a:custGeom>
              <a:avLst/>
              <a:gdLst/>
              <a:ahLst/>
              <a:cxnLst/>
              <a:rect l="l" t="t" r="r" b="b"/>
              <a:pathLst>
                <a:path w="2374" h="2373" extrusionOk="0">
                  <a:moveTo>
                    <a:pt x="1203" y="66"/>
                  </a:moveTo>
                  <a:cubicBezTo>
                    <a:pt x="326" y="147"/>
                    <a:pt x="1" y="1252"/>
                    <a:pt x="683" y="1821"/>
                  </a:cubicBezTo>
                  <a:cubicBezTo>
                    <a:pt x="1366" y="2373"/>
                    <a:pt x="2373" y="1821"/>
                    <a:pt x="2292" y="943"/>
                  </a:cubicBezTo>
                  <a:cubicBezTo>
                    <a:pt x="2243" y="407"/>
                    <a:pt x="1756" y="1"/>
                    <a:pt x="1203" y="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56;p75">
              <a:extLst>
                <a:ext uri="{FF2B5EF4-FFF2-40B4-BE49-F238E27FC236}">
                  <a16:creationId xmlns:a16="http://schemas.microsoft.com/office/drawing/2014/main" id="{DBBF0A89-9C06-7C58-6CB7-C833A8BB52BC}"/>
                </a:ext>
              </a:extLst>
            </p:cNvPr>
            <p:cNvSpPr/>
            <p:nvPr/>
          </p:nvSpPr>
          <p:spPr>
            <a:xfrm>
              <a:off x="1225225" y="2607150"/>
              <a:ext cx="81675" cy="82075"/>
            </a:xfrm>
            <a:custGeom>
              <a:avLst/>
              <a:gdLst/>
              <a:ahLst/>
              <a:cxnLst/>
              <a:rect l="l" t="t" r="r" b="b"/>
              <a:pathLst>
                <a:path w="3267" h="3283" extrusionOk="0">
                  <a:moveTo>
                    <a:pt x="1300" y="114"/>
                  </a:moveTo>
                  <a:cubicBezTo>
                    <a:pt x="2503" y="0"/>
                    <a:pt x="3266" y="1398"/>
                    <a:pt x="2486" y="2340"/>
                  </a:cubicBezTo>
                  <a:cubicBezTo>
                    <a:pt x="1723" y="3282"/>
                    <a:pt x="195" y="2827"/>
                    <a:pt x="82" y="1625"/>
                  </a:cubicBezTo>
                  <a:cubicBezTo>
                    <a:pt x="0" y="861"/>
                    <a:pt x="537" y="195"/>
                    <a:pt x="1300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57;p75">
              <a:extLst>
                <a:ext uri="{FF2B5EF4-FFF2-40B4-BE49-F238E27FC236}">
                  <a16:creationId xmlns:a16="http://schemas.microsoft.com/office/drawing/2014/main" id="{9CD49032-8BF5-C256-659A-3F6D06278019}"/>
                </a:ext>
              </a:extLst>
            </p:cNvPr>
            <p:cNvSpPr/>
            <p:nvPr/>
          </p:nvSpPr>
          <p:spPr>
            <a:xfrm>
              <a:off x="1330025" y="2612825"/>
              <a:ext cx="82075" cy="81675"/>
            </a:xfrm>
            <a:custGeom>
              <a:avLst/>
              <a:gdLst/>
              <a:ahLst/>
              <a:cxnLst/>
              <a:rect l="l" t="t" r="r" b="b"/>
              <a:pathLst>
                <a:path w="3283" h="3267" extrusionOk="0">
                  <a:moveTo>
                    <a:pt x="1658" y="82"/>
                  </a:moveTo>
                  <a:cubicBezTo>
                    <a:pt x="439" y="212"/>
                    <a:pt x="0" y="1739"/>
                    <a:pt x="943" y="2503"/>
                  </a:cubicBezTo>
                  <a:cubicBezTo>
                    <a:pt x="1885" y="3267"/>
                    <a:pt x="3283" y="2519"/>
                    <a:pt x="3153" y="1301"/>
                  </a:cubicBezTo>
                  <a:cubicBezTo>
                    <a:pt x="3071" y="553"/>
                    <a:pt x="2405" y="1"/>
                    <a:pt x="1658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58;p75">
              <a:extLst>
                <a:ext uri="{FF2B5EF4-FFF2-40B4-BE49-F238E27FC236}">
                  <a16:creationId xmlns:a16="http://schemas.microsoft.com/office/drawing/2014/main" id="{0C37D18F-BCFC-3FBD-259A-A283DBB85E2F}"/>
                </a:ext>
              </a:extLst>
            </p:cNvPr>
            <p:cNvSpPr/>
            <p:nvPr/>
          </p:nvSpPr>
          <p:spPr>
            <a:xfrm>
              <a:off x="1192325" y="2550675"/>
              <a:ext cx="32925" cy="33350"/>
            </a:xfrm>
            <a:custGeom>
              <a:avLst/>
              <a:gdLst/>
              <a:ahLst/>
              <a:cxnLst/>
              <a:rect l="l" t="t" r="r" b="b"/>
              <a:pathLst>
                <a:path w="1317" h="1334" extrusionOk="0">
                  <a:moveTo>
                    <a:pt x="537" y="49"/>
                  </a:moveTo>
                  <a:cubicBezTo>
                    <a:pt x="1008" y="1"/>
                    <a:pt x="1316" y="569"/>
                    <a:pt x="1008" y="943"/>
                  </a:cubicBezTo>
                  <a:cubicBezTo>
                    <a:pt x="699" y="1333"/>
                    <a:pt x="98" y="1154"/>
                    <a:pt x="33" y="667"/>
                  </a:cubicBezTo>
                  <a:cubicBezTo>
                    <a:pt x="0" y="358"/>
                    <a:pt x="228" y="82"/>
                    <a:pt x="53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59;p75">
              <a:extLst>
                <a:ext uri="{FF2B5EF4-FFF2-40B4-BE49-F238E27FC236}">
                  <a16:creationId xmlns:a16="http://schemas.microsoft.com/office/drawing/2014/main" id="{E7AEC25B-1942-0CAD-FDB1-63C77FA0CF95}"/>
                </a:ext>
              </a:extLst>
            </p:cNvPr>
            <p:cNvSpPr/>
            <p:nvPr/>
          </p:nvSpPr>
          <p:spPr>
            <a:xfrm>
              <a:off x="1393800" y="2546625"/>
              <a:ext cx="33325" cy="32925"/>
            </a:xfrm>
            <a:custGeom>
              <a:avLst/>
              <a:gdLst/>
              <a:ahLst/>
              <a:cxnLst/>
              <a:rect l="l" t="t" r="r" b="b"/>
              <a:pathLst>
                <a:path w="1333" h="1317" extrusionOk="0">
                  <a:moveTo>
                    <a:pt x="667" y="33"/>
                  </a:moveTo>
                  <a:cubicBezTo>
                    <a:pt x="179" y="81"/>
                    <a:pt x="0" y="699"/>
                    <a:pt x="390" y="1008"/>
                  </a:cubicBezTo>
                  <a:cubicBezTo>
                    <a:pt x="764" y="1316"/>
                    <a:pt x="1333" y="1008"/>
                    <a:pt x="1284" y="520"/>
                  </a:cubicBezTo>
                  <a:cubicBezTo>
                    <a:pt x="1251" y="211"/>
                    <a:pt x="975" y="0"/>
                    <a:pt x="667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60;p75">
              <a:extLst>
                <a:ext uri="{FF2B5EF4-FFF2-40B4-BE49-F238E27FC236}">
                  <a16:creationId xmlns:a16="http://schemas.microsoft.com/office/drawing/2014/main" id="{B0543936-BE32-B30F-8ADC-DEE9B8640333}"/>
                </a:ext>
              </a:extLst>
            </p:cNvPr>
            <p:cNvSpPr/>
            <p:nvPr/>
          </p:nvSpPr>
          <p:spPr>
            <a:xfrm>
              <a:off x="1099700" y="2675375"/>
              <a:ext cx="104825" cy="106050"/>
            </a:xfrm>
            <a:custGeom>
              <a:avLst/>
              <a:gdLst/>
              <a:ahLst/>
              <a:cxnLst/>
              <a:rect l="l" t="t" r="r" b="b"/>
              <a:pathLst>
                <a:path w="4193" h="4242" extrusionOk="0">
                  <a:moveTo>
                    <a:pt x="1674" y="163"/>
                  </a:moveTo>
                  <a:cubicBezTo>
                    <a:pt x="3218" y="1"/>
                    <a:pt x="4193" y="1804"/>
                    <a:pt x="3202" y="3023"/>
                  </a:cubicBezTo>
                  <a:cubicBezTo>
                    <a:pt x="2211" y="4242"/>
                    <a:pt x="261" y="3657"/>
                    <a:pt x="98" y="2097"/>
                  </a:cubicBezTo>
                  <a:cubicBezTo>
                    <a:pt x="1" y="1122"/>
                    <a:pt x="700" y="261"/>
                    <a:pt x="1674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61;p75">
              <a:extLst>
                <a:ext uri="{FF2B5EF4-FFF2-40B4-BE49-F238E27FC236}">
                  <a16:creationId xmlns:a16="http://schemas.microsoft.com/office/drawing/2014/main" id="{1C41C1D9-9E5F-D5FE-29EE-8734F4304FBA}"/>
                </a:ext>
              </a:extLst>
            </p:cNvPr>
            <p:cNvSpPr/>
            <p:nvPr/>
          </p:nvSpPr>
          <p:spPr>
            <a:xfrm>
              <a:off x="1212625" y="2641275"/>
              <a:ext cx="95075" cy="95475"/>
            </a:xfrm>
            <a:custGeom>
              <a:avLst/>
              <a:gdLst/>
              <a:ahLst/>
              <a:cxnLst/>
              <a:rect l="l" t="t" r="r" b="b"/>
              <a:pathLst>
                <a:path w="3803" h="3819" extrusionOk="0">
                  <a:moveTo>
                    <a:pt x="1512" y="130"/>
                  </a:moveTo>
                  <a:cubicBezTo>
                    <a:pt x="2925" y="0"/>
                    <a:pt x="3803" y="1625"/>
                    <a:pt x="2909" y="2730"/>
                  </a:cubicBezTo>
                  <a:cubicBezTo>
                    <a:pt x="2016" y="3818"/>
                    <a:pt x="228" y="3282"/>
                    <a:pt x="82" y="1885"/>
                  </a:cubicBezTo>
                  <a:cubicBezTo>
                    <a:pt x="1" y="1007"/>
                    <a:pt x="634" y="228"/>
                    <a:pt x="1512" y="1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62;p75">
              <a:extLst>
                <a:ext uri="{FF2B5EF4-FFF2-40B4-BE49-F238E27FC236}">
                  <a16:creationId xmlns:a16="http://schemas.microsoft.com/office/drawing/2014/main" id="{EE38534D-71B5-4F3A-B2A0-E5208C541FEF}"/>
                </a:ext>
              </a:extLst>
            </p:cNvPr>
            <p:cNvSpPr/>
            <p:nvPr/>
          </p:nvSpPr>
          <p:spPr>
            <a:xfrm>
              <a:off x="1336925" y="2644925"/>
              <a:ext cx="95900" cy="95075"/>
            </a:xfrm>
            <a:custGeom>
              <a:avLst/>
              <a:gdLst/>
              <a:ahLst/>
              <a:cxnLst/>
              <a:rect l="l" t="t" r="r" b="b"/>
              <a:pathLst>
                <a:path w="3836" h="3803" extrusionOk="0">
                  <a:moveTo>
                    <a:pt x="1950" y="98"/>
                  </a:moveTo>
                  <a:cubicBezTo>
                    <a:pt x="537" y="244"/>
                    <a:pt x="1" y="2015"/>
                    <a:pt x="1106" y="2909"/>
                  </a:cubicBezTo>
                  <a:cubicBezTo>
                    <a:pt x="2194" y="3802"/>
                    <a:pt x="3835" y="2925"/>
                    <a:pt x="3689" y="1511"/>
                  </a:cubicBezTo>
                  <a:cubicBezTo>
                    <a:pt x="3591" y="634"/>
                    <a:pt x="2812" y="0"/>
                    <a:pt x="1950" y="9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63;p75">
              <a:extLst>
                <a:ext uri="{FF2B5EF4-FFF2-40B4-BE49-F238E27FC236}">
                  <a16:creationId xmlns:a16="http://schemas.microsoft.com/office/drawing/2014/main" id="{7C94BBCA-F33B-9874-5BF4-1BC2A5BE2D25}"/>
                </a:ext>
              </a:extLst>
            </p:cNvPr>
            <p:cNvSpPr/>
            <p:nvPr/>
          </p:nvSpPr>
          <p:spPr>
            <a:xfrm>
              <a:off x="1333275" y="2577900"/>
              <a:ext cx="57700" cy="56900"/>
            </a:xfrm>
            <a:custGeom>
              <a:avLst/>
              <a:gdLst/>
              <a:ahLst/>
              <a:cxnLst/>
              <a:rect l="l" t="t" r="r" b="b"/>
              <a:pathLst>
                <a:path w="2308" h="2276" extrusionOk="0">
                  <a:moveTo>
                    <a:pt x="1170" y="49"/>
                  </a:moveTo>
                  <a:cubicBezTo>
                    <a:pt x="325" y="147"/>
                    <a:pt x="0" y="1203"/>
                    <a:pt x="667" y="1739"/>
                  </a:cubicBezTo>
                  <a:cubicBezTo>
                    <a:pt x="1317" y="2275"/>
                    <a:pt x="2308" y="1755"/>
                    <a:pt x="2210" y="910"/>
                  </a:cubicBezTo>
                  <a:cubicBezTo>
                    <a:pt x="2161" y="374"/>
                    <a:pt x="1690" y="0"/>
                    <a:pt x="1170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64;p75">
              <a:extLst>
                <a:ext uri="{FF2B5EF4-FFF2-40B4-BE49-F238E27FC236}">
                  <a16:creationId xmlns:a16="http://schemas.microsoft.com/office/drawing/2014/main" id="{1D190735-8720-A2A9-F9AF-CFBEA17BBA16}"/>
                </a:ext>
              </a:extLst>
            </p:cNvPr>
            <p:cNvSpPr/>
            <p:nvPr/>
          </p:nvSpPr>
          <p:spPr>
            <a:xfrm>
              <a:off x="1198425" y="2581150"/>
              <a:ext cx="314825" cy="423275"/>
            </a:xfrm>
            <a:custGeom>
              <a:avLst/>
              <a:gdLst/>
              <a:ahLst/>
              <a:cxnLst/>
              <a:rect l="l" t="t" r="r" b="b"/>
              <a:pathLst>
                <a:path w="12593" h="16931" extrusionOk="0">
                  <a:moveTo>
                    <a:pt x="1527" y="13486"/>
                  </a:moveTo>
                  <a:cubicBezTo>
                    <a:pt x="601" y="11406"/>
                    <a:pt x="114" y="9148"/>
                    <a:pt x="65" y="6873"/>
                  </a:cubicBezTo>
                  <a:cubicBezTo>
                    <a:pt x="0" y="2178"/>
                    <a:pt x="10139" y="0"/>
                    <a:pt x="11065" y="4907"/>
                  </a:cubicBezTo>
                  <a:cubicBezTo>
                    <a:pt x="11747" y="8547"/>
                    <a:pt x="12592" y="15972"/>
                    <a:pt x="7409" y="16590"/>
                  </a:cubicBezTo>
                  <a:cubicBezTo>
                    <a:pt x="4566" y="16931"/>
                    <a:pt x="2519" y="15793"/>
                    <a:pt x="1527" y="13486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65;p75">
              <a:extLst>
                <a:ext uri="{FF2B5EF4-FFF2-40B4-BE49-F238E27FC236}">
                  <a16:creationId xmlns:a16="http://schemas.microsoft.com/office/drawing/2014/main" id="{713FA845-8446-A5FC-DE9B-81F40764626E}"/>
                </a:ext>
              </a:extLst>
            </p:cNvPr>
            <p:cNvSpPr/>
            <p:nvPr/>
          </p:nvSpPr>
          <p:spPr>
            <a:xfrm>
              <a:off x="1238625" y="2641275"/>
              <a:ext cx="235625" cy="333900"/>
            </a:xfrm>
            <a:custGeom>
              <a:avLst/>
              <a:gdLst/>
              <a:ahLst/>
              <a:cxnLst/>
              <a:rect l="l" t="t" r="r" b="b"/>
              <a:pathLst>
                <a:path w="9425" h="13356" extrusionOk="0">
                  <a:moveTo>
                    <a:pt x="3640" y="1219"/>
                  </a:moveTo>
                  <a:cubicBezTo>
                    <a:pt x="2308" y="1154"/>
                    <a:pt x="1" y="1609"/>
                    <a:pt x="1" y="4095"/>
                  </a:cubicBezTo>
                  <a:cubicBezTo>
                    <a:pt x="1" y="5687"/>
                    <a:pt x="911" y="8888"/>
                    <a:pt x="1674" y="10724"/>
                  </a:cubicBezTo>
                  <a:cubicBezTo>
                    <a:pt x="2617" y="12966"/>
                    <a:pt x="4388" y="13356"/>
                    <a:pt x="6240" y="12836"/>
                  </a:cubicBezTo>
                  <a:cubicBezTo>
                    <a:pt x="7263" y="12543"/>
                    <a:pt x="8563" y="11910"/>
                    <a:pt x="8905" y="10464"/>
                  </a:cubicBezTo>
                  <a:cubicBezTo>
                    <a:pt x="9424" y="8319"/>
                    <a:pt x="9278" y="5037"/>
                    <a:pt x="8970" y="4436"/>
                  </a:cubicBezTo>
                  <a:cubicBezTo>
                    <a:pt x="8580" y="3672"/>
                    <a:pt x="9067" y="1820"/>
                    <a:pt x="7263" y="910"/>
                  </a:cubicBezTo>
                  <a:cubicBezTo>
                    <a:pt x="5476" y="0"/>
                    <a:pt x="3640" y="1219"/>
                    <a:pt x="3640" y="1219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66;p75">
              <a:extLst>
                <a:ext uri="{FF2B5EF4-FFF2-40B4-BE49-F238E27FC236}">
                  <a16:creationId xmlns:a16="http://schemas.microsoft.com/office/drawing/2014/main" id="{1768D98F-58A9-BB11-4C9D-1D87B47000B1}"/>
                </a:ext>
              </a:extLst>
            </p:cNvPr>
            <p:cNvSpPr/>
            <p:nvPr/>
          </p:nvSpPr>
          <p:spPr>
            <a:xfrm>
              <a:off x="1174450" y="2681475"/>
              <a:ext cx="88575" cy="89400"/>
            </a:xfrm>
            <a:custGeom>
              <a:avLst/>
              <a:gdLst/>
              <a:ahLst/>
              <a:cxnLst/>
              <a:rect l="l" t="t" r="r" b="b"/>
              <a:pathLst>
                <a:path w="3543" h="3576" extrusionOk="0">
                  <a:moveTo>
                    <a:pt x="1414" y="147"/>
                  </a:moveTo>
                  <a:cubicBezTo>
                    <a:pt x="2714" y="1"/>
                    <a:pt x="3543" y="1528"/>
                    <a:pt x="2714" y="2552"/>
                  </a:cubicBezTo>
                  <a:cubicBezTo>
                    <a:pt x="1869" y="3575"/>
                    <a:pt x="228" y="3071"/>
                    <a:pt x="82" y="1772"/>
                  </a:cubicBezTo>
                  <a:cubicBezTo>
                    <a:pt x="0" y="959"/>
                    <a:pt x="602" y="228"/>
                    <a:pt x="1414" y="1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67;p75">
              <a:extLst>
                <a:ext uri="{FF2B5EF4-FFF2-40B4-BE49-F238E27FC236}">
                  <a16:creationId xmlns:a16="http://schemas.microsoft.com/office/drawing/2014/main" id="{AF2CD6CD-4C6A-359F-744E-E3F4063C9D07}"/>
                </a:ext>
              </a:extLst>
            </p:cNvPr>
            <p:cNvSpPr/>
            <p:nvPr/>
          </p:nvSpPr>
          <p:spPr>
            <a:xfrm>
              <a:off x="1217100" y="2652625"/>
              <a:ext cx="65025" cy="65425"/>
            </a:xfrm>
            <a:custGeom>
              <a:avLst/>
              <a:gdLst/>
              <a:ahLst/>
              <a:cxnLst/>
              <a:rect l="l" t="t" r="r" b="b"/>
              <a:pathLst>
                <a:path w="2601" h="2617" extrusionOk="0">
                  <a:moveTo>
                    <a:pt x="1024" y="115"/>
                  </a:moveTo>
                  <a:cubicBezTo>
                    <a:pt x="1999" y="1"/>
                    <a:pt x="2600" y="1122"/>
                    <a:pt x="1983" y="1869"/>
                  </a:cubicBezTo>
                  <a:cubicBezTo>
                    <a:pt x="1365" y="2617"/>
                    <a:pt x="163" y="2259"/>
                    <a:pt x="66" y="1301"/>
                  </a:cubicBezTo>
                  <a:cubicBezTo>
                    <a:pt x="1" y="700"/>
                    <a:pt x="439" y="163"/>
                    <a:pt x="1024" y="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68;p75">
              <a:extLst>
                <a:ext uri="{FF2B5EF4-FFF2-40B4-BE49-F238E27FC236}">
                  <a16:creationId xmlns:a16="http://schemas.microsoft.com/office/drawing/2014/main" id="{3F5D1952-4F5C-4326-3180-4300431E0D35}"/>
                </a:ext>
              </a:extLst>
            </p:cNvPr>
            <p:cNvSpPr/>
            <p:nvPr/>
          </p:nvSpPr>
          <p:spPr>
            <a:xfrm>
              <a:off x="1258525" y="2635575"/>
              <a:ext cx="41475" cy="41875"/>
            </a:xfrm>
            <a:custGeom>
              <a:avLst/>
              <a:gdLst/>
              <a:ahLst/>
              <a:cxnLst/>
              <a:rect l="l" t="t" r="r" b="b"/>
              <a:pathLst>
                <a:path w="1659" h="1675" extrusionOk="0">
                  <a:moveTo>
                    <a:pt x="667" y="66"/>
                  </a:moveTo>
                  <a:cubicBezTo>
                    <a:pt x="1284" y="1"/>
                    <a:pt x="1658" y="715"/>
                    <a:pt x="1268" y="1187"/>
                  </a:cubicBezTo>
                  <a:cubicBezTo>
                    <a:pt x="878" y="1674"/>
                    <a:pt x="98" y="1447"/>
                    <a:pt x="33" y="829"/>
                  </a:cubicBezTo>
                  <a:cubicBezTo>
                    <a:pt x="1" y="439"/>
                    <a:pt x="277" y="98"/>
                    <a:pt x="667" y="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69;p75">
              <a:extLst>
                <a:ext uri="{FF2B5EF4-FFF2-40B4-BE49-F238E27FC236}">
                  <a16:creationId xmlns:a16="http://schemas.microsoft.com/office/drawing/2014/main" id="{D734E9DC-2EA5-30A9-533D-DD3E86EDA143}"/>
                </a:ext>
              </a:extLst>
            </p:cNvPr>
            <p:cNvSpPr/>
            <p:nvPr/>
          </p:nvSpPr>
          <p:spPr>
            <a:xfrm>
              <a:off x="1396650" y="2625025"/>
              <a:ext cx="46325" cy="46325"/>
            </a:xfrm>
            <a:custGeom>
              <a:avLst/>
              <a:gdLst/>
              <a:ahLst/>
              <a:cxnLst/>
              <a:rect l="l" t="t" r="r" b="b"/>
              <a:pathLst>
                <a:path w="1853" h="1853" extrusionOk="0">
                  <a:moveTo>
                    <a:pt x="731" y="65"/>
                  </a:moveTo>
                  <a:cubicBezTo>
                    <a:pt x="1414" y="0"/>
                    <a:pt x="1852" y="780"/>
                    <a:pt x="1414" y="1316"/>
                  </a:cubicBezTo>
                  <a:cubicBezTo>
                    <a:pt x="975" y="1852"/>
                    <a:pt x="114" y="1592"/>
                    <a:pt x="49" y="910"/>
                  </a:cubicBezTo>
                  <a:cubicBezTo>
                    <a:pt x="0" y="488"/>
                    <a:pt x="309" y="98"/>
                    <a:pt x="731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70;p75">
              <a:extLst>
                <a:ext uri="{FF2B5EF4-FFF2-40B4-BE49-F238E27FC236}">
                  <a16:creationId xmlns:a16="http://schemas.microsoft.com/office/drawing/2014/main" id="{3A8F7D2C-79D8-01DD-3DA7-9392D83C4310}"/>
                </a:ext>
              </a:extLst>
            </p:cNvPr>
            <p:cNvSpPr/>
            <p:nvPr/>
          </p:nvSpPr>
          <p:spPr>
            <a:xfrm>
              <a:off x="1423450" y="2614850"/>
              <a:ext cx="80450" cy="80875"/>
            </a:xfrm>
            <a:custGeom>
              <a:avLst/>
              <a:gdLst/>
              <a:ahLst/>
              <a:cxnLst/>
              <a:rect l="l" t="t" r="r" b="b"/>
              <a:pathLst>
                <a:path w="3218" h="3235" extrusionOk="0">
                  <a:moveTo>
                    <a:pt x="1284" y="115"/>
                  </a:moveTo>
                  <a:cubicBezTo>
                    <a:pt x="2470" y="1"/>
                    <a:pt x="3218" y="1382"/>
                    <a:pt x="2454" y="2308"/>
                  </a:cubicBezTo>
                  <a:cubicBezTo>
                    <a:pt x="1707" y="3234"/>
                    <a:pt x="195" y="2796"/>
                    <a:pt x="82" y="1593"/>
                  </a:cubicBezTo>
                  <a:cubicBezTo>
                    <a:pt x="0" y="862"/>
                    <a:pt x="537" y="196"/>
                    <a:pt x="1284" y="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71;p75">
              <a:extLst>
                <a:ext uri="{FF2B5EF4-FFF2-40B4-BE49-F238E27FC236}">
                  <a16:creationId xmlns:a16="http://schemas.microsoft.com/office/drawing/2014/main" id="{F3678CA1-AB45-E039-186C-7893B4439BE7}"/>
                </a:ext>
              </a:extLst>
            </p:cNvPr>
            <p:cNvSpPr/>
            <p:nvPr/>
          </p:nvSpPr>
          <p:spPr>
            <a:xfrm>
              <a:off x="1304850" y="2878075"/>
              <a:ext cx="115775" cy="60550"/>
            </a:xfrm>
            <a:custGeom>
              <a:avLst/>
              <a:gdLst/>
              <a:ahLst/>
              <a:cxnLst/>
              <a:rect l="l" t="t" r="r" b="b"/>
              <a:pathLst>
                <a:path w="4631" h="2422" extrusionOk="0">
                  <a:moveTo>
                    <a:pt x="0" y="602"/>
                  </a:moveTo>
                  <a:cubicBezTo>
                    <a:pt x="1007" y="1447"/>
                    <a:pt x="1885" y="2422"/>
                    <a:pt x="3266" y="1999"/>
                  </a:cubicBezTo>
                  <a:cubicBezTo>
                    <a:pt x="4631" y="1577"/>
                    <a:pt x="4566" y="1"/>
                    <a:pt x="4566" y="1"/>
                  </a:cubicBezTo>
                  <a:cubicBezTo>
                    <a:pt x="4566" y="1"/>
                    <a:pt x="666" y="277"/>
                    <a:pt x="0" y="602"/>
                  </a:cubicBezTo>
                  <a:close/>
                </a:path>
              </a:pathLst>
            </a:custGeom>
            <a:solidFill>
              <a:srgbClr val="9806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72;p75">
              <a:extLst>
                <a:ext uri="{FF2B5EF4-FFF2-40B4-BE49-F238E27FC236}">
                  <a16:creationId xmlns:a16="http://schemas.microsoft.com/office/drawing/2014/main" id="{E0941F39-F2D9-07F2-F3D2-AD129FF73AE7}"/>
                </a:ext>
              </a:extLst>
            </p:cNvPr>
            <p:cNvSpPr/>
            <p:nvPr/>
          </p:nvSpPr>
          <p:spPr>
            <a:xfrm>
              <a:off x="1267475" y="2808625"/>
              <a:ext cx="201075" cy="99525"/>
            </a:xfrm>
            <a:custGeom>
              <a:avLst/>
              <a:gdLst/>
              <a:ahLst/>
              <a:cxnLst/>
              <a:rect l="l" t="t" r="r" b="b"/>
              <a:pathLst>
                <a:path w="8043" h="3981" extrusionOk="0">
                  <a:moveTo>
                    <a:pt x="5898" y="179"/>
                  </a:moveTo>
                  <a:cubicBezTo>
                    <a:pt x="5216" y="293"/>
                    <a:pt x="5037" y="309"/>
                    <a:pt x="4761" y="650"/>
                  </a:cubicBezTo>
                  <a:cubicBezTo>
                    <a:pt x="3900" y="1674"/>
                    <a:pt x="3266" y="1934"/>
                    <a:pt x="2194" y="959"/>
                  </a:cubicBezTo>
                  <a:cubicBezTo>
                    <a:pt x="1885" y="666"/>
                    <a:pt x="1576" y="504"/>
                    <a:pt x="910" y="748"/>
                  </a:cubicBezTo>
                  <a:cubicBezTo>
                    <a:pt x="439" y="943"/>
                    <a:pt x="146" y="1398"/>
                    <a:pt x="130" y="1901"/>
                  </a:cubicBezTo>
                  <a:lnTo>
                    <a:pt x="130" y="1901"/>
                  </a:lnTo>
                  <a:cubicBezTo>
                    <a:pt x="130" y="1901"/>
                    <a:pt x="0" y="2632"/>
                    <a:pt x="195" y="2892"/>
                  </a:cubicBezTo>
                  <a:cubicBezTo>
                    <a:pt x="293" y="3039"/>
                    <a:pt x="504" y="3055"/>
                    <a:pt x="634" y="2941"/>
                  </a:cubicBezTo>
                  <a:cubicBezTo>
                    <a:pt x="634" y="2941"/>
                    <a:pt x="715" y="3477"/>
                    <a:pt x="1008" y="3494"/>
                  </a:cubicBezTo>
                  <a:cubicBezTo>
                    <a:pt x="1186" y="3510"/>
                    <a:pt x="1349" y="3477"/>
                    <a:pt x="1495" y="3380"/>
                  </a:cubicBezTo>
                  <a:cubicBezTo>
                    <a:pt x="1625" y="3575"/>
                    <a:pt x="1820" y="3705"/>
                    <a:pt x="2048" y="3770"/>
                  </a:cubicBezTo>
                  <a:cubicBezTo>
                    <a:pt x="2226" y="3835"/>
                    <a:pt x="2454" y="3770"/>
                    <a:pt x="2584" y="3623"/>
                  </a:cubicBezTo>
                  <a:cubicBezTo>
                    <a:pt x="2730" y="3818"/>
                    <a:pt x="2957" y="3948"/>
                    <a:pt x="3201" y="3965"/>
                  </a:cubicBezTo>
                  <a:cubicBezTo>
                    <a:pt x="3412" y="3981"/>
                    <a:pt x="3624" y="3867"/>
                    <a:pt x="3721" y="3672"/>
                  </a:cubicBezTo>
                  <a:cubicBezTo>
                    <a:pt x="3721" y="3672"/>
                    <a:pt x="3802" y="3818"/>
                    <a:pt x="4257" y="3835"/>
                  </a:cubicBezTo>
                  <a:cubicBezTo>
                    <a:pt x="4501" y="3867"/>
                    <a:pt x="4728" y="3705"/>
                    <a:pt x="4761" y="3461"/>
                  </a:cubicBezTo>
                  <a:cubicBezTo>
                    <a:pt x="4761" y="3461"/>
                    <a:pt x="5151" y="3672"/>
                    <a:pt x="5411" y="3591"/>
                  </a:cubicBezTo>
                  <a:cubicBezTo>
                    <a:pt x="5671" y="3494"/>
                    <a:pt x="5817" y="2990"/>
                    <a:pt x="5817" y="2990"/>
                  </a:cubicBezTo>
                  <a:cubicBezTo>
                    <a:pt x="5817" y="2990"/>
                    <a:pt x="6548" y="3022"/>
                    <a:pt x="6743" y="2892"/>
                  </a:cubicBezTo>
                  <a:cubicBezTo>
                    <a:pt x="6938" y="2762"/>
                    <a:pt x="6857" y="2161"/>
                    <a:pt x="6857" y="2161"/>
                  </a:cubicBezTo>
                  <a:cubicBezTo>
                    <a:pt x="6857" y="2161"/>
                    <a:pt x="7491" y="2031"/>
                    <a:pt x="7556" y="1901"/>
                  </a:cubicBezTo>
                  <a:cubicBezTo>
                    <a:pt x="8043" y="975"/>
                    <a:pt x="6906" y="0"/>
                    <a:pt x="5898" y="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73;p75">
              <a:extLst>
                <a:ext uri="{FF2B5EF4-FFF2-40B4-BE49-F238E27FC236}">
                  <a16:creationId xmlns:a16="http://schemas.microsoft.com/office/drawing/2014/main" id="{BFF76CEB-C7ED-C87D-B594-4A4C59F6D115}"/>
                </a:ext>
              </a:extLst>
            </p:cNvPr>
            <p:cNvSpPr/>
            <p:nvPr/>
          </p:nvSpPr>
          <p:spPr>
            <a:xfrm>
              <a:off x="1270300" y="2809825"/>
              <a:ext cx="166575" cy="81675"/>
            </a:xfrm>
            <a:custGeom>
              <a:avLst/>
              <a:gdLst/>
              <a:ahLst/>
              <a:cxnLst/>
              <a:rect l="l" t="t" r="r" b="b"/>
              <a:pathLst>
                <a:path w="6663" h="3267" extrusionOk="0">
                  <a:moveTo>
                    <a:pt x="4648" y="602"/>
                  </a:moveTo>
                  <a:cubicBezTo>
                    <a:pt x="3787" y="1626"/>
                    <a:pt x="3316" y="1999"/>
                    <a:pt x="2259" y="1008"/>
                  </a:cubicBezTo>
                  <a:cubicBezTo>
                    <a:pt x="1935" y="716"/>
                    <a:pt x="1642" y="553"/>
                    <a:pt x="976" y="781"/>
                  </a:cubicBezTo>
                  <a:cubicBezTo>
                    <a:pt x="407" y="992"/>
                    <a:pt x="1" y="2081"/>
                    <a:pt x="716" y="2292"/>
                  </a:cubicBezTo>
                  <a:cubicBezTo>
                    <a:pt x="781" y="2324"/>
                    <a:pt x="1090" y="2357"/>
                    <a:pt x="1187" y="2292"/>
                  </a:cubicBezTo>
                  <a:cubicBezTo>
                    <a:pt x="1090" y="2438"/>
                    <a:pt x="1155" y="2633"/>
                    <a:pt x="1301" y="2714"/>
                  </a:cubicBezTo>
                  <a:cubicBezTo>
                    <a:pt x="1496" y="2861"/>
                    <a:pt x="1756" y="2877"/>
                    <a:pt x="1951" y="2747"/>
                  </a:cubicBezTo>
                  <a:cubicBezTo>
                    <a:pt x="1951" y="2747"/>
                    <a:pt x="1935" y="3023"/>
                    <a:pt x="2438" y="3169"/>
                  </a:cubicBezTo>
                  <a:cubicBezTo>
                    <a:pt x="2763" y="3234"/>
                    <a:pt x="3121" y="3153"/>
                    <a:pt x="3397" y="2958"/>
                  </a:cubicBezTo>
                  <a:cubicBezTo>
                    <a:pt x="3397" y="2958"/>
                    <a:pt x="3283" y="3234"/>
                    <a:pt x="3803" y="3251"/>
                  </a:cubicBezTo>
                  <a:cubicBezTo>
                    <a:pt x="4112" y="3267"/>
                    <a:pt x="4388" y="3104"/>
                    <a:pt x="4534" y="2844"/>
                  </a:cubicBezTo>
                  <a:cubicBezTo>
                    <a:pt x="4534" y="2844"/>
                    <a:pt x="4859" y="3104"/>
                    <a:pt x="5152" y="2991"/>
                  </a:cubicBezTo>
                  <a:cubicBezTo>
                    <a:pt x="5330" y="2926"/>
                    <a:pt x="5460" y="2763"/>
                    <a:pt x="5493" y="2568"/>
                  </a:cubicBezTo>
                  <a:cubicBezTo>
                    <a:pt x="5493" y="2568"/>
                    <a:pt x="5915" y="2601"/>
                    <a:pt x="6094" y="2422"/>
                  </a:cubicBezTo>
                  <a:cubicBezTo>
                    <a:pt x="6240" y="2227"/>
                    <a:pt x="6354" y="2016"/>
                    <a:pt x="6403" y="1772"/>
                  </a:cubicBezTo>
                  <a:cubicBezTo>
                    <a:pt x="6549" y="2032"/>
                    <a:pt x="6663" y="1577"/>
                    <a:pt x="6565" y="1203"/>
                  </a:cubicBezTo>
                  <a:cubicBezTo>
                    <a:pt x="6484" y="992"/>
                    <a:pt x="6386" y="797"/>
                    <a:pt x="6256" y="618"/>
                  </a:cubicBezTo>
                  <a:cubicBezTo>
                    <a:pt x="5850" y="17"/>
                    <a:pt x="5135" y="1"/>
                    <a:pt x="4648" y="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74;p75">
              <a:extLst>
                <a:ext uri="{FF2B5EF4-FFF2-40B4-BE49-F238E27FC236}">
                  <a16:creationId xmlns:a16="http://schemas.microsoft.com/office/drawing/2014/main" id="{F0B8008B-41D4-D2F5-7962-CBEEF8702E9F}"/>
                </a:ext>
              </a:extLst>
            </p:cNvPr>
            <p:cNvSpPr/>
            <p:nvPr/>
          </p:nvSpPr>
          <p:spPr>
            <a:xfrm>
              <a:off x="1311750" y="2823650"/>
              <a:ext cx="98725" cy="49175"/>
            </a:xfrm>
            <a:custGeom>
              <a:avLst/>
              <a:gdLst/>
              <a:ahLst/>
              <a:cxnLst/>
              <a:rect l="l" t="t" r="r" b="b"/>
              <a:pathLst>
                <a:path w="3949" h="1967" extrusionOk="0">
                  <a:moveTo>
                    <a:pt x="2990" y="49"/>
                  </a:moveTo>
                  <a:cubicBezTo>
                    <a:pt x="2129" y="1073"/>
                    <a:pt x="1658" y="1446"/>
                    <a:pt x="601" y="455"/>
                  </a:cubicBezTo>
                  <a:cubicBezTo>
                    <a:pt x="471" y="325"/>
                    <a:pt x="325" y="228"/>
                    <a:pt x="179" y="163"/>
                  </a:cubicBezTo>
                  <a:cubicBezTo>
                    <a:pt x="0" y="553"/>
                    <a:pt x="49" y="1008"/>
                    <a:pt x="277" y="1365"/>
                  </a:cubicBezTo>
                  <a:cubicBezTo>
                    <a:pt x="634" y="1836"/>
                    <a:pt x="1398" y="1966"/>
                    <a:pt x="2161" y="1918"/>
                  </a:cubicBezTo>
                  <a:cubicBezTo>
                    <a:pt x="2974" y="1885"/>
                    <a:pt x="3949" y="1316"/>
                    <a:pt x="3737" y="390"/>
                  </a:cubicBezTo>
                  <a:cubicBezTo>
                    <a:pt x="3689" y="195"/>
                    <a:pt x="3607" y="0"/>
                    <a:pt x="3510" y="1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75;p75">
              <a:extLst>
                <a:ext uri="{FF2B5EF4-FFF2-40B4-BE49-F238E27FC236}">
                  <a16:creationId xmlns:a16="http://schemas.microsoft.com/office/drawing/2014/main" id="{A2E8C9B5-4304-34A6-6AD2-EDA444E23295}"/>
                </a:ext>
              </a:extLst>
            </p:cNvPr>
            <p:cNvSpPr/>
            <p:nvPr/>
          </p:nvSpPr>
          <p:spPr>
            <a:xfrm>
              <a:off x="1292250" y="2688800"/>
              <a:ext cx="89800" cy="37800"/>
            </a:xfrm>
            <a:custGeom>
              <a:avLst/>
              <a:gdLst/>
              <a:ahLst/>
              <a:cxnLst/>
              <a:rect l="l" t="t" r="r" b="b"/>
              <a:pathLst>
                <a:path w="3592" h="1512" extrusionOk="0">
                  <a:moveTo>
                    <a:pt x="212" y="1284"/>
                  </a:moveTo>
                  <a:cubicBezTo>
                    <a:pt x="1089" y="1154"/>
                    <a:pt x="1641" y="1511"/>
                    <a:pt x="1885" y="1479"/>
                  </a:cubicBezTo>
                  <a:cubicBezTo>
                    <a:pt x="2129" y="1446"/>
                    <a:pt x="2470" y="796"/>
                    <a:pt x="2730" y="634"/>
                  </a:cubicBezTo>
                  <a:cubicBezTo>
                    <a:pt x="2974" y="471"/>
                    <a:pt x="3364" y="422"/>
                    <a:pt x="3347" y="325"/>
                  </a:cubicBezTo>
                  <a:cubicBezTo>
                    <a:pt x="3331" y="228"/>
                    <a:pt x="3591" y="130"/>
                    <a:pt x="3088" y="65"/>
                  </a:cubicBezTo>
                  <a:cubicBezTo>
                    <a:pt x="2600" y="0"/>
                    <a:pt x="1820" y="812"/>
                    <a:pt x="1755" y="780"/>
                  </a:cubicBezTo>
                  <a:cubicBezTo>
                    <a:pt x="1349" y="650"/>
                    <a:pt x="910" y="617"/>
                    <a:pt x="504" y="699"/>
                  </a:cubicBezTo>
                  <a:cubicBezTo>
                    <a:pt x="0" y="845"/>
                    <a:pt x="49" y="1202"/>
                    <a:pt x="212" y="1284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76;p75">
              <a:extLst>
                <a:ext uri="{FF2B5EF4-FFF2-40B4-BE49-F238E27FC236}">
                  <a16:creationId xmlns:a16="http://schemas.microsoft.com/office/drawing/2014/main" id="{5FF132BF-6BDB-9FE8-BE43-E881A748835C}"/>
                </a:ext>
              </a:extLst>
            </p:cNvPr>
            <p:cNvSpPr/>
            <p:nvPr/>
          </p:nvSpPr>
          <p:spPr>
            <a:xfrm>
              <a:off x="1163475" y="2770425"/>
              <a:ext cx="78025" cy="88175"/>
            </a:xfrm>
            <a:custGeom>
              <a:avLst/>
              <a:gdLst/>
              <a:ahLst/>
              <a:cxnLst/>
              <a:rect l="l" t="t" r="r" b="b"/>
              <a:pathLst>
                <a:path w="3121" h="3527" extrusionOk="0">
                  <a:moveTo>
                    <a:pt x="2763" y="521"/>
                  </a:moveTo>
                  <a:cubicBezTo>
                    <a:pt x="2552" y="862"/>
                    <a:pt x="699" y="1"/>
                    <a:pt x="342" y="570"/>
                  </a:cubicBezTo>
                  <a:cubicBezTo>
                    <a:pt x="1" y="1138"/>
                    <a:pt x="163" y="2714"/>
                    <a:pt x="846" y="3120"/>
                  </a:cubicBezTo>
                  <a:cubicBezTo>
                    <a:pt x="1512" y="3527"/>
                    <a:pt x="3120" y="2536"/>
                    <a:pt x="3104" y="2292"/>
                  </a:cubicBezTo>
                  <a:cubicBezTo>
                    <a:pt x="3088" y="2064"/>
                    <a:pt x="2763" y="521"/>
                    <a:pt x="2763" y="521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8477;p75">
              <a:extLst>
                <a:ext uri="{FF2B5EF4-FFF2-40B4-BE49-F238E27FC236}">
                  <a16:creationId xmlns:a16="http://schemas.microsoft.com/office/drawing/2014/main" id="{ECE8B9A7-8D5D-939B-C7A3-E50DE0713051}"/>
                </a:ext>
              </a:extLst>
            </p:cNvPr>
            <p:cNvSpPr/>
            <p:nvPr/>
          </p:nvSpPr>
          <p:spPr>
            <a:xfrm>
              <a:off x="1186625" y="2781000"/>
              <a:ext cx="41475" cy="52025"/>
            </a:xfrm>
            <a:custGeom>
              <a:avLst/>
              <a:gdLst/>
              <a:ahLst/>
              <a:cxnLst/>
              <a:rect l="l" t="t" r="r" b="b"/>
              <a:pathLst>
                <a:path w="1659" h="2081" extrusionOk="0">
                  <a:moveTo>
                    <a:pt x="570" y="1869"/>
                  </a:moveTo>
                  <a:cubicBezTo>
                    <a:pt x="748" y="2080"/>
                    <a:pt x="1658" y="1771"/>
                    <a:pt x="1252" y="878"/>
                  </a:cubicBezTo>
                  <a:cubicBezTo>
                    <a:pt x="846" y="0"/>
                    <a:pt x="1" y="667"/>
                    <a:pt x="570" y="1869"/>
                  </a:cubicBezTo>
                  <a:close/>
                </a:path>
              </a:pathLst>
            </a:custGeom>
            <a:solidFill>
              <a:srgbClr val="F09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8478;p75">
              <a:extLst>
                <a:ext uri="{FF2B5EF4-FFF2-40B4-BE49-F238E27FC236}">
                  <a16:creationId xmlns:a16="http://schemas.microsoft.com/office/drawing/2014/main" id="{F72D64C8-2E99-9803-67BC-654AC818628B}"/>
                </a:ext>
              </a:extLst>
            </p:cNvPr>
            <p:cNvSpPr/>
            <p:nvPr/>
          </p:nvSpPr>
          <p:spPr>
            <a:xfrm>
              <a:off x="1364150" y="2693675"/>
              <a:ext cx="82475" cy="55650"/>
            </a:xfrm>
            <a:custGeom>
              <a:avLst/>
              <a:gdLst/>
              <a:ahLst/>
              <a:cxnLst/>
              <a:rect l="l" t="t" r="r" b="b"/>
              <a:pathLst>
                <a:path w="3299" h="2226" extrusionOk="0">
                  <a:moveTo>
                    <a:pt x="3185" y="715"/>
                  </a:moveTo>
                  <a:cubicBezTo>
                    <a:pt x="3299" y="1024"/>
                    <a:pt x="3250" y="1430"/>
                    <a:pt x="2909" y="1592"/>
                  </a:cubicBezTo>
                  <a:cubicBezTo>
                    <a:pt x="2681" y="1690"/>
                    <a:pt x="2356" y="1576"/>
                    <a:pt x="1999" y="1657"/>
                  </a:cubicBezTo>
                  <a:cubicBezTo>
                    <a:pt x="1641" y="1722"/>
                    <a:pt x="1268" y="1836"/>
                    <a:pt x="943" y="1999"/>
                  </a:cubicBezTo>
                  <a:cubicBezTo>
                    <a:pt x="471" y="2226"/>
                    <a:pt x="0" y="1966"/>
                    <a:pt x="309" y="1235"/>
                  </a:cubicBezTo>
                  <a:cubicBezTo>
                    <a:pt x="325" y="1186"/>
                    <a:pt x="358" y="1154"/>
                    <a:pt x="374" y="1121"/>
                  </a:cubicBezTo>
                  <a:cubicBezTo>
                    <a:pt x="390" y="991"/>
                    <a:pt x="439" y="861"/>
                    <a:pt x="520" y="764"/>
                  </a:cubicBezTo>
                  <a:cubicBezTo>
                    <a:pt x="585" y="666"/>
                    <a:pt x="715" y="617"/>
                    <a:pt x="829" y="634"/>
                  </a:cubicBezTo>
                  <a:cubicBezTo>
                    <a:pt x="894" y="634"/>
                    <a:pt x="878" y="406"/>
                    <a:pt x="1056" y="374"/>
                  </a:cubicBezTo>
                  <a:cubicBezTo>
                    <a:pt x="1154" y="325"/>
                    <a:pt x="1268" y="357"/>
                    <a:pt x="1333" y="422"/>
                  </a:cubicBezTo>
                  <a:cubicBezTo>
                    <a:pt x="1414" y="325"/>
                    <a:pt x="1528" y="244"/>
                    <a:pt x="1641" y="179"/>
                  </a:cubicBezTo>
                  <a:cubicBezTo>
                    <a:pt x="1771" y="98"/>
                    <a:pt x="1950" y="260"/>
                    <a:pt x="1950" y="260"/>
                  </a:cubicBezTo>
                  <a:cubicBezTo>
                    <a:pt x="1950" y="260"/>
                    <a:pt x="1999" y="98"/>
                    <a:pt x="2291" y="65"/>
                  </a:cubicBezTo>
                  <a:cubicBezTo>
                    <a:pt x="2584" y="33"/>
                    <a:pt x="2665" y="195"/>
                    <a:pt x="2665" y="195"/>
                  </a:cubicBezTo>
                  <a:cubicBezTo>
                    <a:pt x="2665" y="195"/>
                    <a:pt x="2827" y="0"/>
                    <a:pt x="2957" y="49"/>
                  </a:cubicBezTo>
                  <a:cubicBezTo>
                    <a:pt x="3087" y="98"/>
                    <a:pt x="3217" y="520"/>
                    <a:pt x="3185" y="7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8479;p75">
              <a:extLst>
                <a:ext uri="{FF2B5EF4-FFF2-40B4-BE49-F238E27FC236}">
                  <a16:creationId xmlns:a16="http://schemas.microsoft.com/office/drawing/2014/main" id="{048DC4AD-DC90-C5D9-3651-E2A846CB03F4}"/>
                </a:ext>
              </a:extLst>
            </p:cNvPr>
            <p:cNvSpPr/>
            <p:nvPr/>
          </p:nvSpPr>
          <p:spPr>
            <a:xfrm>
              <a:off x="1364950" y="2694875"/>
              <a:ext cx="81675" cy="54050"/>
            </a:xfrm>
            <a:custGeom>
              <a:avLst/>
              <a:gdLst/>
              <a:ahLst/>
              <a:cxnLst/>
              <a:rect l="l" t="t" r="r" b="b"/>
              <a:pathLst>
                <a:path w="3267" h="2162" extrusionOk="0">
                  <a:moveTo>
                    <a:pt x="3153" y="667"/>
                  </a:moveTo>
                  <a:cubicBezTo>
                    <a:pt x="3267" y="976"/>
                    <a:pt x="3218" y="1382"/>
                    <a:pt x="2877" y="1544"/>
                  </a:cubicBezTo>
                  <a:cubicBezTo>
                    <a:pt x="2649" y="1642"/>
                    <a:pt x="2324" y="1528"/>
                    <a:pt x="1967" y="1609"/>
                  </a:cubicBezTo>
                  <a:cubicBezTo>
                    <a:pt x="1609" y="1674"/>
                    <a:pt x="1236" y="1788"/>
                    <a:pt x="911" y="1951"/>
                  </a:cubicBezTo>
                  <a:cubicBezTo>
                    <a:pt x="456" y="2162"/>
                    <a:pt x="1" y="1918"/>
                    <a:pt x="261" y="1252"/>
                  </a:cubicBezTo>
                  <a:cubicBezTo>
                    <a:pt x="261" y="1447"/>
                    <a:pt x="277" y="1658"/>
                    <a:pt x="391" y="1674"/>
                  </a:cubicBezTo>
                  <a:cubicBezTo>
                    <a:pt x="618" y="1739"/>
                    <a:pt x="748" y="1544"/>
                    <a:pt x="813" y="1479"/>
                  </a:cubicBezTo>
                  <a:cubicBezTo>
                    <a:pt x="862" y="1414"/>
                    <a:pt x="1089" y="1431"/>
                    <a:pt x="1138" y="1479"/>
                  </a:cubicBezTo>
                  <a:cubicBezTo>
                    <a:pt x="1187" y="1512"/>
                    <a:pt x="1154" y="1366"/>
                    <a:pt x="1431" y="1268"/>
                  </a:cubicBezTo>
                  <a:cubicBezTo>
                    <a:pt x="1707" y="1171"/>
                    <a:pt x="1821" y="1284"/>
                    <a:pt x="1821" y="1284"/>
                  </a:cubicBezTo>
                  <a:cubicBezTo>
                    <a:pt x="1886" y="1171"/>
                    <a:pt x="1999" y="1089"/>
                    <a:pt x="2146" y="1089"/>
                  </a:cubicBezTo>
                  <a:cubicBezTo>
                    <a:pt x="2259" y="1089"/>
                    <a:pt x="2389" y="1122"/>
                    <a:pt x="2487" y="1203"/>
                  </a:cubicBezTo>
                  <a:cubicBezTo>
                    <a:pt x="2649" y="1041"/>
                    <a:pt x="2795" y="862"/>
                    <a:pt x="2909" y="651"/>
                  </a:cubicBezTo>
                  <a:cubicBezTo>
                    <a:pt x="2942" y="439"/>
                    <a:pt x="2925" y="212"/>
                    <a:pt x="2877" y="1"/>
                  </a:cubicBezTo>
                  <a:cubicBezTo>
                    <a:pt x="2893" y="1"/>
                    <a:pt x="2909" y="1"/>
                    <a:pt x="2925" y="1"/>
                  </a:cubicBezTo>
                  <a:cubicBezTo>
                    <a:pt x="3055" y="66"/>
                    <a:pt x="3185" y="472"/>
                    <a:pt x="3153" y="6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8480;p75">
              <a:extLst>
                <a:ext uri="{FF2B5EF4-FFF2-40B4-BE49-F238E27FC236}">
                  <a16:creationId xmlns:a16="http://schemas.microsoft.com/office/drawing/2014/main" id="{0B128FAB-4DCE-AE29-9A9F-30C85C1B7E1D}"/>
                </a:ext>
              </a:extLst>
            </p:cNvPr>
            <p:cNvSpPr/>
            <p:nvPr/>
          </p:nvSpPr>
          <p:spPr>
            <a:xfrm>
              <a:off x="1125300" y="2612425"/>
              <a:ext cx="69475" cy="69900"/>
            </a:xfrm>
            <a:custGeom>
              <a:avLst/>
              <a:gdLst/>
              <a:ahLst/>
              <a:cxnLst/>
              <a:rect l="l" t="t" r="r" b="b"/>
              <a:pathLst>
                <a:path w="2779" h="2796" extrusionOk="0">
                  <a:moveTo>
                    <a:pt x="1105" y="98"/>
                  </a:moveTo>
                  <a:cubicBezTo>
                    <a:pt x="2145" y="0"/>
                    <a:pt x="2779" y="1187"/>
                    <a:pt x="2129" y="1999"/>
                  </a:cubicBezTo>
                  <a:cubicBezTo>
                    <a:pt x="1479" y="2795"/>
                    <a:pt x="179" y="2405"/>
                    <a:pt x="65" y="1382"/>
                  </a:cubicBezTo>
                  <a:cubicBezTo>
                    <a:pt x="0" y="732"/>
                    <a:pt x="472" y="163"/>
                    <a:pt x="1105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8481;p75">
              <a:extLst>
                <a:ext uri="{FF2B5EF4-FFF2-40B4-BE49-F238E27FC236}">
                  <a16:creationId xmlns:a16="http://schemas.microsoft.com/office/drawing/2014/main" id="{AC37165B-0CFD-86F2-A869-9DA687472A0B}"/>
                </a:ext>
              </a:extLst>
            </p:cNvPr>
            <p:cNvSpPr/>
            <p:nvPr/>
          </p:nvSpPr>
          <p:spPr>
            <a:xfrm>
              <a:off x="1130575" y="2657500"/>
              <a:ext cx="45525" cy="45925"/>
            </a:xfrm>
            <a:custGeom>
              <a:avLst/>
              <a:gdLst/>
              <a:ahLst/>
              <a:cxnLst/>
              <a:rect l="l" t="t" r="r" b="b"/>
              <a:pathLst>
                <a:path w="1821" h="1837" extrusionOk="0">
                  <a:moveTo>
                    <a:pt x="732" y="66"/>
                  </a:moveTo>
                  <a:cubicBezTo>
                    <a:pt x="1398" y="1"/>
                    <a:pt x="1820" y="781"/>
                    <a:pt x="1398" y="1301"/>
                  </a:cubicBezTo>
                  <a:cubicBezTo>
                    <a:pt x="959" y="1837"/>
                    <a:pt x="114" y="1577"/>
                    <a:pt x="49" y="895"/>
                  </a:cubicBezTo>
                  <a:cubicBezTo>
                    <a:pt x="1" y="488"/>
                    <a:pt x="309" y="115"/>
                    <a:pt x="732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8482;p75">
              <a:extLst>
                <a:ext uri="{FF2B5EF4-FFF2-40B4-BE49-F238E27FC236}">
                  <a16:creationId xmlns:a16="http://schemas.microsoft.com/office/drawing/2014/main" id="{B36D2B6A-2230-28AF-9935-84010C79857C}"/>
                </a:ext>
              </a:extLst>
            </p:cNvPr>
            <p:cNvSpPr/>
            <p:nvPr/>
          </p:nvSpPr>
          <p:spPr>
            <a:xfrm>
              <a:off x="1156975" y="2587250"/>
              <a:ext cx="58525" cy="58925"/>
            </a:xfrm>
            <a:custGeom>
              <a:avLst/>
              <a:gdLst/>
              <a:ahLst/>
              <a:cxnLst/>
              <a:rect l="l" t="t" r="r" b="b"/>
              <a:pathLst>
                <a:path w="2341" h="2357" extrusionOk="0">
                  <a:moveTo>
                    <a:pt x="927" y="98"/>
                  </a:moveTo>
                  <a:cubicBezTo>
                    <a:pt x="1788" y="0"/>
                    <a:pt x="2341" y="1007"/>
                    <a:pt x="1788" y="1674"/>
                  </a:cubicBezTo>
                  <a:cubicBezTo>
                    <a:pt x="1236" y="2356"/>
                    <a:pt x="147" y="2031"/>
                    <a:pt x="50" y="1154"/>
                  </a:cubicBezTo>
                  <a:cubicBezTo>
                    <a:pt x="1" y="617"/>
                    <a:pt x="391" y="146"/>
                    <a:pt x="927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8483;p75">
              <a:extLst>
                <a:ext uri="{FF2B5EF4-FFF2-40B4-BE49-F238E27FC236}">
                  <a16:creationId xmlns:a16="http://schemas.microsoft.com/office/drawing/2014/main" id="{9FC4BD67-B98C-D063-8536-F7E458523A7B}"/>
                </a:ext>
              </a:extLst>
            </p:cNvPr>
            <p:cNvSpPr/>
            <p:nvPr/>
          </p:nvSpPr>
          <p:spPr>
            <a:xfrm>
              <a:off x="1444575" y="2579525"/>
              <a:ext cx="69900" cy="69475"/>
            </a:xfrm>
            <a:custGeom>
              <a:avLst/>
              <a:gdLst/>
              <a:ahLst/>
              <a:cxnLst/>
              <a:rect l="l" t="t" r="r" b="b"/>
              <a:pathLst>
                <a:path w="2796" h="2779" extrusionOk="0">
                  <a:moveTo>
                    <a:pt x="1414" y="65"/>
                  </a:moveTo>
                  <a:cubicBezTo>
                    <a:pt x="390" y="163"/>
                    <a:pt x="0" y="1463"/>
                    <a:pt x="797" y="2113"/>
                  </a:cubicBezTo>
                  <a:cubicBezTo>
                    <a:pt x="1609" y="2779"/>
                    <a:pt x="2795" y="2129"/>
                    <a:pt x="2698" y="1105"/>
                  </a:cubicBezTo>
                  <a:cubicBezTo>
                    <a:pt x="2633" y="455"/>
                    <a:pt x="2048" y="0"/>
                    <a:pt x="1414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8484;p75">
              <a:extLst>
                <a:ext uri="{FF2B5EF4-FFF2-40B4-BE49-F238E27FC236}">
                  <a16:creationId xmlns:a16="http://schemas.microsoft.com/office/drawing/2014/main" id="{AD9AAEAE-A0C5-5A09-5E67-C7BE45C7651E}"/>
                </a:ext>
              </a:extLst>
            </p:cNvPr>
            <p:cNvSpPr/>
            <p:nvPr/>
          </p:nvSpPr>
          <p:spPr>
            <a:xfrm>
              <a:off x="1465300" y="2621775"/>
              <a:ext cx="44300" cy="43875"/>
            </a:xfrm>
            <a:custGeom>
              <a:avLst/>
              <a:gdLst/>
              <a:ahLst/>
              <a:cxnLst/>
              <a:rect l="l" t="t" r="r" b="b"/>
              <a:pathLst>
                <a:path w="1772" h="1755" extrusionOk="0">
                  <a:moveTo>
                    <a:pt x="894" y="33"/>
                  </a:moveTo>
                  <a:cubicBezTo>
                    <a:pt x="244" y="114"/>
                    <a:pt x="0" y="926"/>
                    <a:pt x="504" y="1349"/>
                  </a:cubicBezTo>
                  <a:cubicBezTo>
                    <a:pt x="1007" y="1755"/>
                    <a:pt x="1771" y="1349"/>
                    <a:pt x="1706" y="699"/>
                  </a:cubicBezTo>
                  <a:cubicBezTo>
                    <a:pt x="1657" y="293"/>
                    <a:pt x="1300" y="0"/>
                    <a:pt x="894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8485;p75">
              <a:extLst>
                <a:ext uri="{FF2B5EF4-FFF2-40B4-BE49-F238E27FC236}">
                  <a16:creationId xmlns:a16="http://schemas.microsoft.com/office/drawing/2014/main" id="{D8C0195C-B890-5991-9E7F-BD9833169729}"/>
                </a:ext>
              </a:extLst>
            </p:cNvPr>
            <p:cNvSpPr/>
            <p:nvPr/>
          </p:nvSpPr>
          <p:spPr>
            <a:xfrm>
              <a:off x="1418575" y="2560025"/>
              <a:ext cx="58925" cy="58525"/>
            </a:xfrm>
            <a:custGeom>
              <a:avLst/>
              <a:gdLst/>
              <a:ahLst/>
              <a:cxnLst/>
              <a:rect l="l" t="t" r="r" b="b"/>
              <a:pathLst>
                <a:path w="2357" h="2341" extrusionOk="0">
                  <a:moveTo>
                    <a:pt x="1203" y="65"/>
                  </a:moveTo>
                  <a:cubicBezTo>
                    <a:pt x="325" y="147"/>
                    <a:pt x="1" y="1235"/>
                    <a:pt x="683" y="1788"/>
                  </a:cubicBezTo>
                  <a:cubicBezTo>
                    <a:pt x="1349" y="2340"/>
                    <a:pt x="2356" y="1804"/>
                    <a:pt x="2259" y="927"/>
                  </a:cubicBezTo>
                  <a:cubicBezTo>
                    <a:pt x="2210" y="390"/>
                    <a:pt x="1723" y="0"/>
                    <a:pt x="120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8486;p75">
              <a:extLst>
                <a:ext uri="{FF2B5EF4-FFF2-40B4-BE49-F238E27FC236}">
                  <a16:creationId xmlns:a16="http://schemas.microsoft.com/office/drawing/2014/main" id="{7FC57302-896C-B966-4F45-837CDFEAFC31}"/>
                </a:ext>
              </a:extLst>
            </p:cNvPr>
            <p:cNvSpPr/>
            <p:nvPr/>
          </p:nvSpPr>
          <p:spPr>
            <a:xfrm>
              <a:off x="1311350" y="2753375"/>
              <a:ext cx="104400" cy="132850"/>
            </a:xfrm>
            <a:custGeom>
              <a:avLst/>
              <a:gdLst/>
              <a:ahLst/>
              <a:cxnLst/>
              <a:rect l="l" t="t" r="r" b="b"/>
              <a:pathLst>
                <a:path w="4176" h="5314" extrusionOk="0">
                  <a:moveTo>
                    <a:pt x="3640" y="2811"/>
                  </a:moveTo>
                  <a:cubicBezTo>
                    <a:pt x="3380" y="1869"/>
                    <a:pt x="2583" y="634"/>
                    <a:pt x="2145" y="293"/>
                  </a:cubicBezTo>
                  <a:cubicBezTo>
                    <a:pt x="1771" y="0"/>
                    <a:pt x="1202" y="114"/>
                    <a:pt x="812" y="553"/>
                  </a:cubicBezTo>
                  <a:cubicBezTo>
                    <a:pt x="439" y="992"/>
                    <a:pt x="0" y="2080"/>
                    <a:pt x="16" y="3023"/>
                  </a:cubicBezTo>
                  <a:cubicBezTo>
                    <a:pt x="81" y="5314"/>
                    <a:pt x="4176" y="4810"/>
                    <a:pt x="3640" y="2811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8487;p75">
              <a:extLst>
                <a:ext uri="{FF2B5EF4-FFF2-40B4-BE49-F238E27FC236}">
                  <a16:creationId xmlns:a16="http://schemas.microsoft.com/office/drawing/2014/main" id="{C1DE0743-CCB0-8550-AF88-F28C2C50842A}"/>
                </a:ext>
              </a:extLst>
            </p:cNvPr>
            <p:cNvSpPr/>
            <p:nvPr/>
          </p:nvSpPr>
          <p:spPr>
            <a:xfrm>
              <a:off x="1321075" y="2731450"/>
              <a:ext cx="67875" cy="117800"/>
            </a:xfrm>
            <a:custGeom>
              <a:avLst/>
              <a:gdLst/>
              <a:ahLst/>
              <a:cxnLst/>
              <a:rect l="l" t="t" r="r" b="b"/>
              <a:pathLst>
                <a:path w="2715" h="4712" extrusionOk="0">
                  <a:moveTo>
                    <a:pt x="2552" y="3786"/>
                  </a:moveTo>
                  <a:cubicBezTo>
                    <a:pt x="2471" y="3396"/>
                    <a:pt x="1756" y="1024"/>
                    <a:pt x="1593" y="731"/>
                  </a:cubicBezTo>
                  <a:cubicBezTo>
                    <a:pt x="1155" y="0"/>
                    <a:pt x="748" y="228"/>
                    <a:pt x="505" y="731"/>
                  </a:cubicBezTo>
                  <a:cubicBezTo>
                    <a:pt x="261" y="1235"/>
                    <a:pt x="1" y="3672"/>
                    <a:pt x="147" y="4030"/>
                  </a:cubicBezTo>
                  <a:cubicBezTo>
                    <a:pt x="440" y="4696"/>
                    <a:pt x="2714" y="4712"/>
                    <a:pt x="2552" y="3786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8488;p75">
              <a:extLst>
                <a:ext uri="{FF2B5EF4-FFF2-40B4-BE49-F238E27FC236}">
                  <a16:creationId xmlns:a16="http://schemas.microsoft.com/office/drawing/2014/main" id="{45F7DEC1-9E27-8588-0EF8-E49EAAC43BBA}"/>
                </a:ext>
              </a:extLst>
            </p:cNvPr>
            <p:cNvSpPr/>
            <p:nvPr/>
          </p:nvSpPr>
          <p:spPr>
            <a:xfrm>
              <a:off x="1330825" y="2763125"/>
              <a:ext cx="27250" cy="70300"/>
            </a:xfrm>
            <a:custGeom>
              <a:avLst/>
              <a:gdLst/>
              <a:ahLst/>
              <a:cxnLst/>
              <a:rect l="l" t="t" r="r" b="b"/>
              <a:pathLst>
                <a:path w="1090" h="2812" extrusionOk="0">
                  <a:moveTo>
                    <a:pt x="1025" y="2015"/>
                  </a:moveTo>
                  <a:cubicBezTo>
                    <a:pt x="976" y="1674"/>
                    <a:pt x="878" y="1333"/>
                    <a:pt x="748" y="1008"/>
                  </a:cubicBezTo>
                  <a:cubicBezTo>
                    <a:pt x="326" y="0"/>
                    <a:pt x="1" y="1040"/>
                    <a:pt x="1" y="1804"/>
                  </a:cubicBezTo>
                  <a:cubicBezTo>
                    <a:pt x="1" y="2243"/>
                    <a:pt x="245" y="2779"/>
                    <a:pt x="602" y="2811"/>
                  </a:cubicBezTo>
                  <a:cubicBezTo>
                    <a:pt x="846" y="2811"/>
                    <a:pt x="1090" y="2340"/>
                    <a:pt x="1025" y="2015"/>
                  </a:cubicBezTo>
                  <a:close/>
                </a:path>
              </a:pathLst>
            </a:custGeom>
            <a:solidFill>
              <a:srgbClr val="F8D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8489;p75">
              <a:extLst>
                <a:ext uri="{FF2B5EF4-FFF2-40B4-BE49-F238E27FC236}">
                  <a16:creationId xmlns:a16="http://schemas.microsoft.com/office/drawing/2014/main" id="{6E0BF71E-5EAD-9092-0DB9-8248D2DFD80C}"/>
                </a:ext>
              </a:extLst>
            </p:cNvPr>
            <p:cNvSpPr/>
            <p:nvPr/>
          </p:nvSpPr>
          <p:spPr>
            <a:xfrm>
              <a:off x="1236200" y="2750525"/>
              <a:ext cx="93025" cy="34150"/>
            </a:xfrm>
            <a:custGeom>
              <a:avLst/>
              <a:gdLst/>
              <a:ahLst/>
              <a:cxnLst/>
              <a:rect l="l" t="t" r="r" b="b"/>
              <a:pathLst>
                <a:path w="3721" h="1366" extrusionOk="0">
                  <a:moveTo>
                    <a:pt x="33" y="878"/>
                  </a:moveTo>
                  <a:cubicBezTo>
                    <a:pt x="33" y="878"/>
                    <a:pt x="0" y="1317"/>
                    <a:pt x="390" y="1333"/>
                  </a:cubicBezTo>
                  <a:cubicBezTo>
                    <a:pt x="764" y="1366"/>
                    <a:pt x="2064" y="732"/>
                    <a:pt x="2649" y="732"/>
                  </a:cubicBezTo>
                  <a:cubicBezTo>
                    <a:pt x="2990" y="732"/>
                    <a:pt x="3331" y="797"/>
                    <a:pt x="3640" y="927"/>
                  </a:cubicBezTo>
                  <a:cubicBezTo>
                    <a:pt x="3721" y="683"/>
                    <a:pt x="3640" y="423"/>
                    <a:pt x="3461" y="261"/>
                  </a:cubicBezTo>
                  <a:cubicBezTo>
                    <a:pt x="3136" y="1"/>
                    <a:pt x="81" y="472"/>
                    <a:pt x="33" y="878"/>
                  </a:cubicBezTo>
                  <a:close/>
                </a:path>
              </a:pathLst>
            </a:custGeom>
            <a:solidFill>
              <a:srgbClr val="F0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8490;p75">
              <a:extLst>
                <a:ext uri="{FF2B5EF4-FFF2-40B4-BE49-F238E27FC236}">
                  <a16:creationId xmlns:a16="http://schemas.microsoft.com/office/drawing/2014/main" id="{C260D88C-2403-EB7A-32FB-842B8EAA3E43}"/>
                </a:ext>
              </a:extLst>
            </p:cNvPr>
            <p:cNvSpPr/>
            <p:nvPr/>
          </p:nvSpPr>
          <p:spPr>
            <a:xfrm>
              <a:off x="1232525" y="2723725"/>
              <a:ext cx="96700" cy="47950"/>
            </a:xfrm>
            <a:custGeom>
              <a:avLst/>
              <a:gdLst/>
              <a:ahLst/>
              <a:cxnLst/>
              <a:rect l="l" t="t" r="r" b="b"/>
              <a:pathLst>
                <a:path w="3868" h="1918" extrusionOk="0">
                  <a:moveTo>
                    <a:pt x="212" y="943"/>
                  </a:moveTo>
                  <a:cubicBezTo>
                    <a:pt x="1" y="1284"/>
                    <a:pt x="505" y="1918"/>
                    <a:pt x="1041" y="1869"/>
                  </a:cubicBezTo>
                  <a:cubicBezTo>
                    <a:pt x="1301" y="1836"/>
                    <a:pt x="1528" y="1544"/>
                    <a:pt x="1999" y="1479"/>
                  </a:cubicBezTo>
                  <a:cubicBezTo>
                    <a:pt x="2389" y="1430"/>
                    <a:pt x="2893" y="1349"/>
                    <a:pt x="3218" y="1511"/>
                  </a:cubicBezTo>
                  <a:lnTo>
                    <a:pt x="3218" y="1511"/>
                  </a:lnTo>
                  <a:cubicBezTo>
                    <a:pt x="3446" y="1560"/>
                    <a:pt x="3868" y="260"/>
                    <a:pt x="3429" y="114"/>
                  </a:cubicBezTo>
                  <a:cubicBezTo>
                    <a:pt x="3234" y="0"/>
                    <a:pt x="2991" y="33"/>
                    <a:pt x="2828" y="179"/>
                  </a:cubicBezTo>
                  <a:cubicBezTo>
                    <a:pt x="2747" y="130"/>
                    <a:pt x="2649" y="82"/>
                    <a:pt x="2552" y="65"/>
                  </a:cubicBezTo>
                  <a:cubicBezTo>
                    <a:pt x="2406" y="114"/>
                    <a:pt x="2276" y="179"/>
                    <a:pt x="2162" y="277"/>
                  </a:cubicBezTo>
                  <a:cubicBezTo>
                    <a:pt x="2048" y="212"/>
                    <a:pt x="1918" y="179"/>
                    <a:pt x="1788" y="163"/>
                  </a:cubicBezTo>
                  <a:cubicBezTo>
                    <a:pt x="1658" y="179"/>
                    <a:pt x="1528" y="228"/>
                    <a:pt x="1447" y="342"/>
                  </a:cubicBezTo>
                  <a:cubicBezTo>
                    <a:pt x="1333" y="325"/>
                    <a:pt x="1203" y="342"/>
                    <a:pt x="1090" y="358"/>
                  </a:cubicBezTo>
                  <a:cubicBezTo>
                    <a:pt x="943" y="374"/>
                    <a:pt x="830" y="455"/>
                    <a:pt x="765" y="602"/>
                  </a:cubicBezTo>
                  <a:cubicBezTo>
                    <a:pt x="521" y="488"/>
                    <a:pt x="245" y="650"/>
                    <a:pt x="212" y="9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8491;p75">
              <a:extLst>
                <a:ext uri="{FF2B5EF4-FFF2-40B4-BE49-F238E27FC236}">
                  <a16:creationId xmlns:a16="http://schemas.microsoft.com/office/drawing/2014/main" id="{B594C10D-910A-0CAB-5470-6DA28D1E457F}"/>
                </a:ext>
              </a:extLst>
            </p:cNvPr>
            <p:cNvSpPr/>
            <p:nvPr/>
          </p:nvSpPr>
          <p:spPr>
            <a:xfrm>
              <a:off x="1232525" y="2725350"/>
              <a:ext cx="96700" cy="46325"/>
            </a:xfrm>
            <a:custGeom>
              <a:avLst/>
              <a:gdLst/>
              <a:ahLst/>
              <a:cxnLst/>
              <a:rect l="l" t="t" r="r" b="b"/>
              <a:pathLst>
                <a:path w="3868" h="1853" extrusionOk="0">
                  <a:moveTo>
                    <a:pt x="212" y="878"/>
                  </a:moveTo>
                  <a:cubicBezTo>
                    <a:pt x="1" y="1219"/>
                    <a:pt x="505" y="1853"/>
                    <a:pt x="1041" y="1804"/>
                  </a:cubicBezTo>
                  <a:cubicBezTo>
                    <a:pt x="1301" y="1771"/>
                    <a:pt x="1528" y="1479"/>
                    <a:pt x="1999" y="1414"/>
                  </a:cubicBezTo>
                  <a:cubicBezTo>
                    <a:pt x="2389" y="1365"/>
                    <a:pt x="2893" y="1284"/>
                    <a:pt x="3218" y="1446"/>
                  </a:cubicBezTo>
                  <a:lnTo>
                    <a:pt x="3218" y="1446"/>
                  </a:lnTo>
                  <a:cubicBezTo>
                    <a:pt x="3446" y="1495"/>
                    <a:pt x="3868" y="195"/>
                    <a:pt x="3429" y="49"/>
                  </a:cubicBezTo>
                  <a:lnTo>
                    <a:pt x="3299" y="0"/>
                  </a:lnTo>
                  <a:cubicBezTo>
                    <a:pt x="3299" y="33"/>
                    <a:pt x="3299" y="49"/>
                    <a:pt x="3299" y="82"/>
                  </a:cubicBezTo>
                  <a:cubicBezTo>
                    <a:pt x="3413" y="309"/>
                    <a:pt x="3429" y="878"/>
                    <a:pt x="3186" y="1024"/>
                  </a:cubicBezTo>
                  <a:cubicBezTo>
                    <a:pt x="3007" y="1138"/>
                    <a:pt x="2812" y="1138"/>
                    <a:pt x="2633" y="1073"/>
                  </a:cubicBezTo>
                  <a:cubicBezTo>
                    <a:pt x="2519" y="1024"/>
                    <a:pt x="2406" y="975"/>
                    <a:pt x="2292" y="959"/>
                  </a:cubicBezTo>
                  <a:cubicBezTo>
                    <a:pt x="2016" y="959"/>
                    <a:pt x="1902" y="1268"/>
                    <a:pt x="1658" y="1251"/>
                  </a:cubicBezTo>
                  <a:cubicBezTo>
                    <a:pt x="1528" y="1235"/>
                    <a:pt x="1463" y="1170"/>
                    <a:pt x="1317" y="1219"/>
                  </a:cubicBezTo>
                  <a:cubicBezTo>
                    <a:pt x="1171" y="1268"/>
                    <a:pt x="992" y="1446"/>
                    <a:pt x="748" y="1414"/>
                  </a:cubicBezTo>
                  <a:cubicBezTo>
                    <a:pt x="505" y="1365"/>
                    <a:pt x="342" y="1008"/>
                    <a:pt x="375" y="845"/>
                  </a:cubicBezTo>
                  <a:cubicBezTo>
                    <a:pt x="375" y="764"/>
                    <a:pt x="358" y="683"/>
                    <a:pt x="342" y="618"/>
                  </a:cubicBezTo>
                  <a:cubicBezTo>
                    <a:pt x="261" y="683"/>
                    <a:pt x="212" y="764"/>
                    <a:pt x="212" y="8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8492;p75">
              <a:extLst>
                <a:ext uri="{FF2B5EF4-FFF2-40B4-BE49-F238E27FC236}">
                  <a16:creationId xmlns:a16="http://schemas.microsoft.com/office/drawing/2014/main" id="{92BB9655-97F1-48AC-3EB3-698C4C8D77E5}"/>
                </a:ext>
              </a:extLst>
            </p:cNvPr>
            <p:cNvSpPr/>
            <p:nvPr/>
          </p:nvSpPr>
          <p:spPr>
            <a:xfrm>
              <a:off x="1262200" y="2775300"/>
              <a:ext cx="49175" cy="25625"/>
            </a:xfrm>
            <a:custGeom>
              <a:avLst/>
              <a:gdLst/>
              <a:ahLst/>
              <a:cxnLst/>
              <a:rect l="l" t="t" r="r" b="b"/>
              <a:pathLst>
                <a:path w="1967" h="1025" extrusionOk="0">
                  <a:moveTo>
                    <a:pt x="195" y="602"/>
                  </a:moveTo>
                  <a:cubicBezTo>
                    <a:pt x="991" y="1024"/>
                    <a:pt x="1934" y="472"/>
                    <a:pt x="1950" y="358"/>
                  </a:cubicBezTo>
                  <a:cubicBezTo>
                    <a:pt x="1966" y="228"/>
                    <a:pt x="1869" y="1"/>
                    <a:pt x="1267" y="1"/>
                  </a:cubicBezTo>
                  <a:cubicBezTo>
                    <a:pt x="666" y="1"/>
                    <a:pt x="0" y="358"/>
                    <a:pt x="195" y="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8493;p75">
              <a:extLst>
                <a:ext uri="{FF2B5EF4-FFF2-40B4-BE49-F238E27FC236}">
                  <a16:creationId xmlns:a16="http://schemas.microsoft.com/office/drawing/2014/main" id="{E0075277-A2BD-1C76-5E37-353940377218}"/>
                </a:ext>
              </a:extLst>
            </p:cNvPr>
            <p:cNvSpPr/>
            <p:nvPr/>
          </p:nvSpPr>
          <p:spPr>
            <a:xfrm>
              <a:off x="1262600" y="2771250"/>
              <a:ext cx="49975" cy="26025"/>
            </a:xfrm>
            <a:custGeom>
              <a:avLst/>
              <a:gdLst/>
              <a:ahLst/>
              <a:cxnLst/>
              <a:rect l="l" t="t" r="r" b="b"/>
              <a:pathLst>
                <a:path w="1999" h="1041" extrusionOk="0">
                  <a:moveTo>
                    <a:pt x="569" y="195"/>
                  </a:moveTo>
                  <a:cubicBezTo>
                    <a:pt x="894" y="65"/>
                    <a:pt x="1381" y="0"/>
                    <a:pt x="1625" y="98"/>
                  </a:cubicBezTo>
                  <a:cubicBezTo>
                    <a:pt x="1999" y="244"/>
                    <a:pt x="1983" y="439"/>
                    <a:pt x="1934" y="504"/>
                  </a:cubicBezTo>
                  <a:cubicBezTo>
                    <a:pt x="1901" y="553"/>
                    <a:pt x="1739" y="537"/>
                    <a:pt x="1625" y="439"/>
                  </a:cubicBezTo>
                  <a:cubicBezTo>
                    <a:pt x="1528" y="358"/>
                    <a:pt x="1479" y="390"/>
                    <a:pt x="1479" y="390"/>
                  </a:cubicBezTo>
                  <a:cubicBezTo>
                    <a:pt x="1479" y="390"/>
                    <a:pt x="1593" y="845"/>
                    <a:pt x="1251" y="943"/>
                  </a:cubicBezTo>
                  <a:cubicBezTo>
                    <a:pt x="910" y="1040"/>
                    <a:pt x="731" y="862"/>
                    <a:pt x="699" y="715"/>
                  </a:cubicBezTo>
                  <a:cubicBezTo>
                    <a:pt x="666" y="553"/>
                    <a:pt x="650" y="439"/>
                    <a:pt x="650" y="439"/>
                  </a:cubicBezTo>
                  <a:cubicBezTo>
                    <a:pt x="585" y="439"/>
                    <a:pt x="520" y="472"/>
                    <a:pt x="471" y="537"/>
                  </a:cubicBezTo>
                  <a:cubicBezTo>
                    <a:pt x="293" y="748"/>
                    <a:pt x="0" y="667"/>
                    <a:pt x="163" y="455"/>
                  </a:cubicBezTo>
                  <a:cubicBezTo>
                    <a:pt x="260" y="342"/>
                    <a:pt x="406" y="244"/>
                    <a:pt x="569" y="195"/>
                  </a:cubicBezTo>
                  <a:close/>
                </a:path>
              </a:pathLst>
            </a:custGeom>
            <a:solidFill>
              <a:srgbClr val="3F0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8494;p75">
              <a:extLst>
                <a:ext uri="{FF2B5EF4-FFF2-40B4-BE49-F238E27FC236}">
                  <a16:creationId xmlns:a16="http://schemas.microsoft.com/office/drawing/2014/main" id="{CE5BB3A6-536A-1DF6-93C3-30C051D2AA6C}"/>
                </a:ext>
              </a:extLst>
            </p:cNvPr>
            <p:cNvSpPr/>
            <p:nvPr/>
          </p:nvSpPr>
          <p:spPr>
            <a:xfrm>
              <a:off x="1387300" y="2756225"/>
              <a:ext cx="49175" cy="26025"/>
            </a:xfrm>
            <a:custGeom>
              <a:avLst/>
              <a:gdLst/>
              <a:ahLst/>
              <a:cxnLst/>
              <a:rect l="l" t="t" r="r" b="b"/>
              <a:pathLst>
                <a:path w="1967" h="1041" extrusionOk="0">
                  <a:moveTo>
                    <a:pt x="195" y="618"/>
                  </a:moveTo>
                  <a:cubicBezTo>
                    <a:pt x="992" y="1040"/>
                    <a:pt x="1934" y="471"/>
                    <a:pt x="1950" y="358"/>
                  </a:cubicBezTo>
                  <a:cubicBezTo>
                    <a:pt x="1966" y="244"/>
                    <a:pt x="1869" y="0"/>
                    <a:pt x="1268" y="16"/>
                  </a:cubicBezTo>
                  <a:cubicBezTo>
                    <a:pt x="667" y="16"/>
                    <a:pt x="0" y="374"/>
                    <a:pt x="195" y="6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8495;p75">
              <a:extLst>
                <a:ext uri="{FF2B5EF4-FFF2-40B4-BE49-F238E27FC236}">
                  <a16:creationId xmlns:a16="http://schemas.microsoft.com/office/drawing/2014/main" id="{86328BB7-D864-A42C-6FD9-13FC5A6A89BB}"/>
                </a:ext>
              </a:extLst>
            </p:cNvPr>
            <p:cNvSpPr/>
            <p:nvPr/>
          </p:nvSpPr>
          <p:spPr>
            <a:xfrm>
              <a:off x="1387700" y="2752150"/>
              <a:ext cx="49575" cy="26025"/>
            </a:xfrm>
            <a:custGeom>
              <a:avLst/>
              <a:gdLst/>
              <a:ahLst/>
              <a:cxnLst/>
              <a:rect l="l" t="t" r="r" b="b"/>
              <a:pathLst>
                <a:path w="1983" h="1041" extrusionOk="0">
                  <a:moveTo>
                    <a:pt x="553" y="196"/>
                  </a:moveTo>
                  <a:cubicBezTo>
                    <a:pt x="878" y="66"/>
                    <a:pt x="1365" y="1"/>
                    <a:pt x="1609" y="98"/>
                  </a:cubicBezTo>
                  <a:cubicBezTo>
                    <a:pt x="1983" y="244"/>
                    <a:pt x="1967" y="456"/>
                    <a:pt x="1934" y="504"/>
                  </a:cubicBezTo>
                  <a:cubicBezTo>
                    <a:pt x="1885" y="569"/>
                    <a:pt x="1723" y="537"/>
                    <a:pt x="1625" y="456"/>
                  </a:cubicBezTo>
                  <a:cubicBezTo>
                    <a:pt x="1512" y="358"/>
                    <a:pt x="1479" y="391"/>
                    <a:pt x="1479" y="391"/>
                  </a:cubicBezTo>
                  <a:cubicBezTo>
                    <a:pt x="1479" y="391"/>
                    <a:pt x="1577" y="862"/>
                    <a:pt x="1236" y="943"/>
                  </a:cubicBezTo>
                  <a:cubicBezTo>
                    <a:pt x="894" y="1041"/>
                    <a:pt x="716" y="862"/>
                    <a:pt x="699" y="716"/>
                  </a:cubicBezTo>
                  <a:cubicBezTo>
                    <a:pt x="667" y="569"/>
                    <a:pt x="651" y="439"/>
                    <a:pt x="651" y="439"/>
                  </a:cubicBezTo>
                  <a:cubicBezTo>
                    <a:pt x="569" y="456"/>
                    <a:pt x="504" y="488"/>
                    <a:pt x="456" y="537"/>
                  </a:cubicBezTo>
                  <a:cubicBezTo>
                    <a:pt x="277" y="764"/>
                    <a:pt x="1" y="667"/>
                    <a:pt x="147" y="472"/>
                  </a:cubicBezTo>
                  <a:cubicBezTo>
                    <a:pt x="261" y="342"/>
                    <a:pt x="391" y="244"/>
                    <a:pt x="553" y="196"/>
                  </a:cubicBezTo>
                  <a:close/>
                </a:path>
              </a:pathLst>
            </a:custGeom>
            <a:solidFill>
              <a:srgbClr val="3F0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8496;p75">
              <a:extLst>
                <a:ext uri="{FF2B5EF4-FFF2-40B4-BE49-F238E27FC236}">
                  <a16:creationId xmlns:a16="http://schemas.microsoft.com/office/drawing/2014/main" id="{20049955-A6A1-FEBA-9995-5BD18B33A6FE}"/>
                </a:ext>
              </a:extLst>
            </p:cNvPr>
            <p:cNvSpPr/>
            <p:nvPr/>
          </p:nvSpPr>
          <p:spPr>
            <a:xfrm>
              <a:off x="1285750" y="2669300"/>
              <a:ext cx="104000" cy="39425"/>
            </a:xfrm>
            <a:custGeom>
              <a:avLst/>
              <a:gdLst/>
              <a:ahLst/>
              <a:cxnLst/>
              <a:rect l="l" t="t" r="r" b="b"/>
              <a:pathLst>
                <a:path w="4160" h="1577" extrusionOk="0">
                  <a:moveTo>
                    <a:pt x="49" y="1219"/>
                  </a:moveTo>
                  <a:cubicBezTo>
                    <a:pt x="0" y="959"/>
                    <a:pt x="1495" y="260"/>
                    <a:pt x="2763" y="130"/>
                  </a:cubicBezTo>
                  <a:cubicBezTo>
                    <a:pt x="4030" y="0"/>
                    <a:pt x="4160" y="390"/>
                    <a:pt x="3997" y="439"/>
                  </a:cubicBezTo>
                  <a:cubicBezTo>
                    <a:pt x="3835" y="504"/>
                    <a:pt x="2568" y="650"/>
                    <a:pt x="1966" y="878"/>
                  </a:cubicBezTo>
                  <a:cubicBezTo>
                    <a:pt x="1365" y="1105"/>
                    <a:pt x="537" y="1576"/>
                    <a:pt x="49" y="1219"/>
                  </a:cubicBezTo>
                  <a:close/>
                </a:path>
              </a:pathLst>
            </a:custGeom>
            <a:solidFill>
              <a:srgbClr val="F8D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8497;p75">
              <a:extLst>
                <a:ext uri="{FF2B5EF4-FFF2-40B4-BE49-F238E27FC236}">
                  <a16:creationId xmlns:a16="http://schemas.microsoft.com/office/drawing/2014/main" id="{C414BF60-8538-1633-5CF8-854792DD5C40}"/>
                </a:ext>
              </a:extLst>
            </p:cNvPr>
            <p:cNvSpPr/>
            <p:nvPr/>
          </p:nvSpPr>
          <p:spPr>
            <a:xfrm>
              <a:off x="1142775" y="26762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553" y="49"/>
                  </a:moveTo>
                  <a:cubicBezTo>
                    <a:pt x="1073" y="0"/>
                    <a:pt x="1381" y="585"/>
                    <a:pt x="1056" y="991"/>
                  </a:cubicBezTo>
                  <a:cubicBezTo>
                    <a:pt x="731" y="1381"/>
                    <a:pt x="98" y="1203"/>
                    <a:pt x="33" y="683"/>
                  </a:cubicBezTo>
                  <a:cubicBezTo>
                    <a:pt x="0" y="374"/>
                    <a:pt x="244" y="82"/>
                    <a:pt x="55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8498;p75">
              <a:extLst>
                <a:ext uri="{FF2B5EF4-FFF2-40B4-BE49-F238E27FC236}">
                  <a16:creationId xmlns:a16="http://schemas.microsoft.com/office/drawing/2014/main" id="{4F570A09-4F27-1244-0325-EE0AF6A22ECE}"/>
                </a:ext>
              </a:extLst>
            </p:cNvPr>
            <p:cNvSpPr/>
            <p:nvPr/>
          </p:nvSpPr>
          <p:spPr>
            <a:xfrm>
              <a:off x="1235375" y="2616475"/>
              <a:ext cx="22375" cy="22775"/>
            </a:xfrm>
            <a:custGeom>
              <a:avLst/>
              <a:gdLst/>
              <a:ahLst/>
              <a:cxnLst/>
              <a:rect l="l" t="t" r="r" b="b"/>
              <a:pathLst>
                <a:path w="895" h="911" extrusionOk="0">
                  <a:moveTo>
                    <a:pt x="358" y="50"/>
                  </a:moveTo>
                  <a:cubicBezTo>
                    <a:pt x="683" y="1"/>
                    <a:pt x="894" y="391"/>
                    <a:pt x="683" y="651"/>
                  </a:cubicBezTo>
                  <a:cubicBezTo>
                    <a:pt x="472" y="911"/>
                    <a:pt x="49" y="781"/>
                    <a:pt x="17" y="456"/>
                  </a:cubicBezTo>
                  <a:cubicBezTo>
                    <a:pt x="1" y="245"/>
                    <a:pt x="147" y="66"/>
                    <a:pt x="35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8499;p75">
              <a:extLst>
                <a:ext uri="{FF2B5EF4-FFF2-40B4-BE49-F238E27FC236}">
                  <a16:creationId xmlns:a16="http://schemas.microsoft.com/office/drawing/2014/main" id="{ED55D542-3D34-4FC9-60A3-2C0BBF379C1E}"/>
                </a:ext>
              </a:extLst>
            </p:cNvPr>
            <p:cNvSpPr/>
            <p:nvPr/>
          </p:nvSpPr>
          <p:spPr>
            <a:xfrm>
              <a:off x="1271525" y="2597000"/>
              <a:ext cx="18725" cy="18700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4" y="16"/>
                  </a:moveTo>
                  <a:cubicBezTo>
                    <a:pt x="537" y="0"/>
                    <a:pt x="699" y="130"/>
                    <a:pt x="716" y="292"/>
                  </a:cubicBezTo>
                  <a:cubicBezTo>
                    <a:pt x="748" y="569"/>
                    <a:pt x="423" y="747"/>
                    <a:pt x="212" y="569"/>
                  </a:cubicBezTo>
                  <a:cubicBezTo>
                    <a:pt x="1" y="390"/>
                    <a:pt x="98" y="49"/>
                    <a:pt x="37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8500;p75">
              <a:extLst>
                <a:ext uri="{FF2B5EF4-FFF2-40B4-BE49-F238E27FC236}">
                  <a16:creationId xmlns:a16="http://schemas.microsoft.com/office/drawing/2014/main" id="{E61D5200-00CD-0A6D-F4EB-2E9136712098}"/>
                </a:ext>
              </a:extLst>
            </p:cNvPr>
            <p:cNvSpPr/>
            <p:nvPr/>
          </p:nvSpPr>
          <p:spPr>
            <a:xfrm>
              <a:off x="1268275" y="2597800"/>
              <a:ext cx="13025" cy="13025"/>
            </a:xfrm>
            <a:custGeom>
              <a:avLst/>
              <a:gdLst/>
              <a:ahLst/>
              <a:cxnLst/>
              <a:rect l="l" t="t" r="r" b="b"/>
              <a:pathLst>
                <a:path w="521" h="521" extrusionOk="0">
                  <a:moveTo>
                    <a:pt x="212" y="17"/>
                  </a:moveTo>
                  <a:cubicBezTo>
                    <a:pt x="407" y="1"/>
                    <a:pt x="521" y="228"/>
                    <a:pt x="391" y="374"/>
                  </a:cubicBezTo>
                  <a:cubicBezTo>
                    <a:pt x="277" y="520"/>
                    <a:pt x="33" y="455"/>
                    <a:pt x="17" y="260"/>
                  </a:cubicBezTo>
                  <a:cubicBezTo>
                    <a:pt x="1" y="130"/>
                    <a:pt x="98" y="33"/>
                    <a:pt x="212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8501;p75">
              <a:extLst>
                <a:ext uri="{FF2B5EF4-FFF2-40B4-BE49-F238E27FC236}">
                  <a16:creationId xmlns:a16="http://schemas.microsoft.com/office/drawing/2014/main" id="{47D4A468-9AA7-8C2A-C18B-3F66FEEBF276}"/>
                </a:ext>
              </a:extLst>
            </p:cNvPr>
            <p:cNvSpPr/>
            <p:nvPr/>
          </p:nvSpPr>
          <p:spPr>
            <a:xfrm>
              <a:off x="1352775" y="2591700"/>
              <a:ext cx="23575" cy="18300"/>
            </a:xfrm>
            <a:custGeom>
              <a:avLst/>
              <a:gdLst/>
              <a:ahLst/>
              <a:cxnLst/>
              <a:rect l="l" t="t" r="r" b="b"/>
              <a:pathLst>
                <a:path w="943" h="732" extrusionOk="0">
                  <a:moveTo>
                    <a:pt x="0" y="651"/>
                  </a:moveTo>
                  <a:cubicBezTo>
                    <a:pt x="114" y="98"/>
                    <a:pt x="358" y="196"/>
                    <a:pt x="390" y="261"/>
                  </a:cubicBezTo>
                  <a:cubicBezTo>
                    <a:pt x="423" y="342"/>
                    <a:pt x="358" y="131"/>
                    <a:pt x="585" y="66"/>
                  </a:cubicBezTo>
                  <a:cubicBezTo>
                    <a:pt x="829" y="1"/>
                    <a:pt x="943" y="115"/>
                    <a:pt x="878" y="277"/>
                  </a:cubicBezTo>
                  <a:cubicBezTo>
                    <a:pt x="829" y="439"/>
                    <a:pt x="472" y="439"/>
                    <a:pt x="472" y="439"/>
                  </a:cubicBezTo>
                  <a:cubicBezTo>
                    <a:pt x="504" y="537"/>
                    <a:pt x="439" y="651"/>
                    <a:pt x="342" y="683"/>
                  </a:cubicBezTo>
                  <a:cubicBezTo>
                    <a:pt x="228" y="732"/>
                    <a:pt x="114" y="716"/>
                    <a:pt x="0" y="6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8502;p75">
              <a:extLst>
                <a:ext uri="{FF2B5EF4-FFF2-40B4-BE49-F238E27FC236}">
                  <a16:creationId xmlns:a16="http://schemas.microsoft.com/office/drawing/2014/main" id="{E687178A-803E-ADD1-FFB6-6E94A00A4E93}"/>
                </a:ext>
              </a:extLst>
            </p:cNvPr>
            <p:cNvSpPr/>
            <p:nvPr/>
          </p:nvSpPr>
          <p:spPr>
            <a:xfrm>
              <a:off x="1102150" y="2702200"/>
              <a:ext cx="124325" cy="57300"/>
            </a:xfrm>
            <a:custGeom>
              <a:avLst/>
              <a:gdLst/>
              <a:ahLst/>
              <a:cxnLst/>
              <a:rect l="l" t="t" r="r" b="b"/>
              <a:pathLst>
                <a:path w="4973" h="2292" extrusionOk="0">
                  <a:moveTo>
                    <a:pt x="975" y="0"/>
                  </a:moveTo>
                  <a:cubicBezTo>
                    <a:pt x="975" y="0"/>
                    <a:pt x="1349" y="926"/>
                    <a:pt x="2178" y="926"/>
                  </a:cubicBezTo>
                  <a:cubicBezTo>
                    <a:pt x="2990" y="926"/>
                    <a:pt x="3347" y="683"/>
                    <a:pt x="3347" y="683"/>
                  </a:cubicBezTo>
                  <a:cubicBezTo>
                    <a:pt x="3607" y="748"/>
                    <a:pt x="3884" y="780"/>
                    <a:pt x="4144" y="796"/>
                  </a:cubicBezTo>
                  <a:cubicBezTo>
                    <a:pt x="4452" y="796"/>
                    <a:pt x="4777" y="179"/>
                    <a:pt x="4777" y="179"/>
                  </a:cubicBezTo>
                  <a:cubicBezTo>
                    <a:pt x="4777" y="179"/>
                    <a:pt x="4972" y="731"/>
                    <a:pt x="4452" y="1446"/>
                  </a:cubicBezTo>
                  <a:cubicBezTo>
                    <a:pt x="3916" y="2161"/>
                    <a:pt x="3185" y="1544"/>
                    <a:pt x="3185" y="1544"/>
                  </a:cubicBezTo>
                  <a:cubicBezTo>
                    <a:pt x="3185" y="1544"/>
                    <a:pt x="3022" y="2291"/>
                    <a:pt x="2015" y="2291"/>
                  </a:cubicBezTo>
                  <a:cubicBezTo>
                    <a:pt x="1008" y="2275"/>
                    <a:pt x="0" y="1056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8503;p75">
              <a:extLst>
                <a:ext uri="{FF2B5EF4-FFF2-40B4-BE49-F238E27FC236}">
                  <a16:creationId xmlns:a16="http://schemas.microsoft.com/office/drawing/2014/main" id="{743177D7-B4E1-32D9-D430-B95E40BD13FE}"/>
                </a:ext>
              </a:extLst>
            </p:cNvPr>
            <p:cNvSpPr/>
            <p:nvPr/>
          </p:nvSpPr>
          <p:spPr>
            <a:xfrm>
              <a:off x="1139925" y="2728200"/>
              <a:ext cx="28050" cy="28450"/>
            </a:xfrm>
            <a:custGeom>
              <a:avLst/>
              <a:gdLst/>
              <a:ahLst/>
              <a:cxnLst/>
              <a:rect l="l" t="t" r="r" b="b"/>
              <a:pathLst>
                <a:path w="1122" h="1138" extrusionOk="0">
                  <a:moveTo>
                    <a:pt x="455" y="49"/>
                  </a:moveTo>
                  <a:cubicBezTo>
                    <a:pt x="862" y="0"/>
                    <a:pt x="1122" y="488"/>
                    <a:pt x="862" y="812"/>
                  </a:cubicBezTo>
                  <a:cubicBezTo>
                    <a:pt x="602" y="1137"/>
                    <a:pt x="65" y="975"/>
                    <a:pt x="33" y="569"/>
                  </a:cubicBezTo>
                  <a:cubicBezTo>
                    <a:pt x="0" y="309"/>
                    <a:pt x="195" y="65"/>
                    <a:pt x="455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8504;p75">
              <a:extLst>
                <a:ext uri="{FF2B5EF4-FFF2-40B4-BE49-F238E27FC236}">
                  <a16:creationId xmlns:a16="http://schemas.microsoft.com/office/drawing/2014/main" id="{2D52D7DE-966C-4765-2235-FA13C40916A6}"/>
                </a:ext>
              </a:extLst>
            </p:cNvPr>
            <p:cNvSpPr/>
            <p:nvPr/>
          </p:nvSpPr>
          <p:spPr>
            <a:xfrm>
              <a:off x="1137075" y="2724525"/>
              <a:ext cx="12225" cy="1222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12" y="33"/>
                  </a:moveTo>
                  <a:cubicBezTo>
                    <a:pt x="391" y="1"/>
                    <a:pt x="488" y="212"/>
                    <a:pt x="391" y="358"/>
                  </a:cubicBezTo>
                  <a:cubicBezTo>
                    <a:pt x="277" y="488"/>
                    <a:pt x="49" y="423"/>
                    <a:pt x="17" y="261"/>
                  </a:cubicBezTo>
                  <a:cubicBezTo>
                    <a:pt x="1" y="131"/>
                    <a:pt x="98" y="33"/>
                    <a:pt x="21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8505;p75">
              <a:extLst>
                <a:ext uri="{FF2B5EF4-FFF2-40B4-BE49-F238E27FC236}">
                  <a16:creationId xmlns:a16="http://schemas.microsoft.com/office/drawing/2014/main" id="{1CA963AD-613C-4C25-2C01-B5A0CA476BCE}"/>
                </a:ext>
              </a:extLst>
            </p:cNvPr>
            <p:cNvSpPr/>
            <p:nvPr/>
          </p:nvSpPr>
          <p:spPr>
            <a:xfrm>
              <a:off x="1461225" y="2654675"/>
              <a:ext cx="85725" cy="56075"/>
            </a:xfrm>
            <a:custGeom>
              <a:avLst/>
              <a:gdLst/>
              <a:ahLst/>
              <a:cxnLst/>
              <a:rect l="l" t="t" r="r" b="b"/>
              <a:pathLst>
                <a:path w="3429" h="2243" extrusionOk="0">
                  <a:moveTo>
                    <a:pt x="2730" y="536"/>
                  </a:moveTo>
                  <a:cubicBezTo>
                    <a:pt x="2925" y="374"/>
                    <a:pt x="3104" y="195"/>
                    <a:pt x="3250" y="0"/>
                  </a:cubicBezTo>
                  <a:cubicBezTo>
                    <a:pt x="3250" y="0"/>
                    <a:pt x="3429" y="1804"/>
                    <a:pt x="1820" y="2031"/>
                  </a:cubicBezTo>
                  <a:cubicBezTo>
                    <a:pt x="228" y="2242"/>
                    <a:pt x="1" y="1008"/>
                    <a:pt x="1" y="1008"/>
                  </a:cubicBezTo>
                  <a:cubicBezTo>
                    <a:pt x="992" y="1105"/>
                    <a:pt x="1918" y="1268"/>
                    <a:pt x="2730" y="5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8506;p75">
              <a:extLst>
                <a:ext uri="{FF2B5EF4-FFF2-40B4-BE49-F238E27FC236}">
                  <a16:creationId xmlns:a16="http://schemas.microsoft.com/office/drawing/2014/main" id="{C28DA36B-B303-A615-5EAB-467E2A85D70F}"/>
                </a:ext>
              </a:extLst>
            </p:cNvPr>
            <p:cNvSpPr/>
            <p:nvPr/>
          </p:nvSpPr>
          <p:spPr>
            <a:xfrm>
              <a:off x="1138300" y="3236750"/>
              <a:ext cx="21550" cy="52025"/>
            </a:xfrm>
            <a:custGeom>
              <a:avLst/>
              <a:gdLst/>
              <a:ahLst/>
              <a:cxnLst/>
              <a:rect l="l" t="t" r="r" b="b"/>
              <a:pathLst>
                <a:path w="862" h="2081" extrusionOk="0">
                  <a:moveTo>
                    <a:pt x="49" y="1885"/>
                  </a:moveTo>
                  <a:cubicBezTo>
                    <a:pt x="49" y="1885"/>
                    <a:pt x="179" y="179"/>
                    <a:pt x="179" y="98"/>
                  </a:cubicBezTo>
                  <a:cubicBezTo>
                    <a:pt x="179" y="1"/>
                    <a:pt x="569" y="1"/>
                    <a:pt x="715" y="82"/>
                  </a:cubicBezTo>
                  <a:cubicBezTo>
                    <a:pt x="862" y="147"/>
                    <a:pt x="618" y="2080"/>
                    <a:pt x="569" y="2064"/>
                  </a:cubicBezTo>
                  <a:lnTo>
                    <a:pt x="0" y="1999"/>
                  </a:lnTo>
                  <a:cubicBezTo>
                    <a:pt x="0" y="1999"/>
                    <a:pt x="33" y="1885"/>
                    <a:pt x="49" y="1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8507;p75">
              <a:extLst>
                <a:ext uri="{FF2B5EF4-FFF2-40B4-BE49-F238E27FC236}">
                  <a16:creationId xmlns:a16="http://schemas.microsoft.com/office/drawing/2014/main" id="{10F092A0-E475-A996-3962-D628BF60D532}"/>
                </a:ext>
              </a:extLst>
            </p:cNvPr>
            <p:cNvSpPr/>
            <p:nvPr/>
          </p:nvSpPr>
          <p:spPr>
            <a:xfrm>
              <a:off x="1145600" y="3237975"/>
              <a:ext cx="6950" cy="2450"/>
            </a:xfrm>
            <a:custGeom>
              <a:avLst/>
              <a:gdLst/>
              <a:ahLst/>
              <a:cxnLst/>
              <a:rect l="l" t="t" r="r" b="b"/>
              <a:pathLst>
                <a:path w="278" h="98" extrusionOk="0">
                  <a:moveTo>
                    <a:pt x="131" y="0"/>
                  </a:moveTo>
                  <a:cubicBezTo>
                    <a:pt x="50" y="0"/>
                    <a:pt x="1" y="65"/>
                    <a:pt x="98" y="65"/>
                  </a:cubicBezTo>
                  <a:cubicBezTo>
                    <a:pt x="196" y="82"/>
                    <a:pt x="277" y="98"/>
                    <a:pt x="277" y="65"/>
                  </a:cubicBezTo>
                  <a:cubicBezTo>
                    <a:pt x="277" y="33"/>
                    <a:pt x="212" y="0"/>
                    <a:pt x="131" y="0"/>
                  </a:cubicBezTo>
                  <a:close/>
                </a:path>
              </a:pathLst>
            </a:custGeom>
            <a:solidFill>
              <a:srgbClr val="292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8508;p75">
              <a:extLst>
                <a:ext uri="{FF2B5EF4-FFF2-40B4-BE49-F238E27FC236}">
                  <a16:creationId xmlns:a16="http://schemas.microsoft.com/office/drawing/2014/main" id="{BA0835B7-1053-1451-765C-8333668A5133}"/>
                </a:ext>
              </a:extLst>
            </p:cNvPr>
            <p:cNvSpPr/>
            <p:nvPr/>
          </p:nvSpPr>
          <p:spPr>
            <a:xfrm>
              <a:off x="1321500" y="3622225"/>
              <a:ext cx="84100" cy="78825"/>
            </a:xfrm>
            <a:custGeom>
              <a:avLst/>
              <a:gdLst/>
              <a:ahLst/>
              <a:cxnLst/>
              <a:rect l="l" t="t" r="r" b="b"/>
              <a:pathLst>
                <a:path w="3364" h="3153" extrusionOk="0">
                  <a:moveTo>
                    <a:pt x="683" y="310"/>
                  </a:moveTo>
                  <a:cubicBezTo>
                    <a:pt x="0" y="976"/>
                    <a:pt x="211" y="2081"/>
                    <a:pt x="601" y="2617"/>
                  </a:cubicBezTo>
                  <a:cubicBezTo>
                    <a:pt x="991" y="3153"/>
                    <a:pt x="2551" y="3023"/>
                    <a:pt x="2957" y="2990"/>
                  </a:cubicBezTo>
                  <a:cubicBezTo>
                    <a:pt x="3364" y="2958"/>
                    <a:pt x="3282" y="2454"/>
                    <a:pt x="3282" y="2454"/>
                  </a:cubicBezTo>
                  <a:cubicBezTo>
                    <a:pt x="3282" y="2454"/>
                    <a:pt x="2015" y="2536"/>
                    <a:pt x="1495" y="2259"/>
                  </a:cubicBezTo>
                  <a:cubicBezTo>
                    <a:pt x="975" y="1983"/>
                    <a:pt x="1170" y="1236"/>
                    <a:pt x="1414" y="911"/>
                  </a:cubicBezTo>
                  <a:cubicBezTo>
                    <a:pt x="1641" y="586"/>
                    <a:pt x="2697" y="813"/>
                    <a:pt x="2860" y="797"/>
                  </a:cubicBezTo>
                  <a:cubicBezTo>
                    <a:pt x="3022" y="781"/>
                    <a:pt x="3087" y="180"/>
                    <a:pt x="2909" y="163"/>
                  </a:cubicBezTo>
                  <a:cubicBezTo>
                    <a:pt x="2161" y="1"/>
                    <a:pt x="1398" y="50"/>
                    <a:pt x="683" y="310"/>
                  </a:cubicBezTo>
                  <a:close/>
                </a:path>
              </a:pathLst>
            </a:custGeom>
            <a:solidFill>
              <a:srgbClr val="CBA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8509;p75">
              <a:extLst>
                <a:ext uri="{FF2B5EF4-FFF2-40B4-BE49-F238E27FC236}">
                  <a16:creationId xmlns:a16="http://schemas.microsoft.com/office/drawing/2014/main" id="{9C109C24-0723-36BE-555B-21D299DF9D23}"/>
                </a:ext>
              </a:extLst>
            </p:cNvPr>
            <p:cNvSpPr/>
            <p:nvPr/>
          </p:nvSpPr>
          <p:spPr>
            <a:xfrm>
              <a:off x="1353575" y="3651875"/>
              <a:ext cx="35775" cy="11825"/>
            </a:xfrm>
            <a:custGeom>
              <a:avLst/>
              <a:gdLst/>
              <a:ahLst/>
              <a:cxnLst/>
              <a:rect l="l" t="t" r="r" b="b"/>
              <a:pathLst>
                <a:path w="1431" h="473" extrusionOk="0">
                  <a:moveTo>
                    <a:pt x="976" y="147"/>
                  </a:moveTo>
                  <a:cubicBezTo>
                    <a:pt x="976" y="147"/>
                    <a:pt x="66" y="1"/>
                    <a:pt x="66" y="147"/>
                  </a:cubicBezTo>
                  <a:cubicBezTo>
                    <a:pt x="66" y="310"/>
                    <a:pt x="1" y="375"/>
                    <a:pt x="326" y="407"/>
                  </a:cubicBezTo>
                  <a:cubicBezTo>
                    <a:pt x="667" y="456"/>
                    <a:pt x="1008" y="472"/>
                    <a:pt x="1349" y="456"/>
                  </a:cubicBezTo>
                  <a:cubicBezTo>
                    <a:pt x="1431" y="440"/>
                    <a:pt x="1431" y="245"/>
                    <a:pt x="1414" y="196"/>
                  </a:cubicBezTo>
                  <a:cubicBezTo>
                    <a:pt x="1284" y="98"/>
                    <a:pt x="1122" y="82"/>
                    <a:pt x="976" y="147"/>
                  </a:cubicBezTo>
                  <a:close/>
                </a:path>
              </a:pathLst>
            </a:custGeom>
            <a:solidFill>
              <a:srgbClr val="CBA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8510;p75">
              <a:extLst>
                <a:ext uri="{FF2B5EF4-FFF2-40B4-BE49-F238E27FC236}">
                  <a16:creationId xmlns:a16="http://schemas.microsoft.com/office/drawing/2014/main" id="{321C29CA-AEE9-433C-EBA9-8E83AF85BFE0}"/>
                </a:ext>
              </a:extLst>
            </p:cNvPr>
            <p:cNvSpPr/>
            <p:nvPr/>
          </p:nvSpPr>
          <p:spPr>
            <a:xfrm>
              <a:off x="1073300" y="3722150"/>
              <a:ext cx="199875" cy="205175"/>
            </a:xfrm>
            <a:custGeom>
              <a:avLst/>
              <a:gdLst/>
              <a:ahLst/>
              <a:cxnLst/>
              <a:rect l="l" t="t" r="r" b="b"/>
              <a:pathLst>
                <a:path w="7995" h="8207" extrusionOk="0">
                  <a:moveTo>
                    <a:pt x="1528" y="33"/>
                  </a:moveTo>
                  <a:cubicBezTo>
                    <a:pt x="3949" y="797"/>
                    <a:pt x="7702" y="1"/>
                    <a:pt x="7702" y="1"/>
                  </a:cubicBezTo>
                  <a:cubicBezTo>
                    <a:pt x="7702" y="1"/>
                    <a:pt x="7995" y="7459"/>
                    <a:pt x="6955" y="7832"/>
                  </a:cubicBezTo>
                  <a:cubicBezTo>
                    <a:pt x="5915" y="8206"/>
                    <a:pt x="1967" y="7767"/>
                    <a:pt x="976" y="6841"/>
                  </a:cubicBezTo>
                  <a:cubicBezTo>
                    <a:pt x="1" y="5915"/>
                    <a:pt x="1528" y="33"/>
                    <a:pt x="1528" y="33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8511;p75">
              <a:extLst>
                <a:ext uri="{FF2B5EF4-FFF2-40B4-BE49-F238E27FC236}">
                  <a16:creationId xmlns:a16="http://schemas.microsoft.com/office/drawing/2014/main" id="{2D945A94-6961-4B22-99C6-BF6C46C4AEDD}"/>
                </a:ext>
              </a:extLst>
            </p:cNvPr>
            <p:cNvSpPr/>
            <p:nvPr/>
          </p:nvSpPr>
          <p:spPr>
            <a:xfrm>
              <a:off x="1069650" y="3716875"/>
              <a:ext cx="188900" cy="192150"/>
            </a:xfrm>
            <a:custGeom>
              <a:avLst/>
              <a:gdLst/>
              <a:ahLst/>
              <a:cxnLst/>
              <a:rect l="l" t="t" r="r" b="b"/>
              <a:pathLst>
                <a:path w="7556" h="7686" extrusionOk="0">
                  <a:moveTo>
                    <a:pt x="1" y="1"/>
                  </a:moveTo>
                  <a:cubicBezTo>
                    <a:pt x="2421" y="764"/>
                    <a:pt x="7215" y="131"/>
                    <a:pt x="7215" y="131"/>
                  </a:cubicBezTo>
                  <a:cubicBezTo>
                    <a:pt x="7215" y="131"/>
                    <a:pt x="7556" y="6922"/>
                    <a:pt x="6516" y="7312"/>
                  </a:cubicBezTo>
                  <a:cubicBezTo>
                    <a:pt x="5476" y="7686"/>
                    <a:pt x="2080" y="7556"/>
                    <a:pt x="1089" y="6630"/>
                  </a:cubicBezTo>
                  <a:cubicBezTo>
                    <a:pt x="114" y="570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8512;p75">
              <a:extLst>
                <a:ext uri="{FF2B5EF4-FFF2-40B4-BE49-F238E27FC236}">
                  <a16:creationId xmlns:a16="http://schemas.microsoft.com/office/drawing/2014/main" id="{24DF69FC-2F21-29DB-14FA-966ED41D9A32}"/>
                </a:ext>
              </a:extLst>
            </p:cNvPr>
            <p:cNvSpPr/>
            <p:nvPr/>
          </p:nvSpPr>
          <p:spPr>
            <a:xfrm>
              <a:off x="1066400" y="3712825"/>
              <a:ext cx="196225" cy="21550"/>
            </a:xfrm>
            <a:custGeom>
              <a:avLst/>
              <a:gdLst/>
              <a:ahLst/>
              <a:cxnLst/>
              <a:rect l="l" t="t" r="r" b="b"/>
              <a:pathLst>
                <a:path w="7849" h="862" extrusionOk="0">
                  <a:moveTo>
                    <a:pt x="3916" y="861"/>
                  </a:moveTo>
                  <a:cubicBezTo>
                    <a:pt x="6077" y="861"/>
                    <a:pt x="7848" y="666"/>
                    <a:pt x="7848" y="439"/>
                  </a:cubicBezTo>
                  <a:cubicBezTo>
                    <a:pt x="7848" y="211"/>
                    <a:pt x="6077" y="0"/>
                    <a:pt x="3916" y="0"/>
                  </a:cubicBezTo>
                  <a:cubicBezTo>
                    <a:pt x="1755" y="0"/>
                    <a:pt x="1" y="195"/>
                    <a:pt x="1" y="439"/>
                  </a:cubicBezTo>
                  <a:cubicBezTo>
                    <a:pt x="1" y="666"/>
                    <a:pt x="1755" y="861"/>
                    <a:pt x="3916" y="861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8513;p75">
              <a:extLst>
                <a:ext uri="{FF2B5EF4-FFF2-40B4-BE49-F238E27FC236}">
                  <a16:creationId xmlns:a16="http://schemas.microsoft.com/office/drawing/2014/main" id="{C013B403-11FC-C2F2-ED81-49E7FD3DF643}"/>
                </a:ext>
              </a:extLst>
            </p:cNvPr>
            <p:cNvSpPr/>
            <p:nvPr/>
          </p:nvSpPr>
          <p:spPr>
            <a:xfrm>
              <a:off x="1489250" y="3708350"/>
              <a:ext cx="203950" cy="214100"/>
            </a:xfrm>
            <a:custGeom>
              <a:avLst/>
              <a:gdLst/>
              <a:ahLst/>
              <a:cxnLst/>
              <a:rect l="l" t="t" r="r" b="b"/>
              <a:pathLst>
                <a:path w="8158" h="8564" extrusionOk="0">
                  <a:moveTo>
                    <a:pt x="7458" y="0"/>
                  </a:moveTo>
                  <a:cubicBezTo>
                    <a:pt x="5119" y="959"/>
                    <a:pt x="1" y="520"/>
                    <a:pt x="1" y="520"/>
                  </a:cubicBezTo>
                  <a:cubicBezTo>
                    <a:pt x="1" y="520"/>
                    <a:pt x="326" y="7978"/>
                    <a:pt x="1382" y="8271"/>
                  </a:cubicBezTo>
                  <a:cubicBezTo>
                    <a:pt x="2454" y="8563"/>
                    <a:pt x="6354" y="7799"/>
                    <a:pt x="7263" y="6776"/>
                  </a:cubicBezTo>
                  <a:cubicBezTo>
                    <a:pt x="8157" y="5768"/>
                    <a:pt x="7458" y="0"/>
                    <a:pt x="7458" y="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8514;p75">
              <a:extLst>
                <a:ext uri="{FF2B5EF4-FFF2-40B4-BE49-F238E27FC236}">
                  <a16:creationId xmlns:a16="http://schemas.microsoft.com/office/drawing/2014/main" id="{6B49FE74-49D4-1DF9-D152-092BD1388D2A}"/>
                </a:ext>
              </a:extLst>
            </p:cNvPr>
            <p:cNvSpPr/>
            <p:nvPr/>
          </p:nvSpPr>
          <p:spPr>
            <a:xfrm>
              <a:off x="1480725" y="3707525"/>
              <a:ext cx="188100" cy="203125"/>
            </a:xfrm>
            <a:custGeom>
              <a:avLst/>
              <a:gdLst/>
              <a:ahLst/>
              <a:cxnLst/>
              <a:rect l="l" t="t" r="r" b="b"/>
              <a:pathLst>
                <a:path w="7524" h="8125" extrusionOk="0">
                  <a:moveTo>
                    <a:pt x="7182" y="1"/>
                  </a:moveTo>
                  <a:cubicBezTo>
                    <a:pt x="4842" y="943"/>
                    <a:pt x="0" y="716"/>
                    <a:pt x="0" y="716"/>
                  </a:cubicBezTo>
                  <a:cubicBezTo>
                    <a:pt x="0" y="716"/>
                    <a:pt x="212" y="7524"/>
                    <a:pt x="1284" y="7832"/>
                  </a:cubicBezTo>
                  <a:cubicBezTo>
                    <a:pt x="2340" y="8125"/>
                    <a:pt x="5720" y="7702"/>
                    <a:pt x="6630" y="6711"/>
                  </a:cubicBezTo>
                  <a:cubicBezTo>
                    <a:pt x="7523" y="5704"/>
                    <a:pt x="7182" y="1"/>
                    <a:pt x="7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8515;p75">
              <a:extLst>
                <a:ext uri="{FF2B5EF4-FFF2-40B4-BE49-F238E27FC236}">
                  <a16:creationId xmlns:a16="http://schemas.microsoft.com/office/drawing/2014/main" id="{B7009A60-D45D-0E7C-B15B-F8432BD1201E}"/>
                </a:ext>
              </a:extLst>
            </p:cNvPr>
            <p:cNvSpPr/>
            <p:nvPr/>
          </p:nvSpPr>
          <p:spPr>
            <a:xfrm>
              <a:off x="1479900" y="3701450"/>
              <a:ext cx="196225" cy="30475"/>
            </a:xfrm>
            <a:custGeom>
              <a:avLst/>
              <a:gdLst/>
              <a:ahLst/>
              <a:cxnLst/>
              <a:rect l="l" t="t" r="r" b="b"/>
              <a:pathLst>
                <a:path w="7849" h="1219" extrusionOk="0">
                  <a:moveTo>
                    <a:pt x="3884" y="179"/>
                  </a:moveTo>
                  <a:cubicBezTo>
                    <a:pt x="1723" y="358"/>
                    <a:pt x="1" y="699"/>
                    <a:pt x="17" y="926"/>
                  </a:cubicBezTo>
                  <a:cubicBezTo>
                    <a:pt x="33" y="1170"/>
                    <a:pt x="1804" y="1219"/>
                    <a:pt x="3965" y="1040"/>
                  </a:cubicBezTo>
                  <a:cubicBezTo>
                    <a:pt x="6126" y="861"/>
                    <a:pt x="7849" y="520"/>
                    <a:pt x="7832" y="276"/>
                  </a:cubicBezTo>
                  <a:cubicBezTo>
                    <a:pt x="7816" y="49"/>
                    <a:pt x="6045" y="0"/>
                    <a:pt x="3884" y="179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8516;p75">
              <a:extLst>
                <a:ext uri="{FF2B5EF4-FFF2-40B4-BE49-F238E27FC236}">
                  <a16:creationId xmlns:a16="http://schemas.microsoft.com/office/drawing/2014/main" id="{48C60B2C-2A4E-0B73-9EB6-60A98D16406C}"/>
                </a:ext>
              </a:extLst>
            </p:cNvPr>
            <p:cNvSpPr/>
            <p:nvPr/>
          </p:nvSpPr>
          <p:spPr>
            <a:xfrm>
              <a:off x="1894650" y="2908950"/>
              <a:ext cx="201900" cy="194175"/>
            </a:xfrm>
            <a:custGeom>
              <a:avLst/>
              <a:gdLst/>
              <a:ahLst/>
              <a:cxnLst/>
              <a:rect l="l" t="t" r="r" b="b"/>
              <a:pathLst>
                <a:path w="8076" h="7767" extrusionOk="0">
                  <a:moveTo>
                    <a:pt x="0" y="7280"/>
                  </a:moveTo>
                  <a:lnTo>
                    <a:pt x="2177" y="4745"/>
                  </a:lnTo>
                  <a:cubicBezTo>
                    <a:pt x="2226" y="4209"/>
                    <a:pt x="2324" y="3672"/>
                    <a:pt x="2437" y="3153"/>
                  </a:cubicBezTo>
                  <a:cubicBezTo>
                    <a:pt x="2616" y="2454"/>
                    <a:pt x="3493" y="520"/>
                    <a:pt x="3981" y="195"/>
                  </a:cubicBezTo>
                  <a:cubicBezTo>
                    <a:pt x="4225" y="0"/>
                    <a:pt x="4582" y="130"/>
                    <a:pt x="4663" y="423"/>
                  </a:cubicBezTo>
                  <a:lnTo>
                    <a:pt x="4550" y="1918"/>
                  </a:lnTo>
                  <a:cubicBezTo>
                    <a:pt x="4550" y="1918"/>
                    <a:pt x="5979" y="634"/>
                    <a:pt x="6337" y="780"/>
                  </a:cubicBezTo>
                  <a:cubicBezTo>
                    <a:pt x="6694" y="927"/>
                    <a:pt x="6857" y="1771"/>
                    <a:pt x="6857" y="1771"/>
                  </a:cubicBezTo>
                  <a:cubicBezTo>
                    <a:pt x="6857" y="1771"/>
                    <a:pt x="7620" y="1918"/>
                    <a:pt x="7620" y="2340"/>
                  </a:cubicBezTo>
                  <a:cubicBezTo>
                    <a:pt x="7604" y="2649"/>
                    <a:pt x="7555" y="2958"/>
                    <a:pt x="7458" y="3266"/>
                  </a:cubicBezTo>
                  <a:cubicBezTo>
                    <a:pt x="7458" y="3266"/>
                    <a:pt x="8075" y="3770"/>
                    <a:pt x="8075" y="4062"/>
                  </a:cubicBezTo>
                  <a:cubicBezTo>
                    <a:pt x="8075" y="4355"/>
                    <a:pt x="7523" y="4647"/>
                    <a:pt x="7523" y="4647"/>
                  </a:cubicBezTo>
                  <a:cubicBezTo>
                    <a:pt x="7523" y="4647"/>
                    <a:pt x="7783" y="5297"/>
                    <a:pt x="7685" y="5541"/>
                  </a:cubicBezTo>
                  <a:cubicBezTo>
                    <a:pt x="7572" y="5801"/>
                    <a:pt x="6694" y="6061"/>
                    <a:pt x="6694" y="6061"/>
                  </a:cubicBezTo>
                  <a:lnTo>
                    <a:pt x="4322" y="5833"/>
                  </a:lnTo>
                  <a:lnTo>
                    <a:pt x="2405" y="7767"/>
                  </a:ln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8517;p75">
              <a:extLst>
                <a:ext uri="{FF2B5EF4-FFF2-40B4-BE49-F238E27FC236}">
                  <a16:creationId xmlns:a16="http://schemas.microsoft.com/office/drawing/2014/main" id="{5E861D40-5F18-0185-3959-8CDDBADF4D1E}"/>
                </a:ext>
              </a:extLst>
            </p:cNvPr>
            <p:cNvSpPr/>
            <p:nvPr/>
          </p:nvSpPr>
          <p:spPr>
            <a:xfrm>
              <a:off x="1483150" y="3024300"/>
              <a:ext cx="480975" cy="341650"/>
            </a:xfrm>
            <a:custGeom>
              <a:avLst/>
              <a:gdLst/>
              <a:ahLst/>
              <a:cxnLst/>
              <a:rect l="l" t="t" r="r" b="b"/>
              <a:pathLst>
                <a:path w="19239" h="13666" extrusionOk="0">
                  <a:moveTo>
                    <a:pt x="1317" y="1"/>
                  </a:moveTo>
                  <a:cubicBezTo>
                    <a:pt x="7946" y="3494"/>
                    <a:pt x="5330" y="7329"/>
                    <a:pt x="8921" y="6939"/>
                  </a:cubicBezTo>
                  <a:cubicBezTo>
                    <a:pt x="12528" y="6549"/>
                    <a:pt x="14624" y="4047"/>
                    <a:pt x="17581" y="1512"/>
                  </a:cubicBezTo>
                  <a:cubicBezTo>
                    <a:pt x="18069" y="2211"/>
                    <a:pt x="18621" y="2877"/>
                    <a:pt x="19239" y="3478"/>
                  </a:cubicBezTo>
                  <a:cubicBezTo>
                    <a:pt x="16980" y="5493"/>
                    <a:pt x="12821" y="11667"/>
                    <a:pt x="9327" y="12674"/>
                  </a:cubicBezTo>
                  <a:cubicBezTo>
                    <a:pt x="5834" y="13665"/>
                    <a:pt x="1" y="7296"/>
                    <a:pt x="1" y="72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8518;p75">
              <a:extLst>
                <a:ext uri="{FF2B5EF4-FFF2-40B4-BE49-F238E27FC236}">
                  <a16:creationId xmlns:a16="http://schemas.microsoft.com/office/drawing/2014/main" id="{5B1E7A50-B153-D886-6493-87C7D7651D75}"/>
                </a:ext>
              </a:extLst>
            </p:cNvPr>
            <p:cNvSpPr/>
            <p:nvPr/>
          </p:nvSpPr>
          <p:spPr>
            <a:xfrm>
              <a:off x="912850" y="2892700"/>
              <a:ext cx="144225" cy="131225"/>
            </a:xfrm>
            <a:custGeom>
              <a:avLst/>
              <a:gdLst/>
              <a:ahLst/>
              <a:cxnLst/>
              <a:rect l="l" t="t" r="r" b="b"/>
              <a:pathLst>
                <a:path w="5769" h="5249" extrusionOk="0">
                  <a:moveTo>
                    <a:pt x="1" y="4339"/>
                  </a:moveTo>
                  <a:cubicBezTo>
                    <a:pt x="1" y="4339"/>
                    <a:pt x="911" y="2097"/>
                    <a:pt x="1333" y="1414"/>
                  </a:cubicBezTo>
                  <a:cubicBezTo>
                    <a:pt x="1772" y="732"/>
                    <a:pt x="3608" y="1"/>
                    <a:pt x="4648" y="212"/>
                  </a:cubicBezTo>
                  <a:cubicBezTo>
                    <a:pt x="5671" y="439"/>
                    <a:pt x="5493" y="1024"/>
                    <a:pt x="5493" y="1024"/>
                  </a:cubicBezTo>
                  <a:cubicBezTo>
                    <a:pt x="5428" y="1252"/>
                    <a:pt x="5411" y="1479"/>
                    <a:pt x="5460" y="1707"/>
                  </a:cubicBezTo>
                  <a:cubicBezTo>
                    <a:pt x="5525" y="2113"/>
                    <a:pt x="5054" y="2291"/>
                    <a:pt x="5054" y="2291"/>
                  </a:cubicBezTo>
                  <a:cubicBezTo>
                    <a:pt x="5054" y="2291"/>
                    <a:pt x="5769" y="2503"/>
                    <a:pt x="5671" y="2763"/>
                  </a:cubicBezTo>
                  <a:cubicBezTo>
                    <a:pt x="5590" y="3023"/>
                    <a:pt x="5038" y="3348"/>
                    <a:pt x="5038" y="3348"/>
                  </a:cubicBezTo>
                  <a:cubicBezTo>
                    <a:pt x="5038" y="3348"/>
                    <a:pt x="5639" y="3559"/>
                    <a:pt x="5444" y="3803"/>
                  </a:cubicBezTo>
                  <a:cubicBezTo>
                    <a:pt x="5233" y="4030"/>
                    <a:pt x="4778" y="3965"/>
                    <a:pt x="4664" y="3965"/>
                  </a:cubicBezTo>
                  <a:cubicBezTo>
                    <a:pt x="4550" y="3965"/>
                    <a:pt x="2584" y="3998"/>
                    <a:pt x="2470" y="4030"/>
                  </a:cubicBezTo>
                  <a:cubicBezTo>
                    <a:pt x="2357" y="4079"/>
                    <a:pt x="1642" y="5249"/>
                    <a:pt x="1642" y="5249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8519;p75">
              <a:extLst>
                <a:ext uri="{FF2B5EF4-FFF2-40B4-BE49-F238E27FC236}">
                  <a16:creationId xmlns:a16="http://schemas.microsoft.com/office/drawing/2014/main" id="{FD7AFF14-DDF5-CA00-5C82-C540685604F1}"/>
                </a:ext>
              </a:extLst>
            </p:cNvPr>
            <p:cNvSpPr/>
            <p:nvPr/>
          </p:nvSpPr>
          <p:spPr>
            <a:xfrm>
              <a:off x="769475" y="2984100"/>
              <a:ext cx="204325" cy="436275"/>
            </a:xfrm>
            <a:custGeom>
              <a:avLst/>
              <a:gdLst/>
              <a:ahLst/>
              <a:cxnLst/>
              <a:rect l="l" t="t" r="r" b="b"/>
              <a:pathLst>
                <a:path w="8173" h="17451" extrusionOk="0">
                  <a:moveTo>
                    <a:pt x="2762" y="3770"/>
                  </a:moveTo>
                  <a:cubicBezTo>
                    <a:pt x="3932" y="1544"/>
                    <a:pt x="5070" y="439"/>
                    <a:pt x="5606" y="0"/>
                  </a:cubicBezTo>
                  <a:cubicBezTo>
                    <a:pt x="6581" y="926"/>
                    <a:pt x="7214" y="1511"/>
                    <a:pt x="7734" y="1853"/>
                  </a:cubicBezTo>
                  <a:cubicBezTo>
                    <a:pt x="6548" y="4615"/>
                    <a:pt x="4322" y="10269"/>
                    <a:pt x="5281" y="12235"/>
                  </a:cubicBezTo>
                  <a:cubicBezTo>
                    <a:pt x="6548" y="14851"/>
                    <a:pt x="8173" y="15257"/>
                    <a:pt x="8173" y="15257"/>
                  </a:cubicBezTo>
                  <a:cubicBezTo>
                    <a:pt x="7946" y="17337"/>
                    <a:pt x="4728" y="17451"/>
                    <a:pt x="3104" y="16086"/>
                  </a:cubicBezTo>
                  <a:cubicBezTo>
                    <a:pt x="715" y="14104"/>
                    <a:pt x="0" y="9148"/>
                    <a:pt x="2762" y="3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8520;p75">
              <a:extLst>
                <a:ext uri="{FF2B5EF4-FFF2-40B4-BE49-F238E27FC236}">
                  <a16:creationId xmlns:a16="http://schemas.microsoft.com/office/drawing/2014/main" id="{C9C6970C-3EC4-03C9-071E-619C8E70BFD8}"/>
                </a:ext>
              </a:extLst>
            </p:cNvPr>
            <p:cNvSpPr/>
            <p:nvPr/>
          </p:nvSpPr>
          <p:spPr>
            <a:xfrm>
              <a:off x="1437250" y="3004400"/>
              <a:ext cx="122300" cy="536225"/>
            </a:xfrm>
            <a:custGeom>
              <a:avLst/>
              <a:gdLst/>
              <a:ahLst/>
              <a:cxnLst/>
              <a:rect l="l" t="t" r="r" b="b"/>
              <a:pathLst>
                <a:path w="4892" h="21449" extrusionOk="0">
                  <a:moveTo>
                    <a:pt x="1" y="1"/>
                  </a:moveTo>
                  <a:cubicBezTo>
                    <a:pt x="1" y="1"/>
                    <a:pt x="943" y="14136"/>
                    <a:pt x="1057" y="16769"/>
                  </a:cubicBezTo>
                  <a:cubicBezTo>
                    <a:pt x="1171" y="19417"/>
                    <a:pt x="1577" y="21448"/>
                    <a:pt x="1626" y="21074"/>
                  </a:cubicBezTo>
                  <a:cubicBezTo>
                    <a:pt x="1691" y="20684"/>
                    <a:pt x="895" y="10383"/>
                    <a:pt x="1837" y="8076"/>
                  </a:cubicBezTo>
                  <a:cubicBezTo>
                    <a:pt x="2763" y="5752"/>
                    <a:pt x="4892" y="4729"/>
                    <a:pt x="4729" y="4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8521;p75">
              <a:extLst>
                <a:ext uri="{FF2B5EF4-FFF2-40B4-BE49-F238E27FC236}">
                  <a16:creationId xmlns:a16="http://schemas.microsoft.com/office/drawing/2014/main" id="{E7BE08F2-79CB-B411-7E8B-4ED3C387B34E}"/>
                </a:ext>
              </a:extLst>
            </p:cNvPr>
            <p:cNvSpPr/>
            <p:nvPr/>
          </p:nvSpPr>
          <p:spPr>
            <a:xfrm>
              <a:off x="1934850" y="2814700"/>
              <a:ext cx="360325" cy="474075"/>
            </a:xfrm>
            <a:custGeom>
              <a:avLst/>
              <a:gdLst/>
              <a:ahLst/>
              <a:cxnLst/>
              <a:rect l="l" t="t" r="r" b="b"/>
              <a:pathLst>
                <a:path w="14413" h="18963" extrusionOk="0">
                  <a:moveTo>
                    <a:pt x="5606" y="7475"/>
                  </a:moveTo>
                  <a:lnTo>
                    <a:pt x="13600" y="12284"/>
                  </a:lnTo>
                  <a:cubicBezTo>
                    <a:pt x="13795" y="12317"/>
                    <a:pt x="13974" y="12431"/>
                    <a:pt x="14071" y="12593"/>
                  </a:cubicBezTo>
                  <a:cubicBezTo>
                    <a:pt x="14413" y="13405"/>
                    <a:pt x="11732" y="15290"/>
                    <a:pt x="8076" y="16834"/>
                  </a:cubicBezTo>
                  <a:cubicBezTo>
                    <a:pt x="4420" y="18377"/>
                    <a:pt x="1187" y="18962"/>
                    <a:pt x="862" y="18150"/>
                  </a:cubicBezTo>
                  <a:cubicBezTo>
                    <a:pt x="797" y="17971"/>
                    <a:pt x="829" y="17776"/>
                    <a:pt x="943" y="17630"/>
                  </a:cubicBezTo>
                  <a:lnTo>
                    <a:pt x="3104" y="8515"/>
                  </a:lnTo>
                  <a:lnTo>
                    <a:pt x="3137" y="8499"/>
                  </a:lnTo>
                  <a:lnTo>
                    <a:pt x="1" y="1041"/>
                  </a:lnTo>
                  <a:lnTo>
                    <a:pt x="2487" y="1"/>
                  </a:lnTo>
                  <a:lnTo>
                    <a:pt x="5622" y="7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8522;p75">
              <a:extLst>
                <a:ext uri="{FF2B5EF4-FFF2-40B4-BE49-F238E27FC236}">
                  <a16:creationId xmlns:a16="http://schemas.microsoft.com/office/drawing/2014/main" id="{06D25A76-BAF9-8C53-C068-6C43032C9783}"/>
                </a:ext>
              </a:extLst>
            </p:cNvPr>
            <p:cNvSpPr/>
            <p:nvPr/>
          </p:nvSpPr>
          <p:spPr>
            <a:xfrm>
              <a:off x="1965325" y="2814700"/>
              <a:ext cx="329850" cy="420850"/>
            </a:xfrm>
            <a:custGeom>
              <a:avLst/>
              <a:gdLst/>
              <a:ahLst/>
              <a:cxnLst/>
              <a:rect l="l" t="t" r="r" b="b"/>
              <a:pathLst>
                <a:path w="13194" h="16834" extrusionOk="0">
                  <a:moveTo>
                    <a:pt x="4387" y="7475"/>
                  </a:moveTo>
                  <a:lnTo>
                    <a:pt x="12381" y="12284"/>
                  </a:lnTo>
                  <a:cubicBezTo>
                    <a:pt x="12576" y="12317"/>
                    <a:pt x="12755" y="12431"/>
                    <a:pt x="12852" y="12593"/>
                  </a:cubicBezTo>
                  <a:cubicBezTo>
                    <a:pt x="13194" y="13405"/>
                    <a:pt x="10513" y="15290"/>
                    <a:pt x="6857" y="16834"/>
                  </a:cubicBezTo>
                  <a:lnTo>
                    <a:pt x="6857" y="16834"/>
                  </a:lnTo>
                  <a:lnTo>
                    <a:pt x="0" y="537"/>
                  </a:lnTo>
                  <a:lnTo>
                    <a:pt x="1268" y="1"/>
                  </a:lnTo>
                  <a:lnTo>
                    <a:pt x="4403" y="74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8523;p75">
              <a:extLst>
                <a:ext uri="{FF2B5EF4-FFF2-40B4-BE49-F238E27FC236}">
                  <a16:creationId xmlns:a16="http://schemas.microsoft.com/office/drawing/2014/main" id="{B5A1178E-F79E-981B-15D2-1FCFC7B4B17B}"/>
                </a:ext>
              </a:extLst>
            </p:cNvPr>
            <p:cNvSpPr/>
            <p:nvPr/>
          </p:nvSpPr>
          <p:spPr>
            <a:xfrm>
              <a:off x="1971400" y="2966225"/>
              <a:ext cx="91425" cy="95075"/>
            </a:xfrm>
            <a:custGeom>
              <a:avLst/>
              <a:gdLst/>
              <a:ahLst/>
              <a:cxnLst/>
              <a:rect l="l" t="t" r="r" b="b"/>
              <a:pathLst>
                <a:path w="3657" h="3803" extrusionOk="0">
                  <a:moveTo>
                    <a:pt x="521" y="455"/>
                  </a:moveTo>
                  <a:lnTo>
                    <a:pt x="1" y="1706"/>
                  </a:lnTo>
                  <a:lnTo>
                    <a:pt x="1106" y="3802"/>
                  </a:lnTo>
                  <a:lnTo>
                    <a:pt x="3657" y="2324"/>
                  </a:lnTo>
                  <a:cubicBezTo>
                    <a:pt x="3657" y="2324"/>
                    <a:pt x="1480" y="0"/>
                    <a:pt x="521" y="455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8524;p75">
              <a:extLst>
                <a:ext uri="{FF2B5EF4-FFF2-40B4-BE49-F238E27FC236}">
                  <a16:creationId xmlns:a16="http://schemas.microsoft.com/office/drawing/2014/main" id="{F6485EC1-D76C-ED80-EE25-DCAB40F9EC5E}"/>
                </a:ext>
              </a:extLst>
            </p:cNvPr>
            <p:cNvSpPr/>
            <p:nvPr/>
          </p:nvSpPr>
          <p:spPr>
            <a:xfrm>
              <a:off x="1980750" y="3029600"/>
              <a:ext cx="274625" cy="226675"/>
            </a:xfrm>
            <a:custGeom>
              <a:avLst/>
              <a:gdLst/>
              <a:ahLst/>
              <a:cxnLst/>
              <a:rect l="l" t="t" r="r" b="b"/>
              <a:pathLst>
                <a:path w="10985" h="9067" extrusionOk="0">
                  <a:moveTo>
                    <a:pt x="4940" y="439"/>
                  </a:moveTo>
                  <a:lnTo>
                    <a:pt x="10334" y="3688"/>
                  </a:lnTo>
                  <a:cubicBezTo>
                    <a:pt x="10481" y="3705"/>
                    <a:pt x="10627" y="3802"/>
                    <a:pt x="10708" y="3932"/>
                  </a:cubicBezTo>
                  <a:cubicBezTo>
                    <a:pt x="10984" y="4582"/>
                    <a:pt x="8823" y="6109"/>
                    <a:pt x="5866" y="7360"/>
                  </a:cubicBezTo>
                  <a:cubicBezTo>
                    <a:pt x="2925" y="8595"/>
                    <a:pt x="326" y="9066"/>
                    <a:pt x="49" y="8417"/>
                  </a:cubicBezTo>
                  <a:cubicBezTo>
                    <a:pt x="1" y="8270"/>
                    <a:pt x="33" y="8124"/>
                    <a:pt x="131" y="7994"/>
                  </a:cubicBezTo>
                  <a:lnTo>
                    <a:pt x="1577" y="1852"/>
                  </a:lnTo>
                  <a:lnTo>
                    <a:pt x="1593" y="1852"/>
                  </a:lnTo>
                  <a:cubicBezTo>
                    <a:pt x="1609" y="1414"/>
                    <a:pt x="2129" y="1186"/>
                    <a:pt x="2454" y="1495"/>
                  </a:cubicBezTo>
                  <a:lnTo>
                    <a:pt x="2470" y="1495"/>
                  </a:lnTo>
                  <a:cubicBezTo>
                    <a:pt x="2454" y="1462"/>
                    <a:pt x="2422" y="1430"/>
                    <a:pt x="2405" y="1397"/>
                  </a:cubicBezTo>
                  <a:cubicBezTo>
                    <a:pt x="2145" y="780"/>
                    <a:pt x="2925" y="244"/>
                    <a:pt x="3397" y="715"/>
                  </a:cubicBezTo>
                  <a:cubicBezTo>
                    <a:pt x="3429" y="585"/>
                    <a:pt x="3526" y="471"/>
                    <a:pt x="3640" y="423"/>
                  </a:cubicBezTo>
                  <a:cubicBezTo>
                    <a:pt x="3705" y="406"/>
                    <a:pt x="3770" y="390"/>
                    <a:pt x="3851" y="390"/>
                  </a:cubicBezTo>
                  <a:cubicBezTo>
                    <a:pt x="3900" y="276"/>
                    <a:pt x="4014" y="179"/>
                    <a:pt x="4128" y="130"/>
                  </a:cubicBezTo>
                  <a:cubicBezTo>
                    <a:pt x="4420" y="0"/>
                    <a:pt x="4761" y="146"/>
                    <a:pt x="4891" y="439"/>
                  </a:cubicBezTo>
                  <a:lnTo>
                    <a:pt x="4891" y="455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8525;p75">
              <a:extLst>
                <a:ext uri="{FF2B5EF4-FFF2-40B4-BE49-F238E27FC236}">
                  <a16:creationId xmlns:a16="http://schemas.microsoft.com/office/drawing/2014/main" id="{BCC94823-A62E-6CDA-B67B-39D5762A2549}"/>
                </a:ext>
              </a:extLst>
            </p:cNvPr>
            <p:cNvSpPr/>
            <p:nvPr/>
          </p:nvSpPr>
          <p:spPr>
            <a:xfrm>
              <a:off x="1912100" y="2805375"/>
              <a:ext cx="117425" cy="69875"/>
            </a:xfrm>
            <a:custGeom>
              <a:avLst/>
              <a:gdLst/>
              <a:ahLst/>
              <a:cxnLst/>
              <a:rect l="l" t="t" r="r" b="b"/>
              <a:pathLst>
                <a:path w="4697" h="2795" extrusionOk="0">
                  <a:moveTo>
                    <a:pt x="472" y="1495"/>
                  </a:moveTo>
                  <a:lnTo>
                    <a:pt x="3722" y="130"/>
                  </a:lnTo>
                  <a:cubicBezTo>
                    <a:pt x="4047" y="0"/>
                    <a:pt x="4420" y="146"/>
                    <a:pt x="4550" y="471"/>
                  </a:cubicBezTo>
                  <a:lnTo>
                    <a:pt x="4550" y="471"/>
                  </a:lnTo>
                  <a:cubicBezTo>
                    <a:pt x="4696" y="796"/>
                    <a:pt x="4534" y="1154"/>
                    <a:pt x="4209" y="1300"/>
                  </a:cubicBezTo>
                  <a:lnTo>
                    <a:pt x="959" y="2665"/>
                  </a:lnTo>
                  <a:cubicBezTo>
                    <a:pt x="651" y="2795"/>
                    <a:pt x="277" y="2649"/>
                    <a:pt x="131" y="2324"/>
                  </a:cubicBezTo>
                  <a:lnTo>
                    <a:pt x="131" y="2324"/>
                  </a:lnTo>
                  <a:cubicBezTo>
                    <a:pt x="1" y="1999"/>
                    <a:pt x="147" y="1641"/>
                    <a:pt x="472" y="14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8526;p75">
              <a:extLst>
                <a:ext uri="{FF2B5EF4-FFF2-40B4-BE49-F238E27FC236}">
                  <a16:creationId xmlns:a16="http://schemas.microsoft.com/office/drawing/2014/main" id="{D1880275-4B0F-966D-AF6C-C583E5E3FDC0}"/>
                </a:ext>
              </a:extLst>
            </p:cNvPr>
            <p:cNvSpPr/>
            <p:nvPr/>
          </p:nvSpPr>
          <p:spPr>
            <a:xfrm>
              <a:off x="1920625" y="2813900"/>
              <a:ext cx="99950" cy="50400"/>
            </a:xfrm>
            <a:custGeom>
              <a:avLst/>
              <a:gdLst/>
              <a:ahLst/>
              <a:cxnLst/>
              <a:rect l="l" t="t" r="r" b="b"/>
              <a:pathLst>
                <a:path w="3998" h="2016" extrusionOk="0">
                  <a:moveTo>
                    <a:pt x="277" y="1479"/>
                  </a:moveTo>
                  <a:lnTo>
                    <a:pt x="3559" y="82"/>
                  </a:lnTo>
                  <a:cubicBezTo>
                    <a:pt x="3836" y="0"/>
                    <a:pt x="3998" y="374"/>
                    <a:pt x="3738" y="520"/>
                  </a:cubicBezTo>
                  <a:lnTo>
                    <a:pt x="456" y="1901"/>
                  </a:lnTo>
                  <a:cubicBezTo>
                    <a:pt x="180" y="2015"/>
                    <a:pt x="1" y="1593"/>
                    <a:pt x="277" y="1479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8527;p75">
              <a:extLst>
                <a:ext uri="{FF2B5EF4-FFF2-40B4-BE49-F238E27FC236}">
                  <a16:creationId xmlns:a16="http://schemas.microsoft.com/office/drawing/2014/main" id="{E07048CD-2C7A-6929-44B0-AE40CD4E1EE5}"/>
                </a:ext>
              </a:extLst>
            </p:cNvPr>
            <p:cNvSpPr/>
            <p:nvPr/>
          </p:nvSpPr>
          <p:spPr>
            <a:xfrm>
              <a:off x="2039650" y="3095000"/>
              <a:ext cx="19925" cy="20725"/>
            </a:xfrm>
            <a:custGeom>
              <a:avLst/>
              <a:gdLst/>
              <a:ahLst/>
              <a:cxnLst/>
              <a:rect l="l" t="t" r="r" b="b"/>
              <a:pathLst>
                <a:path w="797" h="829" extrusionOk="0">
                  <a:moveTo>
                    <a:pt x="244" y="114"/>
                  </a:moveTo>
                  <a:cubicBezTo>
                    <a:pt x="521" y="0"/>
                    <a:pt x="797" y="276"/>
                    <a:pt x="683" y="552"/>
                  </a:cubicBezTo>
                  <a:cubicBezTo>
                    <a:pt x="569" y="829"/>
                    <a:pt x="179" y="829"/>
                    <a:pt x="66" y="552"/>
                  </a:cubicBezTo>
                  <a:cubicBezTo>
                    <a:pt x="1" y="374"/>
                    <a:pt x="66" y="179"/>
                    <a:pt x="244" y="114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8528;p75">
              <a:extLst>
                <a:ext uri="{FF2B5EF4-FFF2-40B4-BE49-F238E27FC236}">
                  <a16:creationId xmlns:a16="http://schemas.microsoft.com/office/drawing/2014/main" id="{F3C5A8D4-DE0B-EA74-FD92-CE8F815FE14F}"/>
                </a:ext>
              </a:extLst>
            </p:cNvPr>
            <p:cNvSpPr/>
            <p:nvPr/>
          </p:nvSpPr>
          <p:spPr>
            <a:xfrm>
              <a:off x="2068100" y="3115700"/>
              <a:ext cx="13000" cy="13425"/>
            </a:xfrm>
            <a:custGeom>
              <a:avLst/>
              <a:gdLst/>
              <a:ahLst/>
              <a:cxnLst/>
              <a:rect l="l" t="t" r="r" b="b"/>
              <a:pathLst>
                <a:path w="520" h="537" extrusionOk="0">
                  <a:moveTo>
                    <a:pt x="162" y="82"/>
                  </a:moveTo>
                  <a:cubicBezTo>
                    <a:pt x="341" y="1"/>
                    <a:pt x="520" y="179"/>
                    <a:pt x="455" y="358"/>
                  </a:cubicBezTo>
                  <a:cubicBezTo>
                    <a:pt x="374" y="537"/>
                    <a:pt x="130" y="537"/>
                    <a:pt x="49" y="358"/>
                  </a:cubicBezTo>
                  <a:cubicBezTo>
                    <a:pt x="0" y="244"/>
                    <a:pt x="65" y="114"/>
                    <a:pt x="162" y="82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8529;p75">
              <a:extLst>
                <a:ext uri="{FF2B5EF4-FFF2-40B4-BE49-F238E27FC236}">
                  <a16:creationId xmlns:a16="http://schemas.microsoft.com/office/drawing/2014/main" id="{EB3462D0-E5A0-0013-A352-C8BB607D9E77}"/>
                </a:ext>
              </a:extLst>
            </p:cNvPr>
            <p:cNvSpPr/>
            <p:nvPr/>
          </p:nvSpPr>
          <p:spPr>
            <a:xfrm>
              <a:off x="2072950" y="3067775"/>
              <a:ext cx="39450" cy="41050"/>
            </a:xfrm>
            <a:custGeom>
              <a:avLst/>
              <a:gdLst/>
              <a:ahLst/>
              <a:cxnLst/>
              <a:rect l="l" t="t" r="r" b="b"/>
              <a:pathLst>
                <a:path w="1578" h="1642" extrusionOk="0">
                  <a:moveTo>
                    <a:pt x="488" y="228"/>
                  </a:moveTo>
                  <a:cubicBezTo>
                    <a:pt x="1041" y="0"/>
                    <a:pt x="1577" y="537"/>
                    <a:pt x="1366" y="1089"/>
                  </a:cubicBezTo>
                  <a:cubicBezTo>
                    <a:pt x="1138" y="1625"/>
                    <a:pt x="375" y="1641"/>
                    <a:pt x="131" y="1089"/>
                  </a:cubicBezTo>
                  <a:cubicBezTo>
                    <a:pt x="1" y="764"/>
                    <a:pt x="147" y="374"/>
                    <a:pt x="488" y="228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8530;p75">
              <a:extLst>
                <a:ext uri="{FF2B5EF4-FFF2-40B4-BE49-F238E27FC236}">
                  <a16:creationId xmlns:a16="http://schemas.microsoft.com/office/drawing/2014/main" id="{A0E50824-51D7-21D3-7D48-EB0759D87655}"/>
                </a:ext>
              </a:extLst>
            </p:cNvPr>
            <p:cNvSpPr/>
            <p:nvPr/>
          </p:nvSpPr>
          <p:spPr>
            <a:xfrm>
              <a:off x="2116425" y="3121400"/>
              <a:ext cx="15450" cy="15050"/>
            </a:xfrm>
            <a:custGeom>
              <a:avLst/>
              <a:gdLst/>
              <a:ahLst/>
              <a:cxnLst/>
              <a:rect l="l" t="t" r="r" b="b"/>
              <a:pathLst>
                <a:path w="618" h="602" extrusionOk="0">
                  <a:moveTo>
                    <a:pt x="212" y="49"/>
                  </a:moveTo>
                  <a:cubicBezTo>
                    <a:pt x="342" y="0"/>
                    <a:pt x="488" y="65"/>
                    <a:pt x="537" y="195"/>
                  </a:cubicBezTo>
                  <a:cubicBezTo>
                    <a:pt x="618" y="390"/>
                    <a:pt x="407" y="601"/>
                    <a:pt x="212" y="520"/>
                  </a:cubicBezTo>
                  <a:cubicBezTo>
                    <a:pt x="17" y="423"/>
                    <a:pt x="1" y="146"/>
                    <a:pt x="212" y="65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8531;p75">
              <a:extLst>
                <a:ext uri="{FF2B5EF4-FFF2-40B4-BE49-F238E27FC236}">
                  <a16:creationId xmlns:a16="http://schemas.microsoft.com/office/drawing/2014/main" id="{AE06F603-E652-23FF-40D0-13A34131B4F9}"/>
                </a:ext>
              </a:extLst>
            </p:cNvPr>
            <p:cNvSpPr/>
            <p:nvPr/>
          </p:nvSpPr>
          <p:spPr>
            <a:xfrm>
              <a:off x="2089625" y="3148600"/>
              <a:ext cx="15050" cy="16275"/>
            </a:xfrm>
            <a:custGeom>
              <a:avLst/>
              <a:gdLst/>
              <a:ahLst/>
              <a:cxnLst/>
              <a:rect l="l" t="t" r="r" b="b"/>
              <a:pathLst>
                <a:path w="602" h="651" extrusionOk="0">
                  <a:moveTo>
                    <a:pt x="179" y="49"/>
                  </a:moveTo>
                  <a:cubicBezTo>
                    <a:pt x="293" y="1"/>
                    <a:pt x="439" y="49"/>
                    <a:pt x="488" y="179"/>
                  </a:cubicBezTo>
                  <a:cubicBezTo>
                    <a:pt x="601" y="456"/>
                    <a:pt x="179" y="651"/>
                    <a:pt x="49" y="358"/>
                  </a:cubicBezTo>
                  <a:cubicBezTo>
                    <a:pt x="0" y="244"/>
                    <a:pt x="65" y="98"/>
                    <a:pt x="179" y="49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8532;p75">
              <a:extLst>
                <a:ext uri="{FF2B5EF4-FFF2-40B4-BE49-F238E27FC236}">
                  <a16:creationId xmlns:a16="http://schemas.microsoft.com/office/drawing/2014/main" id="{47170851-698D-1CFC-D6F4-5C921124B2EE}"/>
                </a:ext>
              </a:extLst>
            </p:cNvPr>
            <p:cNvSpPr/>
            <p:nvPr/>
          </p:nvSpPr>
          <p:spPr>
            <a:xfrm>
              <a:off x="2018525" y="3141300"/>
              <a:ext cx="80450" cy="83300"/>
            </a:xfrm>
            <a:custGeom>
              <a:avLst/>
              <a:gdLst/>
              <a:ahLst/>
              <a:cxnLst/>
              <a:rect l="l" t="t" r="r" b="b"/>
              <a:pathLst>
                <a:path w="3218" h="3332" extrusionOk="0">
                  <a:moveTo>
                    <a:pt x="1008" y="455"/>
                  </a:moveTo>
                  <a:cubicBezTo>
                    <a:pt x="2113" y="0"/>
                    <a:pt x="3218" y="1089"/>
                    <a:pt x="2779" y="2210"/>
                  </a:cubicBezTo>
                  <a:cubicBezTo>
                    <a:pt x="2324" y="3315"/>
                    <a:pt x="764" y="3331"/>
                    <a:pt x="293" y="2226"/>
                  </a:cubicBezTo>
                  <a:cubicBezTo>
                    <a:pt x="1" y="1544"/>
                    <a:pt x="326" y="748"/>
                    <a:pt x="1008" y="455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8533;p75">
              <a:extLst>
                <a:ext uri="{FF2B5EF4-FFF2-40B4-BE49-F238E27FC236}">
                  <a16:creationId xmlns:a16="http://schemas.microsoft.com/office/drawing/2014/main" id="{DE6F14E3-2875-F485-BEB4-1956DA78DB5A}"/>
                </a:ext>
              </a:extLst>
            </p:cNvPr>
            <p:cNvSpPr/>
            <p:nvPr/>
          </p:nvSpPr>
          <p:spPr>
            <a:xfrm>
              <a:off x="1964500" y="2863050"/>
              <a:ext cx="78425" cy="157625"/>
            </a:xfrm>
            <a:custGeom>
              <a:avLst/>
              <a:gdLst/>
              <a:ahLst/>
              <a:cxnLst/>
              <a:rect l="l" t="t" r="r" b="b"/>
              <a:pathLst>
                <a:path w="3137" h="6305" extrusionOk="0">
                  <a:moveTo>
                    <a:pt x="2535" y="6305"/>
                  </a:moveTo>
                  <a:lnTo>
                    <a:pt x="3137" y="6061"/>
                  </a:lnTo>
                  <a:lnTo>
                    <a:pt x="602" y="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8534;p75">
              <a:extLst>
                <a:ext uri="{FF2B5EF4-FFF2-40B4-BE49-F238E27FC236}">
                  <a16:creationId xmlns:a16="http://schemas.microsoft.com/office/drawing/2014/main" id="{39BD0979-4A89-8F57-7DB4-82E4CE101DCA}"/>
                </a:ext>
              </a:extLst>
            </p:cNvPr>
            <p:cNvSpPr/>
            <p:nvPr/>
          </p:nvSpPr>
          <p:spPr>
            <a:xfrm>
              <a:off x="1995375" y="2904875"/>
              <a:ext cx="97100" cy="131650"/>
            </a:xfrm>
            <a:custGeom>
              <a:avLst/>
              <a:gdLst/>
              <a:ahLst/>
              <a:cxnLst/>
              <a:rect l="l" t="t" r="r" b="b"/>
              <a:pathLst>
                <a:path w="3884" h="5266" extrusionOk="0">
                  <a:moveTo>
                    <a:pt x="1" y="2113"/>
                  </a:moveTo>
                  <a:cubicBezTo>
                    <a:pt x="163" y="1431"/>
                    <a:pt x="634" y="245"/>
                    <a:pt x="1658" y="131"/>
                  </a:cubicBezTo>
                  <a:cubicBezTo>
                    <a:pt x="2665" y="1"/>
                    <a:pt x="3526" y="1447"/>
                    <a:pt x="3640" y="2243"/>
                  </a:cubicBezTo>
                  <a:cubicBezTo>
                    <a:pt x="3738" y="3039"/>
                    <a:pt x="3884" y="3982"/>
                    <a:pt x="3591" y="4420"/>
                  </a:cubicBezTo>
                  <a:cubicBezTo>
                    <a:pt x="3315" y="4843"/>
                    <a:pt x="2340" y="5265"/>
                    <a:pt x="2145" y="4973"/>
                  </a:cubicBezTo>
                  <a:cubicBezTo>
                    <a:pt x="1967" y="4697"/>
                    <a:pt x="2080" y="3917"/>
                    <a:pt x="2080" y="3917"/>
                  </a:cubicBezTo>
                  <a:cubicBezTo>
                    <a:pt x="2080" y="3917"/>
                    <a:pt x="1414" y="4047"/>
                    <a:pt x="1268" y="3722"/>
                  </a:cubicBezTo>
                  <a:cubicBezTo>
                    <a:pt x="1105" y="3413"/>
                    <a:pt x="1333" y="2942"/>
                    <a:pt x="1333" y="2942"/>
                  </a:cubicBezTo>
                  <a:cubicBezTo>
                    <a:pt x="1333" y="2942"/>
                    <a:pt x="781" y="3186"/>
                    <a:pt x="651" y="2974"/>
                  </a:cubicBezTo>
                  <a:cubicBezTo>
                    <a:pt x="553" y="2779"/>
                    <a:pt x="521" y="2568"/>
                    <a:pt x="521" y="2357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8535;p75">
              <a:extLst>
                <a:ext uri="{FF2B5EF4-FFF2-40B4-BE49-F238E27FC236}">
                  <a16:creationId xmlns:a16="http://schemas.microsoft.com/office/drawing/2014/main" id="{7B0EEBBD-2485-5CA0-074F-31C557D3C665}"/>
                </a:ext>
              </a:extLst>
            </p:cNvPr>
            <p:cNvSpPr/>
            <p:nvPr/>
          </p:nvSpPr>
          <p:spPr>
            <a:xfrm>
              <a:off x="1960850" y="2898800"/>
              <a:ext cx="45125" cy="90600"/>
            </a:xfrm>
            <a:custGeom>
              <a:avLst/>
              <a:gdLst/>
              <a:ahLst/>
              <a:cxnLst/>
              <a:rect l="l" t="t" r="r" b="b"/>
              <a:pathLst>
                <a:path w="1805" h="3624" extrusionOk="0">
                  <a:moveTo>
                    <a:pt x="959" y="3364"/>
                  </a:moveTo>
                  <a:cubicBezTo>
                    <a:pt x="975" y="3169"/>
                    <a:pt x="1" y="1836"/>
                    <a:pt x="374" y="1073"/>
                  </a:cubicBezTo>
                  <a:cubicBezTo>
                    <a:pt x="764" y="293"/>
                    <a:pt x="1187" y="0"/>
                    <a:pt x="1365" y="65"/>
                  </a:cubicBezTo>
                  <a:cubicBezTo>
                    <a:pt x="1658" y="179"/>
                    <a:pt x="1804" y="504"/>
                    <a:pt x="1674" y="796"/>
                  </a:cubicBezTo>
                  <a:cubicBezTo>
                    <a:pt x="1512" y="1154"/>
                    <a:pt x="1073" y="1820"/>
                    <a:pt x="1089" y="2307"/>
                  </a:cubicBezTo>
                  <a:cubicBezTo>
                    <a:pt x="1122" y="2665"/>
                    <a:pt x="1187" y="3006"/>
                    <a:pt x="1284" y="3347"/>
                  </a:cubicBezTo>
                  <a:cubicBezTo>
                    <a:pt x="1284" y="3347"/>
                    <a:pt x="1235" y="3624"/>
                    <a:pt x="959" y="3364"/>
                  </a:cubicBezTo>
                  <a:close/>
                </a:path>
              </a:pathLst>
            </a:custGeom>
            <a:solidFill>
              <a:srgbClr val="FABD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8536;p75">
              <a:extLst>
                <a:ext uri="{FF2B5EF4-FFF2-40B4-BE49-F238E27FC236}">
                  <a16:creationId xmlns:a16="http://schemas.microsoft.com/office/drawing/2014/main" id="{10B04E68-0B17-12B5-8FAE-B9FB5FC1B2A5}"/>
                </a:ext>
              </a:extLst>
            </p:cNvPr>
            <p:cNvSpPr/>
            <p:nvPr/>
          </p:nvSpPr>
          <p:spPr>
            <a:xfrm>
              <a:off x="1698850" y="2276500"/>
              <a:ext cx="349350" cy="546350"/>
            </a:xfrm>
            <a:custGeom>
              <a:avLst/>
              <a:gdLst/>
              <a:ahLst/>
              <a:cxnLst/>
              <a:rect l="l" t="t" r="r" b="b"/>
              <a:pathLst>
                <a:path w="13974" h="21854" extrusionOk="0">
                  <a:moveTo>
                    <a:pt x="6142" y="4582"/>
                  </a:moveTo>
                  <a:cubicBezTo>
                    <a:pt x="6873" y="4517"/>
                    <a:pt x="7312" y="5378"/>
                    <a:pt x="6825" y="5947"/>
                  </a:cubicBezTo>
                  <a:cubicBezTo>
                    <a:pt x="6337" y="6500"/>
                    <a:pt x="5427" y="6191"/>
                    <a:pt x="5379" y="5460"/>
                  </a:cubicBezTo>
                  <a:cubicBezTo>
                    <a:pt x="5346" y="5005"/>
                    <a:pt x="5687" y="4615"/>
                    <a:pt x="6142" y="4582"/>
                  </a:cubicBezTo>
                  <a:close/>
                  <a:moveTo>
                    <a:pt x="7393" y="1544"/>
                  </a:moveTo>
                  <a:cubicBezTo>
                    <a:pt x="8482" y="1479"/>
                    <a:pt x="9132" y="2763"/>
                    <a:pt x="8417" y="3591"/>
                  </a:cubicBezTo>
                  <a:cubicBezTo>
                    <a:pt x="7686" y="4436"/>
                    <a:pt x="6321" y="3981"/>
                    <a:pt x="6240" y="2876"/>
                  </a:cubicBezTo>
                  <a:cubicBezTo>
                    <a:pt x="6191" y="2194"/>
                    <a:pt x="6711" y="1593"/>
                    <a:pt x="7393" y="1544"/>
                  </a:cubicBezTo>
                  <a:close/>
                  <a:moveTo>
                    <a:pt x="3201" y="6142"/>
                  </a:moveTo>
                  <a:cubicBezTo>
                    <a:pt x="3835" y="6093"/>
                    <a:pt x="4209" y="6841"/>
                    <a:pt x="3786" y="7328"/>
                  </a:cubicBezTo>
                  <a:cubicBezTo>
                    <a:pt x="3380" y="7799"/>
                    <a:pt x="2584" y="7539"/>
                    <a:pt x="2535" y="6906"/>
                  </a:cubicBezTo>
                  <a:cubicBezTo>
                    <a:pt x="2519" y="6516"/>
                    <a:pt x="2811" y="6175"/>
                    <a:pt x="3201" y="6142"/>
                  </a:cubicBezTo>
                  <a:close/>
                  <a:moveTo>
                    <a:pt x="11325" y="6386"/>
                  </a:moveTo>
                  <a:cubicBezTo>
                    <a:pt x="10594" y="6435"/>
                    <a:pt x="10286" y="7361"/>
                    <a:pt x="10838" y="7832"/>
                  </a:cubicBezTo>
                  <a:cubicBezTo>
                    <a:pt x="11390" y="8319"/>
                    <a:pt x="12252" y="7881"/>
                    <a:pt x="12203" y="7149"/>
                  </a:cubicBezTo>
                  <a:cubicBezTo>
                    <a:pt x="12170" y="6695"/>
                    <a:pt x="11780" y="6353"/>
                    <a:pt x="11325" y="6386"/>
                  </a:cubicBezTo>
                  <a:close/>
                  <a:moveTo>
                    <a:pt x="5021" y="2113"/>
                  </a:moveTo>
                  <a:cubicBezTo>
                    <a:pt x="5249" y="2080"/>
                    <a:pt x="5444" y="2259"/>
                    <a:pt x="5460" y="2486"/>
                  </a:cubicBezTo>
                  <a:cubicBezTo>
                    <a:pt x="5476" y="2844"/>
                    <a:pt x="5054" y="3055"/>
                    <a:pt x="4778" y="2811"/>
                  </a:cubicBezTo>
                  <a:cubicBezTo>
                    <a:pt x="4501" y="2584"/>
                    <a:pt x="4664" y="2129"/>
                    <a:pt x="5021" y="2113"/>
                  </a:cubicBezTo>
                  <a:close/>
                  <a:moveTo>
                    <a:pt x="5622" y="33"/>
                  </a:moveTo>
                  <a:cubicBezTo>
                    <a:pt x="5980" y="0"/>
                    <a:pt x="6191" y="423"/>
                    <a:pt x="5964" y="699"/>
                  </a:cubicBezTo>
                  <a:cubicBezTo>
                    <a:pt x="5720" y="975"/>
                    <a:pt x="5281" y="829"/>
                    <a:pt x="5249" y="472"/>
                  </a:cubicBezTo>
                  <a:cubicBezTo>
                    <a:pt x="5232" y="228"/>
                    <a:pt x="5395" y="33"/>
                    <a:pt x="5622" y="17"/>
                  </a:cubicBezTo>
                  <a:close/>
                  <a:moveTo>
                    <a:pt x="10334" y="9245"/>
                  </a:moveTo>
                  <a:lnTo>
                    <a:pt x="10334" y="9245"/>
                  </a:lnTo>
                  <a:cubicBezTo>
                    <a:pt x="9278" y="7279"/>
                    <a:pt x="6549" y="7084"/>
                    <a:pt x="5232" y="8872"/>
                  </a:cubicBezTo>
                  <a:cubicBezTo>
                    <a:pt x="4176" y="8953"/>
                    <a:pt x="3185" y="9424"/>
                    <a:pt x="2454" y="10188"/>
                  </a:cubicBezTo>
                  <a:cubicBezTo>
                    <a:pt x="1609" y="9863"/>
                    <a:pt x="651" y="10285"/>
                    <a:pt x="326" y="11130"/>
                  </a:cubicBezTo>
                  <a:cubicBezTo>
                    <a:pt x="1" y="11991"/>
                    <a:pt x="423" y="12950"/>
                    <a:pt x="1268" y="13275"/>
                  </a:cubicBezTo>
                  <a:cubicBezTo>
                    <a:pt x="1268" y="13340"/>
                    <a:pt x="1268" y="13421"/>
                    <a:pt x="1284" y="13486"/>
                  </a:cubicBezTo>
                  <a:cubicBezTo>
                    <a:pt x="1414" y="15403"/>
                    <a:pt x="2828" y="17012"/>
                    <a:pt x="4729" y="17402"/>
                  </a:cubicBezTo>
                  <a:cubicBezTo>
                    <a:pt x="4875" y="18864"/>
                    <a:pt x="6159" y="19937"/>
                    <a:pt x="7621" y="19839"/>
                  </a:cubicBezTo>
                  <a:lnTo>
                    <a:pt x="7686" y="19839"/>
                  </a:lnTo>
                  <a:cubicBezTo>
                    <a:pt x="7718" y="19969"/>
                    <a:pt x="7783" y="20099"/>
                    <a:pt x="7848" y="20229"/>
                  </a:cubicBezTo>
                  <a:cubicBezTo>
                    <a:pt x="7393" y="20928"/>
                    <a:pt x="7946" y="21854"/>
                    <a:pt x="8775" y="21789"/>
                  </a:cubicBezTo>
                  <a:cubicBezTo>
                    <a:pt x="9099" y="21773"/>
                    <a:pt x="9376" y="21594"/>
                    <a:pt x="9554" y="21334"/>
                  </a:cubicBezTo>
                  <a:cubicBezTo>
                    <a:pt x="9668" y="21334"/>
                    <a:pt x="9798" y="21334"/>
                    <a:pt x="9912" y="21334"/>
                  </a:cubicBezTo>
                  <a:cubicBezTo>
                    <a:pt x="11114" y="21253"/>
                    <a:pt x="12008" y="20197"/>
                    <a:pt x="11927" y="18994"/>
                  </a:cubicBezTo>
                  <a:lnTo>
                    <a:pt x="11927" y="18929"/>
                  </a:lnTo>
                  <a:cubicBezTo>
                    <a:pt x="13974" y="18231"/>
                    <a:pt x="13828" y="15273"/>
                    <a:pt x="11732" y="14786"/>
                  </a:cubicBezTo>
                  <a:cubicBezTo>
                    <a:pt x="13080" y="14315"/>
                    <a:pt x="13876" y="12901"/>
                    <a:pt x="13600" y="11504"/>
                  </a:cubicBezTo>
                  <a:cubicBezTo>
                    <a:pt x="13308" y="10090"/>
                    <a:pt x="12024" y="9115"/>
                    <a:pt x="10578" y="9213"/>
                  </a:cubicBezTo>
                  <a:cubicBezTo>
                    <a:pt x="10497" y="9213"/>
                    <a:pt x="10416" y="9229"/>
                    <a:pt x="10334" y="92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8537;p75">
              <a:extLst>
                <a:ext uri="{FF2B5EF4-FFF2-40B4-BE49-F238E27FC236}">
                  <a16:creationId xmlns:a16="http://schemas.microsoft.com/office/drawing/2014/main" id="{38DA9557-B6C0-0DEE-836A-B14EF8BBE11C}"/>
                </a:ext>
              </a:extLst>
            </p:cNvPr>
            <p:cNvSpPr/>
            <p:nvPr/>
          </p:nvSpPr>
          <p:spPr>
            <a:xfrm>
              <a:off x="1774800" y="2678625"/>
              <a:ext cx="82100" cy="81275"/>
            </a:xfrm>
            <a:custGeom>
              <a:avLst/>
              <a:gdLst/>
              <a:ahLst/>
              <a:cxnLst/>
              <a:rect l="l" t="t" r="r" b="b"/>
              <a:pathLst>
                <a:path w="3284" h="3251" extrusionOk="0">
                  <a:moveTo>
                    <a:pt x="1561" y="3202"/>
                  </a:moveTo>
                  <a:cubicBezTo>
                    <a:pt x="2779" y="3104"/>
                    <a:pt x="3283" y="1593"/>
                    <a:pt x="2357" y="797"/>
                  </a:cubicBezTo>
                  <a:cubicBezTo>
                    <a:pt x="1431" y="1"/>
                    <a:pt x="1" y="716"/>
                    <a:pt x="98" y="1934"/>
                  </a:cubicBezTo>
                  <a:cubicBezTo>
                    <a:pt x="147" y="2682"/>
                    <a:pt x="797" y="3250"/>
                    <a:pt x="1561" y="3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8538;p75">
              <a:extLst>
                <a:ext uri="{FF2B5EF4-FFF2-40B4-BE49-F238E27FC236}">
                  <a16:creationId xmlns:a16="http://schemas.microsoft.com/office/drawing/2014/main" id="{52504618-E663-D498-7160-845E25D47A78}"/>
                </a:ext>
              </a:extLst>
            </p:cNvPr>
            <p:cNvSpPr/>
            <p:nvPr/>
          </p:nvSpPr>
          <p:spPr>
            <a:xfrm>
              <a:off x="1903975" y="2691625"/>
              <a:ext cx="19125" cy="18725"/>
            </a:xfrm>
            <a:custGeom>
              <a:avLst/>
              <a:gdLst/>
              <a:ahLst/>
              <a:cxnLst/>
              <a:rect l="l" t="t" r="r" b="b"/>
              <a:pathLst>
                <a:path w="765" h="749" extrusionOk="0">
                  <a:moveTo>
                    <a:pt x="358" y="732"/>
                  </a:moveTo>
                  <a:cubicBezTo>
                    <a:pt x="634" y="716"/>
                    <a:pt x="764" y="358"/>
                    <a:pt x="553" y="180"/>
                  </a:cubicBezTo>
                  <a:cubicBezTo>
                    <a:pt x="342" y="1"/>
                    <a:pt x="1" y="163"/>
                    <a:pt x="17" y="439"/>
                  </a:cubicBezTo>
                  <a:cubicBezTo>
                    <a:pt x="33" y="618"/>
                    <a:pt x="196" y="748"/>
                    <a:pt x="358" y="7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8539;p75">
              <a:extLst>
                <a:ext uri="{FF2B5EF4-FFF2-40B4-BE49-F238E27FC236}">
                  <a16:creationId xmlns:a16="http://schemas.microsoft.com/office/drawing/2014/main" id="{5CB18D3D-9390-4B68-2A63-4DD63B704D46}"/>
                </a:ext>
              </a:extLst>
            </p:cNvPr>
            <p:cNvSpPr/>
            <p:nvPr/>
          </p:nvSpPr>
          <p:spPr>
            <a:xfrm>
              <a:off x="1895450" y="2587650"/>
              <a:ext cx="51200" cy="51200"/>
            </a:xfrm>
            <a:custGeom>
              <a:avLst/>
              <a:gdLst/>
              <a:ahLst/>
              <a:cxnLst/>
              <a:rect l="l" t="t" r="r" b="b"/>
              <a:pathLst>
                <a:path w="2048" h="2048" extrusionOk="0">
                  <a:moveTo>
                    <a:pt x="975" y="2015"/>
                  </a:moveTo>
                  <a:cubicBezTo>
                    <a:pt x="1739" y="1950"/>
                    <a:pt x="2048" y="1008"/>
                    <a:pt x="1479" y="504"/>
                  </a:cubicBezTo>
                  <a:cubicBezTo>
                    <a:pt x="894" y="0"/>
                    <a:pt x="1" y="455"/>
                    <a:pt x="49" y="1219"/>
                  </a:cubicBezTo>
                  <a:cubicBezTo>
                    <a:pt x="82" y="1690"/>
                    <a:pt x="504" y="2048"/>
                    <a:pt x="975" y="2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8540;p75">
              <a:extLst>
                <a:ext uri="{FF2B5EF4-FFF2-40B4-BE49-F238E27FC236}">
                  <a16:creationId xmlns:a16="http://schemas.microsoft.com/office/drawing/2014/main" id="{350B3071-5EFD-6E6B-006D-CA8DD66C551A}"/>
                </a:ext>
              </a:extLst>
            </p:cNvPr>
            <p:cNvSpPr/>
            <p:nvPr/>
          </p:nvSpPr>
          <p:spPr>
            <a:xfrm>
              <a:off x="1721600" y="2550675"/>
              <a:ext cx="43500" cy="43100"/>
            </a:xfrm>
            <a:custGeom>
              <a:avLst/>
              <a:gdLst/>
              <a:ahLst/>
              <a:cxnLst/>
              <a:rect l="l" t="t" r="r" b="b"/>
              <a:pathLst>
                <a:path w="1740" h="1724" extrusionOk="0">
                  <a:moveTo>
                    <a:pt x="829" y="1707"/>
                  </a:moveTo>
                  <a:cubicBezTo>
                    <a:pt x="1463" y="1658"/>
                    <a:pt x="1739" y="846"/>
                    <a:pt x="1235" y="423"/>
                  </a:cubicBezTo>
                  <a:cubicBezTo>
                    <a:pt x="748" y="1"/>
                    <a:pt x="0" y="374"/>
                    <a:pt x="49" y="1024"/>
                  </a:cubicBezTo>
                  <a:cubicBezTo>
                    <a:pt x="65" y="1431"/>
                    <a:pt x="423" y="1723"/>
                    <a:pt x="829" y="1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8541;p75">
              <a:extLst>
                <a:ext uri="{FF2B5EF4-FFF2-40B4-BE49-F238E27FC236}">
                  <a16:creationId xmlns:a16="http://schemas.microsoft.com/office/drawing/2014/main" id="{2B5CAC2C-CF18-0BA8-2F43-D9D53CAE3718}"/>
                </a:ext>
              </a:extLst>
            </p:cNvPr>
            <p:cNvSpPr/>
            <p:nvPr/>
          </p:nvSpPr>
          <p:spPr>
            <a:xfrm>
              <a:off x="1803250" y="2538500"/>
              <a:ext cx="43900" cy="43475"/>
            </a:xfrm>
            <a:custGeom>
              <a:avLst/>
              <a:gdLst/>
              <a:ahLst/>
              <a:cxnLst/>
              <a:rect l="l" t="t" r="r" b="b"/>
              <a:pathLst>
                <a:path w="1756" h="1739" extrusionOk="0">
                  <a:moveTo>
                    <a:pt x="829" y="1723"/>
                  </a:moveTo>
                  <a:cubicBezTo>
                    <a:pt x="1479" y="1674"/>
                    <a:pt x="1755" y="861"/>
                    <a:pt x="1251" y="439"/>
                  </a:cubicBezTo>
                  <a:cubicBezTo>
                    <a:pt x="764" y="0"/>
                    <a:pt x="0" y="390"/>
                    <a:pt x="49" y="1040"/>
                  </a:cubicBezTo>
                  <a:cubicBezTo>
                    <a:pt x="82" y="1446"/>
                    <a:pt x="423" y="1739"/>
                    <a:pt x="829" y="17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8542;p75">
              <a:extLst>
                <a:ext uri="{FF2B5EF4-FFF2-40B4-BE49-F238E27FC236}">
                  <a16:creationId xmlns:a16="http://schemas.microsoft.com/office/drawing/2014/main" id="{788A735A-2707-D8F1-C4F1-9BDD23C02F8B}"/>
                </a:ext>
              </a:extLst>
            </p:cNvPr>
            <p:cNvSpPr/>
            <p:nvPr/>
          </p:nvSpPr>
          <p:spPr>
            <a:xfrm>
              <a:off x="1886925" y="2445075"/>
              <a:ext cx="55275" cy="54850"/>
            </a:xfrm>
            <a:custGeom>
              <a:avLst/>
              <a:gdLst/>
              <a:ahLst/>
              <a:cxnLst/>
              <a:rect l="l" t="t" r="r" b="b"/>
              <a:pathLst>
                <a:path w="2211" h="2194" extrusionOk="0">
                  <a:moveTo>
                    <a:pt x="1040" y="2161"/>
                  </a:moveTo>
                  <a:cubicBezTo>
                    <a:pt x="1869" y="2113"/>
                    <a:pt x="2210" y="1089"/>
                    <a:pt x="1593" y="536"/>
                  </a:cubicBezTo>
                  <a:cubicBezTo>
                    <a:pt x="959" y="0"/>
                    <a:pt x="0" y="488"/>
                    <a:pt x="65" y="1316"/>
                  </a:cubicBezTo>
                  <a:cubicBezTo>
                    <a:pt x="98" y="1820"/>
                    <a:pt x="537" y="2194"/>
                    <a:pt x="1040" y="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8543;p75">
              <a:extLst>
                <a:ext uri="{FF2B5EF4-FFF2-40B4-BE49-F238E27FC236}">
                  <a16:creationId xmlns:a16="http://schemas.microsoft.com/office/drawing/2014/main" id="{B23CE29D-A707-F699-AF91-4B9048700E29}"/>
                </a:ext>
              </a:extLst>
            </p:cNvPr>
            <p:cNvSpPr/>
            <p:nvPr/>
          </p:nvSpPr>
          <p:spPr>
            <a:xfrm>
              <a:off x="2007575" y="2603075"/>
              <a:ext cx="28850" cy="28875"/>
            </a:xfrm>
            <a:custGeom>
              <a:avLst/>
              <a:gdLst/>
              <a:ahLst/>
              <a:cxnLst/>
              <a:rect l="l" t="t" r="r" b="b"/>
              <a:pathLst>
                <a:path w="1154" h="1155" extrusionOk="0">
                  <a:moveTo>
                    <a:pt x="552" y="1138"/>
                  </a:moveTo>
                  <a:cubicBezTo>
                    <a:pt x="975" y="1106"/>
                    <a:pt x="1154" y="569"/>
                    <a:pt x="829" y="277"/>
                  </a:cubicBezTo>
                  <a:cubicBezTo>
                    <a:pt x="504" y="1"/>
                    <a:pt x="0" y="244"/>
                    <a:pt x="33" y="683"/>
                  </a:cubicBezTo>
                  <a:cubicBezTo>
                    <a:pt x="49" y="943"/>
                    <a:pt x="276" y="1154"/>
                    <a:pt x="552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8544;p75">
              <a:extLst>
                <a:ext uri="{FF2B5EF4-FFF2-40B4-BE49-F238E27FC236}">
                  <a16:creationId xmlns:a16="http://schemas.microsoft.com/office/drawing/2014/main" id="{1A235F5B-4BE8-9592-AF53-F4C97623ECE9}"/>
                </a:ext>
              </a:extLst>
            </p:cNvPr>
            <p:cNvSpPr/>
            <p:nvPr/>
          </p:nvSpPr>
          <p:spPr>
            <a:xfrm>
              <a:off x="2003100" y="2693250"/>
              <a:ext cx="30475" cy="30100"/>
            </a:xfrm>
            <a:custGeom>
              <a:avLst/>
              <a:gdLst/>
              <a:ahLst/>
              <a:cxnLst/>
              <a:rect l="l" t="t" r="r" b="b"/>
              <a:pathLst>
                <a:path w="1219" h="1204" extrusionOk="0">
                  <a:moveTo>
                    <a:pt x="585" y="1187"/>
                  </a:moveTo>
                  <a:cubicBezTo>
                    <a:pt x="1024" y="1154"/>
                    <a:pt x="1219" y="586"/>
                    <a:pt x="861" y="293"/>
                  </a:cubicBezTo>
                  <a:cubicBezTo>
                    <a:pt x="520" y="1"/>
                    <a:pt x="0" y="261"/>
                    <a:pt x="33" y="716"/>
                  </a:cubicBezTo>
                  <a:cubicBezTo>
                    <a:pt x="49" y="992"/>
                    <a:pt x="293" y="1203"/>
                    <a:pt x="585" y="11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8545;p75">
              <a:extLst>
                <a:ext uri="{FF2B5EF4-FFF2-40B4-BE49-F238E27FC236}">
                  <a16:creationId xmlns:a16="http://schemas.microsoft.com/office/drawing/2014/main" id="{64BC3EDC-E581-DC78-6725-094B7247DB13}"/>
                </a:ext>
              </a:extLst>
            </p:cNvPr>
            <p:cNvSpPr/>
            <p:nvPr/>
          </p:nvSpPr>
          <p:spPr>
            <a:xfrm>
              <a:off x="1942575" y="2538900"/>
              <a:ext cx="73950" cy="73550"/>
            </a:xfrm>
            <a:custGeom>
              <a:avLst/>
              <a:gdLst/>
              <a:ahLst/>
              <a:cxnLst/>
              <a:rect l="l" t="t" r="r" b="b"/>
              <a:pathLst>
                <a:path w="2958" h="2942" extrusionOk="0">
                  <a:moveTo>
                    <a:pt x="1414" y="2893"/>
                  </a:moveTo>
                  <a:cubicBezTo>
                    <a:pt x="2503" y="2811"/>
                    <a:pt x="2958" y="1447"/>
                    <a:pt x="2129" y="732"/>
                  </a:cubicBezTo>
                  <a:cubicBezTo>
                    <a:pt x="1300" y="1"/>
                    <a:pt x="0" y="650"/>
                    <a:pt x="82" y="1755"/>
                  </a:cubicBezTo>
                  <a:cubicBezTo>
                    <a:pt x="130" y="2438"/>
                    <a:pt x="732" y="2941"/>
                    <a:pt x="1414" y="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8546;p75">
              <a:extLst>
                <a:ext uri="{FF2B5EF4-FFF2-40B4-BE49-F238E27FC236}">
                  <a16:creationId xmlns:a16="http://schemas.microsoft.com/office/drawing/2014/main" id="{2AA04EAE-9254-FD51-3C27-006A367608FA}"/>
                </a:ext>
              </a:extLst>
            </p:cNvPr>
            <p:cNvSpPr/>
            <p:nvPr/>
          </p:nvSpPr>
          <p:spPr>
            <a:xfrm>
              <a:off x="1829250" y="2628275"/>
              <a:ext cx="40625" cy="40625"/>
            </a:xfrm>
            <a:custGeom>
              <a:avLst/>
              <a:gdLst/>
              <a:ahLst/>
              <a:cxnLst/>
              <a:rect l="l" t="t" r="r" b="b"/>
              <a:pathLst>
                <a:path w="1625" h="1625" extrusionOk="0">
                  <a:moveTo>
                    <a:pt x="780" y="1592"/>
                  </a:moveTo>
                  <a:cubicBezTo>
                    <a:pt x="1381" y="1544"/>
                    <a:pt x="1625" y="796"/>
                    <a:pt x="1170" y="406"/>
                  </a:cubicBezTo>
                  <a:cubicBezTo>
                    <a:pt x="715" y="0"/>
                    <a:pt x="0" y="358"/>
                    <a:pt x="49" y="959"/>
                  </a:cubicBezTo>
                  <a:cubicBezTo>
                    <a:pt x="81" y="1332"/>
                    <a:pt x="406" y="1625"/>
                    <a:pt x="780" y="1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8547;p75">
              <a:extLst>
                <a:ext uri="{FF2B5EF4-FFF2-40B4-BE49-F238E27FC236}">
                  <a16:creationId xmlns:a16="http://schemas.microsoft.com/office/drawing/2014/main" id="{2F9F4BC6-F2E8-D36E-6811-EBEF67893E6E}"/>
                </a:ext>
              </a:extLst>
            </p:cNvPr>
            <p:cNvSpPr/>
            <p:nvPr/>
          </p:nvSpPr>
          <p:spPr>
            <a:xfrm>
              <a:off x="1939725" y="2763925"/>
              <a:ext cx="21975" cy="21575"/>
            </a:xfrm>
            <a:custGeom>
              <a:avLst/>
              <a:gdLst/>
              <a:ahLst/>
              <a:cxnLst/>
              <a:rect l="l" t="t" r="r" b="b"/>
              <a:pathLst>
                <a:path w="879" h="863" extrusionOk="0">
                  <a:moveTo>
                    <a:pt x="423" y="846"/>
                  </a:moveTo>
                  <a:cubicBezTo>
                    <a:pt x="732" y="813"/>
                    <a:pt x="878" y="423"/>
                    <a:pt x="634" y="212"/>
                  </a:cubicBezTo>
                  <a:cubicBezTo>
                    <a:pt x="391" y="1"/>
                    <a:pt x="1" y="180"/>
                    <a:pt x="33" y="505"/>
                  </a:cubicBezTo>
                  <a:cubicBezTo>
                    <a:pt x="33" y="700"/>
                    <a:pt x="212" y="862"/>
                    <a:pt x="423" y="8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8548;p75">
              <a:extLst>
                <a:ext uri="{FF2B5EF4-FFF2-40B4-BE49-F238E27FC236}">
                  <a16:creationId xmlns:a16="http://schemas.microsoft.com/office/drawing/2014/main" id="{E383259C-2590-98E0-CD4A-9EB7EEDA8ADE}"/>
                </a:ext>
              </a:extLst>
            </p:cNvPr>
            <p:cNvSpPr/>
            <p:nvPr/>
          </p:nvSpPr>
          <p:spPr>
            <a:xfrm>
              <a:off x="1946225" y="26948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74" y="618"/>
                  </a:moveTo>
                  <a:cubicBezTo>
                    <a:pt x="521" y="602"/>
                    <a:pt x="634" y="472"/>
                    <a:pt x="634" y="326"/>
                  </a:cubicBezTo>
                  <a:cubicBezTo>
                    <a:pt x="602" y="98"/>
                    <a:pt x="309" y="1"/>
                    <a:pt x="163" y="179"/>
                  </a:cubicBezTo>
                  <a:cubicBezTo>
                    <a:pt x="1" y="358"/>
                    <a:pt x="147" y="634"/>
                    <a:pt x="374" y="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8549;p75">
              <a:extLst>
                <a:ext uri="{FF2B5EF4-FFF2-40B4-BE49-F238E27FC236}">
                  <a16:creationId xmlns:a16="http://schemas.microsoft.com/office/drawing/2014/main" id="{676428FF-6B83-3A2F-E676-B74A318B3EDE}"/>
                </a:ext>
              </a:extLst>
            </p:cNvPr>
            <p:cNvSpPr/>
            <p:nvPr/>
          </p:nvSpPr>
          <p:spPr>
            <a:xfrm>
              <a:off x="1700875" y="2486900"/>
              <a:ext cx="32125" cy="31725"/>
            </a:xfrm>
            <a:custGeom>
              <a:avLst/>
              <a:gdLst/>
              <a:ahLst/>
              <a:cxnLst/>
              <a:rect l="l" t="t" r="r" b="b"/>
              <a:pathLst>
                <a:path w="1285" h="1269" extrusionOk="0">
                  <a:moveTo>
                    <a:pt x="602" y="1252"/>
                  </a:moveTo>
                  <a:cubicBezTo>
                    <a:pt x="1073" y="1219"/>
                    <a:pt x="1284" y="634"/>
                    <a:pt x="911" y="310"/>
                  </a:cubicBezTo>
                  <a:cubicBezTo>
                    <a:pt x="553" y="1"/>
                    <a:pt x="1" y="277"/>
                    <a:pt x="33" y="764"/>
                  </a:cubicBezTo>
                  <a:cubicBezTo>
                    <a:pt x="66" y="1057"/>
                    <a:pt x="310" y="1268"/>
                    <a:pt x="602" y="1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8550;p75">
              <a:extLst>
                <a:ext uri="{FF2B5EF4-FFF2-40B4-BE49-F238E27FC236}">
                  <a16:creationId xmlns:a16="http://schemas.microsoft.com/office/drawing/2014/main" id="{C5EFDD87-994A-A276-B3C2-E0DB4C259667}"/>
                </a:ext>
              </a:extLst>
            </p:cNvPr>
            <p:cNvSpPr/>
            <p:nvPr/>
          </p:nvSpPr>
          <p:spPr>
            <a:xfrm>
              <a:off x="1708200" y="2365050"/>
              <a:ext cx="19100" cy="18700"/>
            </a:xfrm>
            <a:custGeom>
              <a:avLst/>
              <a:gdLst/>
              <a:ahLst/>
              <a:cxnLst/>
              <a:rect l="l" t="t" r="r" b="b"/>
              <a:pathLst>
                <a:path w="764" h="748" extrusionOk="0">
                  <a:moveTo>
                    <a:pt x="358" y="748"/>
                  </a:moveTo>
                  <a:cubicBezTo>
                    <a:pt x="650" y="715"/>
                    <a:pt x="764" y="374"/>
                    <a:pt x="553" y="195"/>
                  </a:cubicBezTo>
                  <a:cubicBezTo>
                    <a:pt x="342" y="0"/>
                    <a:pt x="0" y="163"/>
                    <a:pt x="33" y="455"/>
                  </a:cubicBezTo>
                  <a:cubicBezTo>
                    <a:pt x="33" y="618"/>
                    <a:pt x="195" y="748"/>
                    <a:pt x="358" y="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8551;p75">
              <a:extLst>
                <a:ext uri="{FF2B5EF4-FFF2-40B4-BE49-F238E27FC236}">
                  <a16:creationId xmlns:a16="http://schemas.microsoft.com/office/drawing/2014/main" id="{3AB8A734-3478-2FFE-6FF0-9BAB3B698BDA}"/>
                </a:ext>
              </a:extLst>
            </p:cNvPr>
            <p:cNvSpPr/>
            <p:nvPr/>
          </p:nvSpPr>
          <p:spPr>
            <a:xfrm>
              <a:off x="1752475" y="2368700"/>
              <a:ext cx="15850" cy="15875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09" y="618"/>
                  </a:moveTo>
                  <a:cubicBezTo>
                    <a:pt x="537" y="602"/>
                    <a:pt x="634" y="309"/>
                    <a:pt x="455" y="147"/>
                  </a:cubicBezTo>
                  <a:cubicBezTo>
                    <a:pt x="277" y="1"/>
                    <a:pt x="0" y="131"/>
                    <a:pt x="17" y="374"/>
                  </a:cubicBezTo>
                  <a:cubicBezTo>
                    <a:pt x="33" y="521"/>
                    <a:pt x="147" y="634"/>
                    <a:pt x="309" y="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8552;p75">
              <a:extLst>
                <a:ext uri="{FF2B5EF4-FFF2-40B4-BE49-F238E27FC236}">
                  <a16:creationId xmlns:a16="http://schemas.microsoft.com/office/drawing/2014/main" id="{D5A0461D-A8C2-F95C-A59F-FA205A5709AA}"/>
                </a:ext>
              </a:extLst>
            </p:cNvPr>
            <p:cNvSpPr/>
            <p:nvPr/>
          </p:nvSpPr>
          <p:spPr>
            <a:xfrm>
              <a:off x="1961675" y="233987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292" y="634"/>
                  </a:moveTo>
                  <a:cubicBezTo>
                    <a:pt x="536" y="617"/>
                    <a:pt x="634" y="325"/>
                    <a:pt x="455" y="163"/>
                  </a:cubicBezTo>
                  <a:cubicBezTo>
                    <a:pt x="292" y="0"/>
                    <a:pt x="0" y="146"/>
                    <a:pt x="16" y="390"/>
                  </a:cubicBezTo>
                  <a:cubicBezTo>
                    <a:pt x="33" y="520"/>
                    <a:pt x="146" y="634"/>
                    <a:pt x="292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8553;p75">
              <a:extLst>
                <a:ext uri="{FF2B5EF4-FFF2-40B4-BE49-F238E27FC236}">
                  <a16:creationId xmlns:a16="http://schemas.microsoft.com/office/drawing/2014/main" id="{C38B2DA8-067D-8F80-5ECD-88943F14FF81}"/>
                </a:ext>
              </a:extLst>
            </p:cNvPr>
            <p:cNvSpPr/>
            <p:nvPr/>
          </p:nvSpPr>
          <p:spPr>
            <a:xfrm>
              <a:off x="1404350" y="2520225"/>
              <a:ext cx="125950" cy="125125"/>
            </a:xfrm>
            <a:custGeom>
              <a:avLst/>
              <a:gdLst/>
              <a:ahLst/>
              <a:cxnLst/>
              <a:rect l="l" t="t" r="r" b="b"/>
              <a:pathLst>
                <a:path w="5038" h="5005" extrusionOk="0">
                  <a:moveTo>
                    <a:pt x="2568" y="130"/>
                  </a:moveTo>
                  <a:cubicBezTo>
                    <a:pt x="699" y="309"/>
                    <a:pt x="1" y="2649"/>
                    <a:pt x="1447" y="3818"/>
                  </a:cubicBezTo>
                  <a:cubicBezTo>
                    <a:pt x="2893" y="5005"/>
                    <a:pt x="5038" y="3851"/>
                    <a:pt x="4859" y="1999"/>
                  </a:cubicBezTo>
                  <a:cubicBezTo>
                    <a:pt x="4745" y="845"/>
                    <a:pt x="3705" y="0"/>
                    <a:pt x="2568" y="1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8554;p75">
              <a:extLst>
                <a:ext uri="{FF2B5EF4-FFF2-40B4-BE49-F238E27FC236}">
                  <a16:creationId xmlns:a16="http://schemas.microsoft.com/office/drawing/2014/main" id="{6194AA81-6A80-7FA8-7F3E-9A12EA13CCC8}"/>
                </a:ext>
              </a:extLst>
            </p:cNvPr>
            <p:cNvSpPr/>
            <p:nvPr/>
          </p:nvSpPr>
          <p:spPr>
            <a:xfrm>
              <a:off x="1209375" y="2549050"/>
              <a:ext cx="58925" cy="59325"/>
            </a:xfrm>
            <a:custGeom>
              <a:avLst/>
              <a:gdLst/>
              <a:ahLst/>
              <a:cxnLst/>
              <a:rect l="l" t="t" r="r" b="b"/>
              <a:pathLst>
                <a:path w="2357" h="2373" extrusionOk="0">
                  <a:moveTo>
                    <a:pt x="943" y="82"/>
                  </a:moveTo>
                  <a:cubicBezTo>
                    <a:pt x="1821" y="1"/>
                    <a:pt x="2357" y="1008"/>
                    <a:pt x="1804" y="1691"/>
                  </a:cubicBezTo>
                  <a:cubicBezTo>
                    <a:pt x="1252" y="2373"/>
                    <a:pt x="147" y="2048"/>
                    <a:pt x="50" y="1171"/>
                  </a:cubicBezTo>
                  <a:cubicBezTo>
                    <a:pt x="1" y="634"/>
                    <a:pt x="391" y="147"/>
                    <a:pt x="943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8555;p75">
              <a:extLst>
                <a:ext uri="{FF2B5EF4-FFF2-40B4-BE49-F238E27FC236}">
                  <a16:creationId xmlns:a16="http://schemas.microsoft.com/office/drawing/2014/main" id="{A87C2D20-92B2-B9FB-60AA-BDA3DCC746AF}"/>
                </a:ext>
              </a:extLst>
            </p:cNvPr>
            <p:cNvSpPr/>
            <p:nvPr/>
          </p:nvSpPr>
          <p:spPr>
            <a:xfrm>
              <a:off x="1236600" y="2571400"/>
              <a:ext cx="56900" cy="57300"/>
            </a:xfrm>
            <a:custGeom>
              <a:avLst/>
              <a:gdLst/>
              <a:ahLst/>
              <a:cxnLst/>
              <a:rect l="l" t="t" r="r" b="b"/>
              <a:pathLst>
                <a:path w="2276" h="2292" extrusionOk="0">
                  <a:moveTo>
                    <a:pt x="894" y="82"/>
                  </a:moveTo>
                  <a:cubicBezTo>
                    <a:pt x="1739" y="0"/>
                    <a:pt x="2275" y="975"/>
                    <a:pt x="1739" y="1625"/>
                  </a:cubicBezTo>
                  <a:cubicBezTo>
                    <a:pt x="1203" y="2291"/>
                    <a:pt x="130" y="1966"/>
                    <a:pt x="49" y="1121"/>
                  </a:cubicBezTo>
                  <a:cubicBezTo>
                    <a:pt x="0" y="602"/>
                    <a:pt x="374" y="130"/>
                    <a:pt x="894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8556;p75">
              <a:extLst>
                <a:ext uri="{FF2B5EF4-FFF2-40B4-BE49-F238E27FC236}">
                  <a16:creationId xmlns:a16="http://schemas.microsoft.com/office/drawing/2014/main" id="{4C59BDB4-C035-1664-7914-3F5C889DDC81}"/>
                </a:ext>
              </a:extLst>
            </p:cNvPr>
            <p:cNvSpPr/>
            <p:nvPr/>
          </p:nvSpPr>
          <p:spPr>
            <a:xfrm>
              <a:off x="1364550" y="2614050"/>
              <a:ext cx="45925" cy="46725"/>
            </a:xfrm>
            <a:custGeom>
              <a:avLst/>
              <a:gdLst/>
              <a:ahLst/>
              <a:cxnLst/>
              <a:rect l="l" t="t" r="r" b="b"/>
              <a:pathLst>
                <a:path w="1837" h="1869" extrusionOk="0">
                  <a:moveTo>
                    <a:pt x="732" y="82"/>
                  </a:moveTo>
                  <a:cubicBezTo>
                    <a:pt x="1414" y="0"/>
                    <a:pt x="1837" y="797"/>
                    <a:pt x="1398" y="1333"/>
                  </a:cubicBezTo>
                  <a:cubicBezTo>
                    <a:pt x="975" y="1869"/>
                    <a:pt x="114" y="1609"/>
                    <a:pt x="33" y="927"/>
                  </a:cubicBezTo>
                  <a:cubicBezTo>
                    <a:pt x="1" y="504"/>
                    <a:pt x="309" y="114"/>
                    <a:pt x="732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8557;p75">
              <a:extLst>
                <a:ext uri="{FF2B5EF4-FFF2-40B4-BE49-F238E27FC236}">
                  <a16:creationId xmlns:a16="http://schemas.microsoft.com/office/drawing/2014/main" id="{F4A20E61-14B4-C539-289E-16DAC32B2D24}"/>
                </a:ext>
              </a:extLst>
            </p:cNvPr>
            <p:cNvSpPr/>
            <p:nvPr/>
          </p:nvSpPr>
          <p:spPr>
            <a:xfrm>
              <a:off x="1187850" y="259860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764" y="66"/>
                  </a:moveTo>
                  <a:cubicBezTo>
                    <a:pt x="1463" y="1"/>
                    <a:pt x="1902" y="813"/>
                    <a:pt x="1447" y="1350"/>
                  </a:cubicBezTo>
                  <a:cubicBezTo>
                    <a:pt x="1008" y="1902"/>
                    <a:pt x="114" y="1642"/>
                    <a:pt x="49" y="943"/>
                  </a:cubicBezTo>
                  <a:cubicBezTo>
                    <a:pt x="1" y="505"/>
                    <a:pt x="326" y="115"/>
                    <a:pt x="764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8558;p75">
              <a:extLst>
                <a:ext uri="{FF2B5EF4-FFF2-40B4-BE49-F238E27FC236}">
                  <a16:creationId xmlns:a16="http://schemas.microsoft.com/office/drawing/2014/main" id="{3EA3A88E-C46E-74E8-FEDF-689332001AB6}"/>
                </a:ext>
              </a:extLst>
            </p:cNvPr>
            <p:cNvSpPr/>
            <p:nvPr/>
          </p:nvSpPr>
          <p:spPr>
            <a:xfrm>
              <a:off x="1400300" y="2576675"/>
              <a:ext cx="47550" cy="46750"/>
            </a:xfrm>
            <a:custGeom>
              <a:avLst/>
              <a:gdLst/>
              <a:ahLst/>
              <a:cxnLst/>
              <a:rect l="l" t="t" r="r" b="b"/>
              <a:pathLst>
                <a:path w="1902" h="1870" extrusionOk="0">
                  <a:moveTo>
                    <a:pt x="975" y="33"/>
                  </a:moveTo>
                  <a:cubicBezTo>
                    <a:pt x="277" y="114"/>
                    <a:pt x="0" y="992"/>
                    <a:pt x="553" y="1430"/>
                  </a:cubicBezTo>
                  <a:cubicBezTo>
                    <a:pt x="1089" y="1869"/>
                    <a:pt x="1901" y="1430"/>
                    <a:pt x="1836" y="748"/>
                  </a:cubicBezTo>
                  <a:cubicBezTo>
                    <a:pt x="1788" y="309"/>
                    <a:pt x="1398" y="1"/>
                    <a:pt x="975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8559;p75">
              <a:extLst>
                <a:ext uri="{FF2B5EF4-FFF2-40B4-BE49-F238E27FC236}">
                  <a16:creationId xmlns:a16="http://schemas.microsoft.com/office/drawing/2014/main" id="{401A6EAD-D2A0-FD7B-C1CF-AD89E59FEAED}"/>
                </a:ext>
              </a:extLst>
            </p:cNvPr>
            <p:cNvSpPr/>
            <p:nvPr/>
          </p:nvSpPr>
          <p:spPr>
            <a:xfrm>
              <a:off x="1210200" y="2606325"/>
              <a:ext cx="39825" cy="31300"/>
            </a:xfrm>
            <a:custGeom>
              <a:avLst/>
              <a:gdLst/>
              <a:ahLst/>
              <a:cxnLst/>
              <a:rect l="l" t="t" r="r" b="b"/>
              <a:pathLst>
                <a:path w="1593" h="1252" extrusionOk="0">
                  <a:moveTo>
                    <a:pt x="748" y="49"/>
                  </a:moveTo>
                  <a:cubicBezTo>
                    <a:pt x="1479" y="1"/>
                    <a:pt x="1593" y="1073"/>
                    <a:pt x="861" y="1171"/>
                  </a:cubicBezTo>
                  <a:cubicBezTo>
                    <a:pt x="114" y="1252"/>
                    <a:pt x="0" y="114"/>
                    <a:pt x="748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8560;p75">
              <a:extLst>
                <a:ext uri="{FF2B5EF4-FFF2-40B4-BE49-F238E27FC236}">
                  <a16:creationId xmlns:a16="http://schemas.microsoft.com/office/drawing/2014/main" id="{4AC9615E-2DB2-5DEF-A8A9-7A8F8F38E6F2}"/>
                </a:ext>
              </a:extLst>
            </p:cNvPr>
            <p:cNvSpPr/>
            <p:nvPr/>
          </p:nvSpPr>
          <p:spPr>
            <a:xfrm>
              <a:off x="1279250" y="2599425"/>
              <a:ext cx="26825" cy="27250"/>
            </a:xfrm>
            <a:custGeom>
              <a:avLst/>
              <a:gdLst/>
              <a:ahLst/>
              <a:cxnLst/>
              <a:rect l="l" t="t" r="r" b="b"/>
              <a:pathLst>
                <a:path w="1073" h="1090" extrusionOk="0">
                  <a:moveTo>
                    <a:pt x="423" y="33"/>
                  </a:moveTo>
                  <a:cubicBezTo>
                    <a:pt x="829" y="0"/>
                    <a:pt x="1073" y="455"/>
                    <a:pt x="813" y="780"/>
                  </a:cubicBezTo>
                  <a:cubicBezTo>
                    <a:pt x="569" y="1089"/>
                    <a:pt x="65" y="943"/>
                    <a:pt x="17" y="537"/>
                  </a:cubicBezTo>
                  <a:cubicBezTo>
                    <a:pt x="0" y="293"/>
                    <a:pt x="179" y="65"/>
                    <a:pt x="423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745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45"/>
          <p:cNvSpPr/>
          <p:nvPr/>
        </p:nvSpPr>
        <p:spPr>
          <a:xfrm>
            <a:off x="5170426" y="1120538"/>
            <a:ext cx="3145800" cy="3145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45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PERGUNTAS</a:t>
            </a:r>
            <a:endParaRPr dirty="0"/>
          </a:p>
        </p:txBody>
      </p:sp>
      <p:sp>
        <p:nvSpPr>
          <p:cNvPr id="3348" name="Google Shape;3348;p45"/>
          <p:cNvSpPr txBox="1">
            <a:spLocks noGrp="1"/>
          </p:cNvSpPr>
          <p:nvPr>
            <p:ph type="title" idx="2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349" name="Google Shape;3349;p45"/>
          <p:cNvGrpSpPr/>
          <p:nvPr/>
        </p:nvGrpSpPr>
        <p:grpSpPr>
          <a:xfrm>
            <a:off x="4637519" y="1350248"/>
            <a:ext cx="3928624" cy="2777955"/>
            <a:chOff x="416436" y="1366490"/>
            <a:chExt cx="3906357" cy="2762211"/>
          </a:xfrm>
        </p:grpSpPr>
        <p:sp>
          <p:nvSpPr>
            <p:cNvPr id="3350" name="Google Shape;3350;p45"/>
            <p:cNvSpPr/>
            <p:nvPr/>
          </p:nvSpPr>
          <p:spPr>
            <a:xfrm>
              <a:off x="1596885" y="1849359"/>
              <a:ext cx="4625" cy="1916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0" y="29"/>
                  </a:moveTo>
                  <a:cubicBezTo>
                    <a:pt x="28" y="15"/>
                    <a:pt x="42" y="15"/>
                    <a:pt x="70" y="1"/>
                  </a:cubicBezTo>
                  <a:cubicBezTo>
                    <a:pt x="42" y="15"/>
                    <a:pt x="28" y="15"/>
                    <a:pt x="0" y="2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1787615" y="1755348"/>
              <a:ext cx="48888" cy="64612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559" y="1"/>
                  </a:moveTo>
                  <a:cubicBezTo>
                    <a:pt x="377" y="57"/>
                    <a:pt x="196" y="99"/>
                    <a:pt x="1" y="127"/>
                  </a:cubicBezTo>
                  <a:cubicBezTo>
                    <a:pt x="29" y="252"/>
                    <a:pt x="56" y="419"/>
                    <a:pt x="98" y="657"/>
                  </a:cubicBezTo>
                  <a:cubicBezTo>
                    <a:pt x="140" y="601"/>
                    <a:pt x="182" y="573"/>
                    <a:pt x="238" y="545"/>
                  </a:cubicBezTo>
                  <a:cubicBezTo>
                    <a:pt x="263" y="540"/>
                    <a:pt x="287" y="538"/>
                    <a:pt x="309" y="538"/>
                  </a:cubicBezTo>
                  <a:cubicBezTo>
                    <a:pt x="409" y="538"/>
                    <a:pt x="475" y="585"/>
                    <a:pt x="475" y="643"/>
                  </a:cubicBezTo>
                  <a:cubicBezTo>
                    <a:pt x="475" y="689"/>
                    <a:pt x="446" y="716"/>
                    <a:pt x="389" y="716"/>
                  </a:cubicBezTo>
                  <a:cubicBezTo>
                    <a:pt x="377" y="716"/>
                    <a:pt x="364" y="715"/>
                    <a:pt x="349" y="712"/>
                  </a:cubicBezTo>
                  <a:cubicBezTo>
                    <a:pt x="294" y="712"/>
                    <a:pt x="252" y="684"/>
                    <a:pt x="210" y="643"/>
                  </a:cubicBezTo>
                  <a:cubicBezTo>
                    <a:pt x="168" y="712"/>
                    <a:pt x="112" y="768"/>
                    <a:pt x="56" y="824"/>
                  </a:cubicBezTo>
                  <a:cubicBezTo>
                    <a:pt x="154" y="908"/>
                    <a:pt x="294" y="963"/>
                    <a:pt x="419" y="977"/>
                  </a:cubicBezTo>
                  <a:cubicBezTo>
                    <a:pt x="503" y="977"/>
                    <a:pt x="586" y="936"/>
                    <a:pt x="642" y="880"/>
                  </a:cubicBezTo>
                  <a:cubicBezTo>
                    <a:pt x="712" y="796"/>
                    <a:pt x="740" y="698"/>
                    <a:pt x="740" y="587"/>
                  </a:cubicBezTo>
                  <a:cubicBezTo>
                    <a:pt x="726" y="517"/>
                    <a:pt x="698" y="447"/>
                    <a:pt x="642" y="392"/>
                  </a:cubicBezTo>
                  <a:cubicBezTo>
                    <a:pt x="559" y="336"/>
                    <a:pt x="461" y="308"/>
                    <a:pt x="363" y="308"/>
                  </a:cubicBezTo>
                  <a:cubicBezTo>
                    <a:pt x="335" y="308"/>
                    <a:pt x="294" y="308"/>
                    <a:pt x="266" y="322"/>
                  </a:cubicBezTo>
                  <a:lnTo>
                    <a:pt x="266" y="294"/>
                  </a:lnTo>
                  <a:cubicBezTo>
                    <a:pt x="377" y="252"/>
                    <a:pt x="503" y="238"/>
                    <a:pt x="614" y="238"/>
                  </a:cubicBezTo>
                  <a:cubicBezTo>
                    <a:pt x="586" y="154"/>
                    <a:pt x="573" y="7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1588561" y="1697343"/>
              <a:ext cx="67320" cy="101674"/>
            </a:xfrm>
            <a:custGeom>
              <a:avLst/>
              <a:gdLst/>
              <a:ahLst/>
              <a:cxnLst/>
              <a:rect l="l" t="t" r="r" b="b"/>
              <a:pathLst>
                <a:path w="1019" h="1539" extrusionOk="0">
                  <a:moveTo>
                    <a:pt x="796" y="0"/>
                  </a:moveTo>
                  <a:cubicBezTo>
                    <a:pt x="740" y="14"/>
                    <a:pt x="684" y="42"/>
                    <a:pt x="628" y="70"/>
                  </a:cubicBezTo>
                  <a:cubicBezTo>
                    <a:pt x="545" y="112"/>
                    <a:pt x="475" y="182"/>
                    <a:pt x="405" y="251"/>
                  </a:cubicBezTo>
                  <a:cubicBezTo>
                    <a:pt x="308" y="335"/>
                    <a:pt x="224" y="447"/>
                    <a:pt x="154" y="558"/>
                  </a:cubicBezTo>
                  <a:cubicBezTo>
                    <a:pt x="98" y="642"/>
                    <a:pt x="70" y="726"/>
                    <a:pt x="43" y="809"/>
                  </a:cubicBezTo>
                  <a:cubicBezTo>
                    <a:pt x="1" y="963"/>
                    <a:pt x="1" y="1116"/>
                    <a:pt x="43" y="1256"/>
                  </a:cubicBezTo>
                  <a:cubicBezTo>
                    <a:pt x="57" y="1311"/>
                    <a:pt x="84" y="1353"/>
                    <a:pt x="112" y="1395"/>
                  </a:cubicBezTo>
                  <a:cubicBezTo>
                    <a:pt x="140" y="1423"/>
                    <a:pt x="168" y="1451"/>
                    <a:pt x="210" y="1465"/>
                  </a:cubicBezTo>
                  <a:cubicBezTo>
                    <a:pt x="291" y="1511"/>
                    <a:pt x="381" y="1538"/>
                    <a:pt x="473" y="1538"/>
                  </a:cubicBezTo>
                  <a:cubicBezTo>
                    <a:pt x="492" y="1538"/>
                    <a:pt x="512" y="1537"/>
                    <a:pt x="531" y="1535"/>
                  </a:cubicBezTo>
                  <a:cubicBezTo>
                    <a:pt x="628" y="1521"/>
                    <a:pt x="726" y="1479"/>
                    <a:pt x="810" y="1423"/>
                  </a:cubicBezTo>
                  <a:cubicBezTo>
                    <a:pt x="893" y="1381"/>
                    <a:pt x="963" y="1325"/>
                    <a:pt x="1019" y="1270"/>
                  </a:cubicBezTo>
                  <a:lnTo>
                    <a:pt x="852" y="935"/>
                  </a:lnTo>
                  <a:cubicBezTo>
                    <a:pt x="838" y="963"/>
                    <a:pt x="824" y="991"/>
                    <a:pt x="810" y="1005"/>
                  </a:cubicBezTo>
                  <a:cubicBezTo>
                    <a:pt x="754" y="1074"/>
                    <a:pt x="670" y="1130"/>
                    <a:pt x="587" y="1158"/>
                  </a:cubicBezTo>
                  <a:lnTo>
                    <a:pt x="531" y="1158"/>
                  </a:lnTo>
                  <a:cubicBezTo>
                    <a:pt x="447" y="1116"/>
                    <a:pt x="419" y="1032"/>
                    <a:pt x="447" y="893"/>
                  </a:cubicBezTo>
                  <a:cubicBezTo>
                    <a:pt x="475" y="809"/>
                    <a:pt x="517" y="726"/>
                    <a:pt x="587" y="656"/>
                  </a:cubicBezTo>
                  <a:cubicBezTo>
                    <a:pt x="656" y="600"/>
                    <a:pt x="726" y="572"/>
                    <a:pt x="824" y="54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1704703" y="1664179"/>
              <a:ext cx="62696" cy="124466"/>
            </a:xfrm>
            <a:custGeom>
              <a:avLst/>
              <a:gdLst/>
              <a:ahLst/>
              <a:cxnLst/>
              <a:rect l="l" t="t" r="r" b="b"/>
              <a:pathLst>
                <a:path w="949" h="1884" extrusionOk="0">
                  <a:moveTo>
                    <a:pt x="363" y="0"/>
                  </a:moveTo>
                  <a:cubicBezTo>
                    <a:pt x="237" y="70"/>
                    <a:pt x="126" y="126"/>
                    <a:pt x="0" y="167"/>
                  </a:cubicBezTo>
                  <a:cubicBezTo>
                    <a:pt x="56" y="697"/>
                    <a:pt x="98" y="1269"/>
                    <a:pt x="126" y="1869"/>
                  </a:cubicBezTo>
                  <a:lnTo>
                    <a:pt x="279" y="1785"/>
                  </a:lnTo>
                  <a:lnTo>
                    <a:pt x="461" y="1674"/>
                  </a:lnTo>
                  <a:cubicBezTo>
                    <a:pt x="433" y="1465"/>
                    <a:pt x="433" y="1325"/>
                    <a:pt x="433" y="1283"/>
                  </a:cubicBezTo>
                  <a:lnTo>
                    <a:pt x="600" y="1186"/>
                  </a:lnTo>
                  <a:cubicBezTo>
                    <a:pt x="614" y="1520"/>
                    <a:pt x="642" y="1744"/>
                    <a:pt x="656" y="1883"/>
                  </a:cubicBezTo>
                  <a:cubicBezTo>
                    <a:pt x="740" y="1813"/>
                    <a:pt x="823" y="1744"/>
                    <a:pt x="921" y="1674"/>
                  </a:cubicBezTo>
                  <a:lnTo>
                    <a:pt x="949" y="1660"/>
                  </a:lnTo>
                  <a:cubicBezTo>
                    <a:pt x="907" y="1325"/>
                    <a:pt x="893" y="767"/>
                    <a:pt x="879" y="0"/>
                  </a:cubicBezTo>
                  <a:cubicBezTo>
                    <a:pt x="767" y="70"/>
                    <a:pt x="642" y="140"/>
                    <a:pt x="530" y="181"/>
                  </a:cubicBezTo>
                  <a:cubicBezTo>
                    <a:pt x="558" y="446"/>
                    <a:pt x="586" y="656"/>
                    <a:pt x="586" y="795"/>
                  </a:cubicBezTo>
                  <a:lnTo>
                    <a:pt x="488" y="851"/>
                  </a:lnTo>
                  <a:cubicBezTo>
                    <a:pt x="461" y="865"/>
                    <a:pt x="433" y="893"/>
                    <a:pt x="419" y="907"/>
                  </a:cubicBezTo>
                  <a:cubicBezTo>
                    <a:pt x="391" y="600"/>
                    <a:pt x="363" y="307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1658590" y="1771270"/>
              <a:ext cx="48954" cy="57873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363" y="1"/>
                  </a:moveTo>
                  <a:cubicBezTo>
                    <a:pt x="336" y="1"/>
                    <a:pt x="308" y="4"/>
                    <a:pt x="280" y="11"/>
                  </a:cubicBezTo>
                  <a:cubicBezTo>
                    <a:pt x="140" y="25"/>
                    <a:pt x="43" y="137"/>
                    <a:pt x="1" y="262"/>
                  </a:cubicBezTo>
                  <a:cubicBezTo>
                    <a:pt x="1" y="332"/>
                    <a:pt x="15" y="416"/>
                    <a:pt x="57" y="471"/>
                  </a:cubicBezTo>
                  <a:cubicBezTo>
                    <a:pt x="126" y="430"/>
                    <a:pt x="196" y="402"/>
                    <a:pt x="280" y="388"/>
                  </a:cubicBezTo>
                  <a:cubicBezTo>
                    <a:pt x="266" y="374"/>
                    <a:pt x="266" y="360"/>
                    <a:pt x="252" y="332"/>
                  </a:cubicBezTo>
                  <a:cubicBezTo>
                    <a:pt x="238" y="304"/>
                    <a:pt x="252" y="276"/>
                    <a:pt x="280" y="248"/>
                  </a:cubicBezTo>
                  <a:cubicBezTo>
                    <a:pt x="322" y="248"/>
                    <a:pt x="350" y="262"/>
                    <a:pt x="350" y="290"/>
                  </a:cubicBezTo>
                  <a:cubicBezTo>
                    <a:pt x="350" y="304"/>
                    <a:pt x="350" y="318"/>
                    <a:pt x="350" y="346"/>
                  </a:cubicBezTo>
                  <a:cubicBezTo>
                    <a:pt x="322" y="443"/>
                    <a:pt x="266" y="541"/>
                    <a:pt x="196" y="639"/>
                  </a:cubicBezTo>
                  <a:cubicBezTo>
                    <a:pt x="140" y="708"/>
                    <a:pt x="126" y="806"/>
                    <a:pt x="182" y="876"/>
                  </a:cubicBezTo>
                  <a:cubicBezTo>
                    <a:pt x="238" y="806"/>
                    <a:pt x="405" y="778"/>
                    <a:pt x="684" y="778"/>
                  </a:cubicBezTo>
                  <a:cubicBezTo>
                    <a:pt x="684" y="695"/>
                    <a:pt x="698" y="611"/>
                    <a:pt x="740" y="541"/>
                  </a:cubicBezTo>
                  <a:cubicBezTo>
                    <a:pt x="714" y="537"/>
                    <a:pt x="689" y="536"/>
                    <a:pt x="664" y="536"/>
                  </a:cubicBezTo>
                  <a:cubicBezTo>
                    <a:pt x="598" y="536"/>
                    <a:pt x="536" y="549"/>
                    <a:pt x="475" y="569"/>
                  </a:cubicBezTo>
                  <a:cubicBezTo>
                    <a:pt x="573" y="471"/>
                    <a:pt x="615" y="332"/>
                    <a:pt x="615" y="192"/>
                  </a:cubicBezTo>
                  <a:cubicBezTo>
                    <a:pt x="601" y="109"/>
                    <a:pt x="531" y="39"/>
                    <a:pt x="447" y="11"/>
                  </a:cubicBezTo>
                  <a:cubicBezTo>
                    <a:pt x="419" y="4"/>
                    <a:pt x="391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647729" y="1893622"/>
              <a:ext cx="87602" cy="164105"/>
            </a:xfrm>
            <a:custGeom>
              <a:avLst/>
              <a:gdLst/>
              <a:ahLst/>
              <a:cxnLst/>
              <a:rect l="l" t="t" r="r" b="b"/>
              <a:pathLst>
                <a:path w="1326" h="2484" extrusionOk="0">
                  <a:moveTo>
                    <a:pt x="670" y="0"/>
                  </a:moveTo>
                  <a:lnTo>
                    <a:pt x="670" y="0"/>
                  </a:lnTo>
                  <a:cubicBezTo>
                    <a:pt x="502" y="70"/>
                    <a:pt x="335" y="112"/>
                    <a:pt x="168" y="140"/>
                  </a:cubicBezTo>
                  <a:cubicBezTo>
                    <a:pt x="140" y="837"/>
                    <a:pt x="84" y="1576"/>
                    <a:pt x="0" y="2358"/>
                  </a:cubicBezTo>
                  <a:lnTo>
                    <a:pt x="209" y="2274"/>
                  </a:lnTo>
                  <a:lnTo>
                    <a:pt x="447" y="2176"/>
                  </a:lnTo>
                  <a:cubicBezTo>
                    <a:pt x="460" y="1883"/>
                    <a:pt x="488" y="1716"/>
                    <a:pt x="488" y="1660"/>
                  </a:cubicBezTo>
                  <a:lnTo>
                    <a:pt x="726" y="1576"/>
                  </a:lnTo>
                  <a:lnTo>
                    <a:pt x="726" y="1576"/>
                  </a:lnTo>
                  <a:cubicBezTo>
                    <a:pt x="684" y="1995"/>
                    <a:pt x="656" y="2302"/>
                    <a:pt x="656" y="2483"/>
                  </a:cubicBezTo>
                  <a:cubicBezTo>
                    <a:pt x="712" y="2441"/>
                    <a:pt x="809" y="2399"/>
                    <a:pt x="851" y="2372"/>
                  </a:cubicBezTo>
                  <a:cubicBezTo>
                    <a:pt x="893" y="2344"/>
                    <a:pt x="949" y="2302"/>
                    <a:pt x="1032" y="2274"/>
                  </a:cubicBezTo>
                  <a:lnTo>
                    <a:pt x="1074" y="2246"/>
                  </a:lnTo>
                  <a:cubicBezTo>
                    <a:pt x="1088" y="1814"/>
                    <a:pt x="1172" y="1102"/>
                    <a:pt x="1325" y="98"/>
                  </a:cubicBezTo>
                  <a:lnTo>
                    <a:pt x="1325" y="98"/>
                  </a:lnTo>
                  <a:cubicBezTo>
                    <a:pt x="1172" y="168"/>
                    <a:pt x="1004" y="237"/>
                    <a:pt x="837" y="265"/>
                  </a:cubicBezTo>
                  <a:cubicBezTo>
                    <a:pt x="823" y="614"/>
                    <a:pt x="809" y="879"/>
                    <a:pt x="781" y="1074"/>
                  </a:cubicBezTo>
                  <a:lnTo>
                    <a:pt x="656" y="1130"/>
                  </a:lnTo>
                  <a:cubicBezTo>
                    <a:pt x="614" y="1144"/>
                    <a:pt x="586" y="1158"/>
                    <a:pt x="544" y="1186"/>
                  </a:cubicBezTo>
                  <a:cubicBezTo>
                    <a:pt x="572" y="781"/>
                    <a:pt x="614" y="391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734341" y="1987633"/>
              <a:ext cx="47038" cy="57146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785937" y="1933261"/>
              <a:ext cx="101410" cy="112839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33" y="684"/>
                    <a:pt x="1088" y="739"/>
                    <a:pt x="1075" y="851"/>
                  </a:cubicBezTo>
                  <a:cubicBezTo>
                    <a:pt x="1061" y="935"/>
                    <a:pt x="1033" y="1018"/>
                    <a:pt x="991" y="1088"/>
                  </a:cubicBezTo>
                  <a:cubicBezTo>
                    <a:pt x="893" y="1241"/>
                    <a:pt x="740" y="1339"/>
                    <a:pt x="572" y="1367"/>
                  </a:cubicBezTo>
                  <a:cubicBezTo>
                    <a:pt x="503" y="1353"/>
                    <a:pt x="461" y="1297"/>
                    <a:pt x="447" y="1200"/>
                  </a:cubicBezTo>
                  <a:cubicBezTo>
                    <a:pt x="461" y="949"/>
                    <a:pt x="656" y="725"/>
                    <a:pt x="907" y="684"/>
                  </a:cubicBezTo>
                  <a:close/>
                  <a:moveTo>
                    <a:pt x="1102" y="0"/>
                  </a:moveTo>
                  <a:cubicBezTo>
                    <a:pt x="991" y="0"/>
                    <a:pt x="893" y="28"/>
                    <a:pt x="796" y="56"/>
                  </a:cubicBezTo>
                  <a:cubicBezTo>
                    <a:pt x="656" y="112"/>
                    <a:pt x="531" y="181"/>
                    <a:pt x="419" y="265"/>
                  </a:cubicBezTo>
                  <a:cubicBezTo>
                    <a:pt x="307" y="391"/>
                    <a:pt x="196" y="530"/>
                    <a:pt x="112" y="684"/>
                  </a:cubicBezTo>
                  <a:cubicBezTo>
                    <a:pt x="42" y="851"/>
                    <a:pt x="0" y="1046"/>
                    <a:pt x="14" y="1228"/>
                  </a:cubicBezTo>
                  <a:cubicBezTo>
                    <a:pt x="28" y="1353"/>
                    <a:pt x="98" y="1479"/>
                    <a:pt x="182" y="1576"/>
                  </a:cubicBezTo>
                  <a:cubicBezTo>
                    <a:pt x="252" y="1646"/>
                    <a:pt x="349" y="1688"/>
                    <a:pt x="447" y="1702"/>
                  </a:cubicBezTo>
                  <a:cubicBezTo>
                    <a:pt x="478" y="1705"/>
                    <a:pt x="510" y="1707"/>
                    <a:pt x="541" y="1707"/>
                  </a:cubicBezTo>
                  <a:cubicBezTo>
                    <a:pt x="635" y="1707"/>
                    <a:pt x="729" y="1691"/>
                    <a:pt x="823" y="1660"/>
                  </a:cubicBezTo>
                  <a:cubicBezTo>
                    <a:pt x="949" y="1590"/>
                    <a:pt x="1061" y="1507"/>
                    <a:pt x="1172" y="1409"/>
                  </a:cubicBezTo>
                  <a:cubicBezTo>
                    <a:pt x="1214" y="1367"/>
                    <a:pt x="1256" y="1311"/>
                    <a:pt x="1284" y="1255"/>
                  </a:cubicBezTo>
                  <a:cubicBezTo>
                    <a:pt x="1353" y="1172"/>
                    <a:pt x="1395" y="1074"/>
                    <a:pt x="1437" y="976"/>
                  </a:cubicBezTo>
                  <a:cubicBezTo>
                    <a:pt x="1493" y="851"/>
                    <a:pt x="1535" y="697"/>
                    <a:pt x="1535" y="558"/>
                  </a:cubicBezTo>
                  <a:cubicBezTo>
                    <a:pt x="1535" y="446"/>
                    <a:pt x="1507" y="321"/>
                    <a:pt x="1451" y="223"/>
                  </a:cubicBezTo>
                  <a:cubicBezTo>
                    <a:pt x="1381" y="98"/>
                    <a:pt x="1242" y="14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5"/>
            <p:cNvSpPr/>
            <p:nvPr/>
          </p:nvSpPr>
          <p:spPr>
            <a:xfrm>
              <a:off x="801595" y="1465125"/>
              <a:ext cx="102335" cy="153733"/>
            </a:xfrm>
            <a:custGeom>
              <a:avLst/>
              <a:gdLst/>
              <a:ahLst/>
              <a:cxnLst/>
              <a:rect l="l" t="t" r="r" b="b"/>
              <a:pathLst>
                <a:path w="1549" h="2327" extrusionOk="0">
                  <a:moveTo>
                    <a:pt x="1089" y="0"/>
                  </a:moveTo>
                  <a:cubicBezTo>
                    <a:pt x="1005" y="28"/>
                    <a:pt x="921" y="70"/>
                    <a:pt x="851" y="126"/>
                  </a:cubicBezTo>
                  <a:cubicBezTo>
                    <a:pt x="740" y="195"/>
                    <a:pt x="628" y="293"/>
                    <a:pt x="545" y="391"/>
                  </a:cubicBezTo>
                  <a:cubicBezTo>
                    <a:pt x="405" y="544"/>
                    <a:pt x="280" y="712"/>
                    <a:pt x="196" y="893"/>
                  </a:cubicBezTo>
                  <a:cubicBezTo>
                    <a:pt x="126" y="1018"/>
                    <a:pt x="84" y="1144"/>
                    <a:pt x="56" y="1283"/>
                  </a:cubicBezTo>
                  <a:cubicBezTo>
                    <a:pt x="1" y="1507"/>
                    <a:pt x="15" y="1744"/>
                    <a:pt x="84" y="1953"/>
                  </a:cubicBezTo>
                  <a:cubicBezTo>
                    <a:pt x="126" y="2023"/>
                    <a:pt x="168" y="2092"/>
                    <a:pt x="210" y="2148"/>
                  </a:cubicBezTo>
                  <a:cubicBezTo>
                    <a:pt x="252" y="2190"/>
                    <a:pt x="307" y="2232"/>
                    <a:pt x="349" y="2246"/>
                  </a:cubicBezTo>
                  <a:cubicBezTo>
                    <a:pt x="463" y="2298"/>
                    <a:pt x="585" y="2326"/>
                    <a:pt x="708" y="2326"/>
                  </a:cubicBezTo>
                  <a:cubicBezTo>
                    <a:pt x="751" y="2326"/>
                    <a:pt x="794" y="2323"/>
                    <a:pt x="838" y="2316"/>
                  </a:cubicBezTo>
                  <a:cubicBezTo>
                    <a:pt x="991" y="2274"/>
                    <a:pt x="1130" y="2218"/>
                    <a:pt x="1256" y="2120"/>
                  </a:cubicBezTo>
                  <a:cubicBezTo>
                    <a:pt x="1368" y="2051"/>
                    <a:pt x="1465" y="1953"/>
                    <a:pt x="1549" y="1855"/>
                  </a:cubicBezTo>
                  <a:lnTo>
                    <a:pt x="1242" y="1395"/>
                  </a:lnTo>
                  <a:cubicBezTo>
                    <a:pt x="1242" y="1423"/>
                    <a:pt x="1228" y="1465"/>
                    <a:pt x="1200" y="1493"/>
                  </a:cubicBezTo>
                  <a:cubicBezTo>
                    <a:pt x="1116" y="1618"/>
                    <a:pt x="1005" y="1702"/>
                    <a:pt x="879" y="1744"/>
                  </a:cubicBezTo>
                  <a:lnTo>
                    <a:pt x="782" y="1744"/>
                  </a:lnTo>
                  <a:cubicBezTo>
                    <a:pt x="656" y="1702"/>
                    <a:pt x="614" y="1562"/>
                    <a:pt x="628" y="1353"/>
                  </a:cubicBezTo>
                  <a:cubicBezTo>
                    <a:pt x="670" y="1228"/>
                    <a:pt x="740" y="1102"/>
                    <a:pt x="824" y="1004"/>
                  </a:cubicBezTo>
                  <a:cubicBezTo>
                    <a:pt x="921" y="921"/>
                    <a:pt x="1033" y="851"/>
                    <a:pt x="1158" y="809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5"/>
            <p:cNvSpPr/>
            <p:nvPr/>
          </p:nvSpPr>
          <p:spPr>
            <a:xfrm>
              <a:off x="891906" y="1419011"/>
              <a:ext cx="102335" cy="189937"/>
            </a:xfrm>
            <a:custGeom>
              <a:avLst/>
              <a:gdLst/>
              <a:ahLst/>
              <a:cxnLst/>
              <a:rect l="l" t="t" r="r" b="b"/>
              <a:pathLst>
                <a:path w="1549" h="2875" extrusionOk="0">
                  <a:moveTo>
                    <a:pt x="1270" y="1"/>
                  </a:moveTo>
                  <a:cubicBezTo>
                    <a:pt x="1116" y="126"/>
                    <a:pt x="949" y="238"/>
                    <a:pt x="768" y="322"/>
                  </a:cubicBezTo>
                  <a:cubicBezTo>
                    <a:pt x="837" y="712"/>
                    <a:pt x="893" y="1019"/>
                    <a:pt x="921" y="1228"/>
                  </a:cubicBezTo>
                  <a:cubicBezTo>
                    <a:pt x="879" y="1270"/>
                    <a:pt x="824" y="1298"/>
                    <a:pt x="796" y="1326"/>
                  </a:cubicBezTo>
                  <a:cubicBezTo>
                    <a:pt x="782" y="1326"/>
                    <a:pt x="754" y="1354"/>
                    <a:pt x="684" y="1410"/>
                  </a:cubicBezTo>
                  <a:cubicBezTo>
                    <a:pt x="614" y="963"/>
                    <a:pt x="545" y="517"/>
                    <a:pt x="503" y="70"/>
                  </a:cubicBezTo>
                  <a:cubicBezTo>
                    <a:pt x="349" y="182"/>
                    <a:pt x="182" y="280"/>
                    <a:pt x="1" y="349"/>
                  </a:cubicBezTo>
                  <a:cubicBezTo>
                    <a:pt x="140" y="1145"/>
                    <a:pt x="266" y="1981"/>
                    <a:pt x="377" y="2874"/>
                  </a:cubicBezTo>
                  <a:lnTo>
                    <a:pt x="600" y="2735"/>
                  </a:lnTo>
                  <a:cubicBezTo>
                    <a:pt x="656" y="2693"/>
                    <a:pt x="740" y="2637"/>
                    <a:pt x="837" y="2567"/>
                  </a:cubicBezTo>
                  <a:cubicBezTo>
                    <a:pt x="782" y="2233"/>
                    <a:pt x="754" y="2037"/>
                    <a:pt x="754" y="1981"/>
                  </a:cubicBezTo>
                  <a:lnTo>
                    <a:pt x="991" y="1814"/>
                  </a:lnTo>
                  <a:cubicBezTo>
                    <a:pt x="1047" y="2302"/>
                    <a:pt x="1103" y="2651"/>
                    <a:pt x="1158" y="2846"/>
                  </a:cubicBezTo>
                  <a:cubicBezTo>
                    <a:pt x="1200" y="2790"/>
                    <a:pt x="1284" y="2707"/>
                    <a:pt x="1326" y="2665"/>
                  </a:cubicBezTo>
                  <a:cubicBezTo>
                    <a:pt x="1368" y="2623"/>
                    <a:pt x="1437" y="2581"/>
                    <a:pt x="1521" y="2511"/>
                  </a:cubicBezTo>
                  <a:lnTo>
                    <a:pt x="1549" y="2484"/>
                  </a:lnTo>
                  <a:cubicBezTo>
                    <a:pt x="1465" y="1995"/>
                    <a:pt x="1368" y="1172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5"/>
            <p:cNvSpPr/>
            <p:nvPr/>
          </p:nvSpPr>
          <p:spPr>
            <a:xfrm>
              <a:off x="1016306" y="1537928"/>
              <a:ext cx="60912" cy="71945"/>
            </a:xfrm>
            <a:custGeom>
              <a:avLst/>
              <a:gdLst/>
              <a:ahLst/>
              <a:cxnLst/>
              <a:rect l="l" t="t" r="r" b="b"/>
              <a:pathLst>
                <a:path w="922" h="1089" extrusionOk="0">
                  <a:moveTo>
                    <a:pt x="475" y="0"/>
                  </a:moveTo>
                  <a:cubicBezTo>
                    <a:pt x="294" y="28"/>
                    <a:pt x="126" y="112"/>
                    <a:pt x="1" y="237"/>
                  </a:cubicBezTo>
                  <a:cubicBezTo>
                    <a:pt x="29" y="321"/>
                    <a:pt x="84" y="405"/>
                    <a:pt x="154" y="460"/>
                  </a:cubicBezTo>
                  <a:cubicBezTo>
                    <a:pt x="252" y="349"/>
                    <a:pt x="335" y="293"/>
                    <a:pt x="391" y="293"/>
                  </a:cubicBezTo>
                  <a:cubicBezTo>
                    <a:pt x="433" y="307"/>
                    <a:pt x="461" y="363"/>
                    <a:pt x="433" y="405"/>
                  </a:cubicBezTo>
                  <a:cubicBezTo>
                    <a:pt x="391" y="446"/>
                    <a:pt x="335" y="474"/>
                    <a:pt x="280" y="488"/>
                  </a:cubicBezTo>
                  <a:cubicBezTo>
                    <a:pt x="280" y="544"/>
                    <a:pt x="294" y="600"/>
                    <a:pt x="321" y="656"/>
                  </a:cubicBezTo>
                  <a:cubicBezTo>
                    <a:pt x="379" y="640"/>
                    <a:pt x="427" y="632"/>
                    <a:pt x="465" y="632"/>
                  </a:cubicBezTo>
                  <a:cubicBezTo>
                    <a:pt x="530" y="632"/>
                    <a:pt x="569" y="654"/>
                    <a:pt x="586" y="698"/>
                  </a:cubicBezTo>
                  <a:cubicBezTo>
                    <a:pt x="599" y="795"/>
                    <a:pt x="557" y="840"/>
                    <a:pt x="443" y="840"/>
                  </a:cubicBezTo>
                  <a:cubicBezTo>
                    <a:pt x="427" y="840"/>
                    <a:pt x="410" y="839"/>
                    <a:pt x="391" y="837"/>
                  </a:cubicBezTo>
                  <a:cubicBezTo>
                    <a:pt x="321" y="823"/>
                    <a:pt x="252" y="781"/>
                    <a:pt x="196" y="711"/>
                  </a:cubicBezTo>
                  <a:cubicBezTo>
                    <a:pt x="140" y="781"/>
                    <a:pt x="98" y="851"/>
                    <a:pt x="84" y="935"/>
                  </a:cubicBezTo>
                  <a:cubicBezTo>
                    <a:pt x="210" y="1032"/>
                    <a:pt x="363" y="1088"/>
                    <a:pt x="531" y="1088"/>
                  </a:cubicBezTo>
                  <a:cubicBezTo>
                    <a:pt x="642" y="1074"/>
                    <a:pt x="754" y="1018"/>
                    <a:pt x="824" y="935"/>
                  </a:cubicBezTo>
                  <a:cubicBezTo>
                    <a:pt x="921" y="823"/>
                    <a:pt x="921" y="656"/>
                    <a:pt x="824" y="544"/>
                  </a:cubicBezTo>
                  <a:cubicBezTo>
                    <a:pt x="782" y="502"/>
                    <a:pt x="712" y="460"/>
                    <a:pt x="656" y="446"/>
                  </a:cubicBezTo>
                  <a:cubicBezTo>
                    <a:pt x="712" y="391"/>
                    <a:pt x="754" y="307"/>
                    <a:pt x="768" y="223"/>
                  </a:cubicBezTo>
                  <a:cubicBezTo>
                    <a:pt x="740" y="70"/>
                    <a:pt x="64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5"/>
            <p:cNvSpPr/>
            <p:nvPr/>
          </p:nvSpPr>
          <p:spPr>
            <a:xfrm>
              <a:off x="3341265" y="3090654"/>
              <a:ext cx="814714" cy="851578"/>
            </a:xfrm>
            <a:custGeom>
              <a:avLst/>
              <a:gdLst/>
              <a:ahLst/>
              <a:cxnLst/>
              <a:rect l="l" t="t" r="r" b="b"/>
              <a:pathLst>
                <a:path w="12332" h="12890" extrusionOk="0">
                  <a:moveTo>
                    <a:pt x="5818" y="1"/>
                  </a:moveTo>
                  <a:lnTo>
                    <a:pt x="3377" y="572"/>
                  </a:lnTo>
                  <a:lnTo>
                    <a:pt x="3293" y="1646"/>
                  </a:lnTo>
                  <a:lnTo>
                    <a:pt x="3418" y="3697"/>
                  </a:lnTo>
                  <a:lnTo>
                    <a:pt x="1" y="5817"/>
                  </a:lnTo>
                  <a:lnTo>
                    <a:pt x="1703" y="11369"/>
                  </a:lnTo>
                  <a:lnTo>
                    <a:pt x="6152" y="12889"/>
                  </a:lnTo>
                  <a:lnTo>
                    <a:pt x="11104" y="10880"/>
                  </a:lnTo>
                  <a:lnTo>
                    <a:pt x="12332" y="5050"/>
                  </a:lnTo>
                  <a:lnTo>
                    <a:pt x="9263" y="3808"/>
                  </a:lnTo>
                  <a:lnTo>
                    <a:pt x="9723" y="1395"/>
                  </a:lnTo>
                  <a:lnTo>
                    <a:pt x="8565" y="27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C1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5"/>
            <p:cNvSpPr/>
            <p:nvPr/>
          </p:nvSpPr>
          <p:spPr>
            <a:xfrm>
              <a:off x="3403961" y="3470330"/>
              <a:ext cx="685689" cy="442371"/>
            </a:xfrm>
            <a:custGeom>
              <a:avLst/>
              <a:gdLst/>
              <a:ahLst/>
              <a:cxnLst/>
              <a:rect l="l" t="t" r="r" b="b"/>
              <a:pathLst>
                <a:path w="10379" h="6696" extrusionOk="0">
                  <a:moveTo>
                    <a:pt x="0" y="1563"/>
                  </a:moveTo>
                  <a:lnTo>
                    <a:pt x="1186" y="5329"/>
                  </a:lnTo>
                  <a:lnTo>
                    <a:pt x="5217" y="6696"/>
                  </a:lnTo>
                  <a:lnTo>
                    <a:pt x="9792" y="4966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3403961" y="3470330"/>
              <a:ext cx="685689" cy="188946"/>
            </a:xfrm>
            <a:custGeom>
              <a:avLst/>
              <a:gdLst/>
              <a:ahLst/>
              <a:cxnLst/>
              <a:rect l="l" t="t" r="r" b="b"/>
              <a:pathLst>
                <a:path w="10379" h="2860" extrusionOk="0">
                  <a:moveTo>
                    <a:pt x="5217" y="0"/>
                  </a:moveTo>
                  <a:lnTo>
                    <a:pt x="0" y="1563"/>
                  </a:lnTo>
                  <a:lnTo>
                    <a:pt x="14" y="1618"/>
                  </a:lnTo>
                  <a:lnTo>
                    <a:pt x="5189" y="2860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5"/>
            <p:cNvSpPr/>
            <p:nvPr/>
          </p:nvSpPr>
          <p:spPr>
            <a:xfrm>
              <a:off x="3500746" y="376887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54"/>
                    <a:pt x="98" y="252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5"/>
                    <a:pt x="349" y="140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5"/>
            <p:cNvSpPr/>
            <p:nvPr/>
          </p:nvSpPr>
          <p:spPr>
            <a:xfrm>
              <a:off x="3457672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77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1" y="280"/>
                    <a:pt x="156" y="292"/>
                    <a:pt x="192" y="292"/>
                  </a:cubicBezTo>
                  <a:cubicBezTo>
                    <a:pt x="268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192" y="2"/>
                  </a:cubicBezTo>
                  <a:cubicBezTo>
                    <a:pt x="187" y="1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3535761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3571700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3570775" y="3765178"/>
              <a:ext cx="20348" cy="19423"/>
            </a:xfrm>
            <a:custGeom>
              <a:avLst/>
              <a:gdLst/>
              <a:ahLst/>
              <a:cxnLst/>
              <a:rect l="l" t="t" r="r" b="b"/>
              <a:pathLst>
                <a:path w="308" h="294" extrusionOk="0">
                  <a:moveTo>
                    <a:pt x="154" y="1"/>
                  </a:moveTo>
                  <a:cubicBezTo>
                    <a:pt x="70" y="1"/>
                    <a:pt x="0" y="71"/>
                    <a:pt x="0" y="154"/>
                  </a:cubicBezTo>
                  <a:cubicBezTo>
                    <a:pt x="0" y="224"/>
                    <a:pt x="70" y="294"/>
                    <a:pt x="154" y="294"/>
                  </a:cubicBezTo>
                  <a:cubicBezTo>
                    <a:pt x="237" y="294"/>
                    <a:pt x="307" y="224"/>
                    <a:pt x="307" y="154"/>
                  </a:cubicBezTo>
                  <a:cubicBezTo>
                    <a:pt x="307" y="71"/>
                    <a:pt x="237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3557827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26" y="283"/>
                    <a:pt x="162" y="297"/>
                    <a:pt x="199" y="297"/>
                  </a:cubicBezTo>
                  <a:cubicBezTo>
                    <a:pt x="274" y="297"/>
                    <a:pt x="350" y="238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3581808" y="3655576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56" y="0"/>
                    <a:pt x="1" y="167"/>
                    <a:pt x="84" y="251"/>
                  </a:cubicBezTo>
                  <a:cubicBezTo>
                    <a:pt x="116" y="283"/>
                    <a:pt x="154" y="297"/>
                    <a:pt x="191" y="297"/>
                  </a:cubicBezTo>
                  <a:cubicBezTo>
                    <a:pt x="267" y="297"/>
                    <a:pt x="340" y="238"/>
                    <a:pt x="349" y="153"/>
                  </a:cubicBezTo>
                  <a:cubicBezTo>
                    <a:pt x="349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3500746" y="3630669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3453708" y="3605763"/>
              <a:ext cx="23123" cy="20018"/>
            </a:xfrm>
            <a:custGeom>
              <a:avLst/>
              <a:gdLst/>
              <a:ahLst/>
              <a:cxnLst/>
              <a:rect l="l" t="t" r="r" b="b"/>
              <a:pathLst>
                <a:path w="350" h="303" extrusionOk="0">
                  <a:moveTo>
                    <a:pt x="196" y="1"/>
                  </a:moveTo>
                  <a:cubicBezTo>
                    <a:pt x="70" y="1"/>
                    <a:pt x="1" y="168"/>
                    <a:pt x="98" y="266"/>
                  </a:cubicBezTo>
                  <a:cubicBezTo>
                    <a:pt x="128" y="291"/>
                    <a:pt x="162" y="302"/>
                    <a:pt x="196" y="302"/>
                  </a:cubicBezTo>
                  <a:cubicBezTo>
                    <a:pt x="275" y="302"/>
                    <a:pt x="349" y="242"/>
                    <a:pt x="349" y="154"/>
                  </a:cubicBezTo>
                  <a:cubicBezTo>
                    <a:pt x="349" y="71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3677668" y="384168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30" y="284"/>
                    <a:pt x="168" y="298"/>
                    <a:pt x="204" y="298"/>
                  </a:cubicBezTo>
                  <a:cubicBezTo>
                    <a:pt x="280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3715458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3715458" y="3795634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4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3883131" y="3717281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1"/>
                  </a:moveTo>
                  <a:cubicBezTo>
                    <a:pt x="70" y="1"/>
                    <a:pt x="1" y="154"/>
                    <a:pt x="98" y="252"/>
                  </a:cubicBezTo>
                  <a:cubicBezTo>
                    <a:pt x="130" y="283"/>
                    <a:pt x="167" y="297"/>
                    <a:pt x="203" y="297"/>
                  </a:cubicBezTo>
                  <a:cubicBezTo>
                    <a:pt x="279" y="297"/>
                    <a:pt x="349" y="235"/>
                    <a:pt x="349" y="140"/>
                  </a:cubicBezTo>
                  <a:cubicBezTo>
                    <a:pt x="349" y="70"/>
                    <a:pt x="280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3805768" y="3650026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3752322" y="3697924"/>
              <a:ext cx="23057" cy="19291"/>
            </a:xfrm>
            <a:custGeom>
              <a:avLst/>
              <a:gdLst/>
              <a:ahLst/>
              <a:cxnLst/>
              <a:rect l="l" t="t" r="r" b="b"/>
              <a:pathLst>
                <a:path w="349" h="292" extrusionOk="0">
                  <a:moveTo>
                    <a:pt x="195" y="1"/>
                  </a:moveTo>
                  <a:cubicBezTo>
                    <a:pt x="70" y="1"/>
                    <a:pt x="0" y="154"/>
                    <a:pt x="84" y="252"/>
                  </a:cubicBezTo>
                  <a:cubicBezTo>
                    <a:pt x="115" y="279"/>
                    <a:pt x="153" y="291"/>
                    <a:pt x="191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3674233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89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5" y="280"/>
                    <a:pt x="162" y="292"/>
                    <a:pt x="198" y="292"/>
                  </a:cubicBezTo>
                  <a:cubicBezTo>
                    <a:pt x="274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206" y="2"/>
                  </a:cubicBezTo>
                  <a:cubicBezTo>
                    <a:pt x="200" y="1"/>
                    <a:pt x="195" y="1"/>
                    <a:pt x="18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3965183" y="368134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8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3723716" y="3745821"/>
              <a:ext cx="19423" cy="19423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4" y="1"/>
                  </a:moveTo>
                  <a:cubicBezTo>
                    <a:pt x="70" y="1"/>
                    <a:pt x="1" y="71"/>
                    <a:pt x="1" y="140"/>
                  </a:cubicBezTo>
                  <a:cubicBezTo>
                    <a:pt x="1" y="224"/>
                    <a:pt x="70" y="294"/>
                    <a:pt x="154" y="294"/>
                  </a:cubicBezTo>
                  <a:cubicBezTo>
                    <a:pt x="224" y="294"/>
                    <a:pt x="294" y="224"/>
                    <a:pt x="294" y="140"/>
                  </a:cubicBezTo>
                  <a:cubicBezTo>
                    <a:pt x="294" y="71"/>
                    <a:pt x="224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3610348" y="376154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67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3530211" y="3687816"/>
              <a:ext cx="23123" cy="19423"/>
            </a:xfrm>
            <a:custGeom>
              <a:avLst/>
              <a:gdLst/>
              <a:ahLst/>
              <a:cxnLst/>
              <a:rect l="l" t="t" r="r" b="b"/>
              <a:pathLst>
                <a:path w="350" h="294" extrusionOk="0">
                  <a:moveTo>
                    <a:pt x="196" y="0"/>
                  </a:moveTo>
                  <a:cubicBezTo>
                    <a:pt x="0" y="0"/>
                    <a:pt x="0" y="293"/>
                    <a:pt x="196" y="293"/>
                  </a:cubicBezTo>
                  <a:cubicBezTo>
                    <a:pt x="279" y="293"/>
                    <a:pt x="349" y="223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3494272" y="3726992"/>
              <a:ext cx="19423" cy="19357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47" y="0"/>
                  </a:moveTo>
                  <a:cubicBezTo>
                    <a:pt x="74" y="0"/>
                    <a:pt x="0" y="49"/>
                    <a:pt x="0" y="146"/>
                  </a:cubicBezTo>
                  <a:cubicBezTo>
                    <a:pt x="0" y="244"/>
                    <a:pt x="74" y="293"/>
                    <a:pt x="147" y="293"/>
                  </a:cubicBezTo>
                  <a:cubicBezTo>
                    <a:pt x="220" y="293"/>
                    <a:pt x="293" y="244"/>
                    <a:pt x="293" y="146"/>
                  </a:cubicBezTo>
                  <a:cubicBezTo>
                    <a:pt x="293" y="49"/>
                    <a:pt x="220" y="0"/>
                    <a:pt x="14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3828759" y="3768877"/>
              <a:ext cx="22198" cy="19687"/>
            </a:xfrm>
            <a:custGeom>
              <a:avLst/>
              <a:gdLst/>
              <a:ahLst/>
              <a:cxnLst/>
              <a:rect l="l" t="t" r="r" b="b"/>
              <a:pathLst>
                <a:path w="336" h="298" extrusionOk="0">
                  <a:moveTo>
                    <a:pt x="196" y="1"/>
                  </a:moveTo>
                  <a:cubicBezTo>
                    <a:pt x="57" y="1"/>
                    <a:pt x="1" y="154"/>
                    <a:pt x="84" y="252"/>
                  </a:cubicBezTo>
                  <a:cubicBezTo>
                    <a:pt x="116" y="283"/>
                    <a:pt x="153" y="297"/>
                    <a:pt x="189" y="297"/>
                  </a:cubicBezTo>
                  <a:cubicBezTo>
                    <a:pt x="265" y="297"/>
                    <a:pt x="336" y="235"/>
                    <a:pt x="336" y="140"/>
                  </a:cubicBezTo>
                  <a:cubicBezTo>
                    <a:pt x="336" y="70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3926469" y="3755995"/>
              <a:ext cx="23123" cy="19621"/>
            </a:xfrm>
            <a:custGeom>
              <a:avLst/>
              <a:gdLst/>
              <a:ahLst/>
              <a:cxnLst/>
              <a:rect l="l" t="t" r="r" b="b"/>
              <a:pathLst>
                <a:path w="350" h="297" extrusionOk="0">
                  <a:moveTo>
                    <a:pt x="210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9" y="283"/>
                    <a:pt x="167" y="297"/>
                    <a:pt x="203" y="297"/>
                  </a:cubicBezTo>
                  <a:cubicBezTo>
                    <a:pt x="278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3984540" y="3722830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4" y="297"/>
                  </a:cubicBezTo>
                  <a:cubicBezTo>
                    <a:pt x="279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3955009" y="379193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0"/>
                  </a:moveTo>
                  <a:cubicBezTo>
                    <a:pt x="70" y="0"/>
                    <a:pt x="1" y="154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4033362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3975291" y="3615937"/>
              <a:ext cx="22198" cy="19225"/>
            </a:xfrm>
            <a:custGeom>
              <a:avLst/>
              <a:gdLst/>
              <a:ahLst/>
              <a:cxnLst/>
              <a:rect l="l" t="t" r="r" b="b"/>
              <a:pathLst>
                <a:path w="336" h="291" extrusionOk="0">
                  <a:moveTo>
                    <a:pt x="196" y="0"/>
                  </a:moveTo>
                  <a:cubicBezTo>
                    <a:pt x="56" y="0"/>
                    <a:pt x="1" y="154"/>
                    <a:pt x="84" y="251"/>
                  </a:cubicBezTo>
                  <a:cubicBezTo>
                    <a:pt x="116" y="278"/>
                    <a:pt x="153" y="291"/>
                    <a:pt x="188" y="291"/>
                  </a:cubicBezTo>
                  <a:cubicBezTo>
                    <a:pt x="265" y="291"/>
                    <a:pt x="335" y="234"/>
                    <a:pt x="335" y="140"/>
                  </a:cubicBezTo>
                  <a:cubicBezTo>
                    <a:pt x="335" y="56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3861924" y="3650026"/>
              <a:ext cx="23123" cy="19225"/>
            </a:xfrm>
            <a:custGeom>
              <a:avLst/>
              <a:gdLst/>
              <a:ahLst/>
              <a:cxnLst/>
              <a:rect l="l" t="t" r="r" b="b"/>
              <a:pathLst>
                <a:path w="350" h="291" extrusionOk="0">
                  <a:moveTo>
                    <a:pt x="210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30" y="278"/>
                    <a:pt x="167" y="291"/>
                    <a:pt x="203" y="291"/>
                  </a:cubicBezTo>
                  <a:cubicBezTo>
                    <a:pt x="279" y="291"/>
                    <a:pt x="350" y="235"/>
                    <a:pt x="350" y="140"/>
                  </a:cubicBezTo>
                  <a:cubicBezTo>
                    <a:pt x="350" y="56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3909887" y="3791934"/>
              <a:ext cx="22132" cy="19687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196" y="0"/>
                  </a:moveTo>
                  <a:cubicBezTo>
                    <a:pt x="56" y="0"/>
                    <a:pt x="0" y="154"/>
                    <a:pt x="84" y="251"/>
                  </a:cubicBezTo>
                  <a:cubicBezTo>
                    <a:pt x="116" y="283"/>
                    <a:pt x="154" y="297"/>
                    <a:pt x="190" y="297"/>
                  </a:cubicBezTo>
                  <a:cubicBezTo>
                    <a:pt x="266" y="297"/>
                    <a:pt x="335" y="238"/>
                    <a:pt x="335" y="154"/>
                  </a:cubicBezTo>
                  <a:cubicBezTo>
                    <a:pt x="335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3802994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3610348" y="3691515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3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3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3659236" y="3795634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3"/>
                    <a:pt x="84" y="391"/>
                    <a:pt x="196" y="391"/>
                  </a:cubicBezTo>
                  <a:cubicBezTo>
                    <a:pt x="293" y="391"/>
                    <a:pt x="391" y="293"/>
                    <a:pt x="391" y="195"/>
                  </a:cubicBezTo>
                  <a:cubicBezTo>
                    <a:pt x="391" y="84"/>
                    <a:pt x="293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3609489" y="3821399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6"/>
                    <a:pt x="245" y="386"/>
                  </a:cubicBezTo>
                  <a:cubicBezTo>
                    <a:pt x="348" y="386"/>
                    <a:pt x="446" y="311"/>
                    <a:pt x="446" y="196"/>
                  </a:cubicBezTo>
                  <a:cubicBezTo>
                    <a:pt x="446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3525587" y="3742187"/>
              <a:ext cx="30456" cy="26096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6" y="0"/>
                  </a:moveTo>
                  <a:cubicBezTo>
                    <a:pt x="84" y="0"/>
                    <a:pt x="1" y="209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5"/>
                  </a:cubicBezTo>
                  <a:cubicBezTo>
                    <a:pt x="461" y="98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3490572" y="3669582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05" y="1"/>
                  </a:moveTo>
                  <a:cubicBezTo>
                    <a:pt x="112" y="1"/>
                    <a:pt x="22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4" y="398"/>
                    <a:pt x="419" y="325"/>
                    <a:pt x="405" y="179"/>
                  </a:cubicBezTo>
                  <a:cubicBezTo>
                    <a:pt x="391" y="60"/>
                    <a:pt x="297" y="1"/>
                    <a:pt x="20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5"/>
            <p:cNvSpPr/>
            <p:nvPr/>
          </p:nvSpPr>
          <p:spPr>
            <a:xfrm>
              <a:off x="3439900" y="3637144"/>
              <a:ext cx="30456" cy="25897"/>
            </a:xfrm>
            <a:custGeom>
              <a:avLst/>
              <a:gdLst/>
              <a:ahLst/>
              <a:cxnLst/>
              <a:rect l="l" t="t" r="r" b="b"/>
              <a:pathLst>
                <a:path w="461" h="392" extrusionOk="0">
                  <a:moveTo>
                    <a:pt x="265" y="0"/>
                  </a:moveTo>
                  <a:cubicBezTo>
                    <a:pt x="84" y="0"/>
                    <a:pt x="0" y="209"/>
                    <a:pt x="126" y="335"/>
                  </a:cubicBezTo>
                  <a:cubicBezTo>
                    <a:pt x="166" y="374"/>
                    <a:pt x="214" y="392"/>
                    <a:pt x="261" y="392"/>
                  </a:cubicBezTo>
                  <a:cubicBezTo>
                    <a:pt x="363" y="392"/>
                    <a:pt x="461" y="310"/>
                    <a:pt x="461" y="195"/>
                  </a:cubicBezTo>
                  <a:cubicBezTo>
                    <a:pt x="461" y="84"/>
                    <a:pt x="377" y="0"/>
                    <a:pt x="2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3673969" y="3745821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7"/>
                    <a:pt x="246" y="387"/>
                  </a:cubicBezTo>
                  <a:cubicBezTo>
                    <a:pt x="348" y="387"/>
                    <a:pt x="447" y="311"/>
                    <a:pt x="447" y="196"/>
                  </a:cubicBezTo>
                  <a:cubicBezTo>
                    <a:pt x="447" y="85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3747697" y="376517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5" y="1"/>
                  </a:moveTo>
                  <a:cubicBezTo>
                    <a:pt x="98" y="1"/>
                    <a:pt x="0" y="210"/>
                    <a:pt x="126" y="336"/>
                  </a:cubicBezTo>
                  <a:cubicBezTo>
                    <a:pt x="167" y="377"/>
                    <a:pt x="217" y="396"/>
                    <a:pt x="266" y="396"/>
                  </a:cubicBezTo>
                  <a:cubicBezTo>
                    <a:pt x="366" y="396"/>
                    <a:pt x="461" y="318"/>
                    <a:pt x="461" y="196"/>
                  </a:cubicBezTo>
                  <a:cubicBezTo>
                    <a:pt x="461" y="99"/>
                    <a:pt x="3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3799294" y="3732938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5"/>
                  </a:cubicBezTo>
                  <a:cubicBezTo>
                    <a:pt x="151" y="370"/>
                    <a:pt x="199" y="386"/>
                    <a:pt x="246" y="386"/>
                  </a:cubicBezTo>
                  <a:cubicBezTo>
                    <a:pt x="348" y="386"/>
                    <a:pt x="447" y="311"/>
                    <a:pt x="447" y="196"/>
                  </a:cubicBezTo>
                  <a:cubicBezTo>
                    <a:pt x="447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5"/>
            <p:cNvSpPr/>
            <p:nvPr/>
          </p:nvSpPr>
          <p:spPr>
            <a:xfrm>
              <a:off x="3811252" y="3688608"/>
              <a:ext cx="30522" cy="26030"/>
            </a:xfrm>
            <a:custGeom>
              <a:avLst/>
              <a:gdLst/>
              <a:ahLst/>
              <a:cxnLst/>
              <a:rect l="l" t="t" r="r" b="b"/>
              <a:pathLst>
                <a:path w="462" h="394" extrusionOk="0">
                  <a:moveTo>
                    <a:pt x="287" y="1"/>
                  </a:moveTo>
                  <a:cubicBezTo>
                    <a:pt x="280" y="1"/>
                    <a:pt x="273" y="1"/>
                    <a:pt x="266" y="2"/>
                  </a:cubicBezTo>
                  <a:cubicBezTo>
                    <a:pt x="98" y="2"/>
                    <a:pt x="1" y="211"/>
                    <a:pt x="126" y="337"/>
                  </a:cubicBezTo>
                  <a:cubicBezTo>
                    <a:pt x="166" y="377"/>
                    <a:pt x="214" y="394"/>
                    <a:pt x="261" y="394"/>
                  </a:cubicBezTo>
                  <a:cubicBezTo>
                    <a:pt x="363" y="394"/>
                    <a:pt x="461" y="312"/>
                    <a:pt x="461" y="197"/>
                  </a:cubicBezTo>
                  <a:cubicBezTo>
                    <a:pt x="461" y="93"/>
                    <a:pt x="388" y="1"/>
                    <a:pt x="28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5"/>
            <p:cNvSpPr/>
            <p:nvPr/>
          </p:nvSpPr>
          <p:spPr>
            <a:xfrm>
              <a:off x="3760580" y="382879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6"/>
                  </a:cubicBezTo>
                  <a:cubicBezTo>
                    <a:pt x="461" y="84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3865623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84" y="1"/>
                    <a:pt x="1" y="85"/>
                    <a:pt x="1" y="196"/>
                  </a:cubicBezTo>
                  <a:cubicBezTo>
                    <a:pt x="1" y="294"/>
                    <a:pt x="84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3922770" y="3665684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3" y="376"/>
                    <a:pt x="212" y="395"/>
                    <a:pt x="260" y="395"/>
                  </a:cubicBezTo>
                  <a:cubicBezTo>
                    <a:pt x="360" y="395"/>
                    <a:pt x="461" y="317"/>
                    <a:pt x="461" y="196"/>
                  </a:cubicBezTo>
                  <a:cubicBezTo>
                    <a:pt x="461" y="84"/>
                    <a:pt x="363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4006606" y="3776475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15" y="1"/>
                  </a:moveTo>
                  <a:cubicBezTo>
                    <a:pt x="123" y="1"/>
                    <a:pt x="29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5" y="398"/>
                    <a:pt x="419" y="325"/>
                    <a:pt x="405" y="179"/>
                  </a:cubicBezTo>
                  <a:cubicBezTo>
                    <a:pt x="398" y="60"/>
                    <a:pt x="308" y="1"/>
                    <a:pt x="21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3896079" y="3753484"/>
              <a:ext cx="27681" cy="26294"/>
            </a:xfrm>
            <a:custGeom>
              <a:avLst/>
              <a:gdLst/>
              <a:ahLst/>
              <a:cxnLst/>
              <a:rect l="l" t="t" r="r" b="b"/>
              <a:pathLst>
                <a:path w="419" h="398" extrusionOk="0">
                  <a:moveTo>
                    <a:pt x="204" y="0"/>
                  </a:moveTo>
                  <a:cubicBezTo>
                    <a:pt x="112" y="0"/>
                    <a:pt x="21" y="59"/>
                    <a:pt x="14" y="178"/>
                  </a:cubicBezTo>
                  <a:cubicBezTo>
                    <a:pt x="0" y="324"/>
                    <a:pt x="105" y="398"/>
                    <a:pt x="209" y="398"/>
                  </a:cubicBezTo>
                  <a:cubicBezTo>
                    <a:pt x="314" y="398"/>
                    <a:pt x="418" y="324"/>
                    <a:pt x="405" y="178"/>
                  </a:cubicBezTo>
                  <a:cubicBezTo>
                    <a:pt x="391" y="59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5"/>
            <p:cNvSpPr/>
            <p:nvPr/>
          </p:nvSpPr>
          <p:spPr>
            <a:xfrm>
              <a:off x="4037062" y="3612237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5" y="0"/>
                  </a:moveTo>
                  <a:cubicBezTo>
                    <a:pt x="84" y="0"/>
                    <a:pt x="0" y="84"/>
                    <a:pt x="0" y="196"/>
                  </a:cubicBezTo>
                  <a:cubicBezTo>
                    <a:pt x="0" y="307"/>
                    <a:pt x="84" y="391"/>
                    <a:pt x="195" y="391"/>
                  </a:cubicBezTo>
                  <a:cubicBezTo>
                    <a:pt x="307" y="391"/>
                    <a:pt x="391" y="307"/>
                    <a:pt x="391" y="196"/>
                  </a:cubicBezTo>
                  <a:cubicBezTo>
                    <a:pt x="391" y="84"/>
                    <a:pt x="307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792820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98" y="1"/>
                    <a:pt x="1" y="85"/>
                    <a:pt x="1" y="196"/>
                  </a:cubicBezTo>
                  <a:cubicBezTo>
                    <a:pt x="1" y="294"/>
                    <a:pt x="98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693326" y="3272003"/>
              <a:ext cx="91302" cy="326493"/>
            </a:xfrm>
            <a:custGeom>
              <a:avLst/>
              <a:gdLst/>
              <a:ahLst/>
              <a:cxnLst/>
              <a:rect l="l" t="t" r="r" b="b"/>
              <a:pathLst>
                <a:path w="1382" h="4942" extrusionOk="0">
                  <a:moveTo>
                    <a:pt x="993" y="1"/>
                  </a:moveTo>
                  <a:cubicBezTo>
                    <a:pt x="888" y="1"/>
                    <a:pt x="804" y="73"/>
                    <a:pt x="809" y="310"/>
                  </a:cubicBezTo>
                  <a:cubicBezTo>
                    <a:pt x="795" y="757"/>
                    <a:pt x="726" y="1217"/>
                    <a:pt x="614" y="1649"/>
                  </a:cubicBezTo>
                  <a:cubicBezTo>
                    <a:pt x="0" y="3588"/>
                    <a:pt x="461" y="4941"/>
                    <a:pt x="461" y="4941"/>
                  </a:cubicBezTo>
                  <a:lnTo>
                    <a:pt x="991" y="4941"/>
                  </a:lnTo>
                  <a:cubicBezTo>
                    <a:pt x="656" y="3198"/>
                    <a:pt x="767" y="2905"/>
                    <a:pt x="991" y="2054"/>
                  </a:cubicBezTo>
                  <a:cubicBezTo>
                    <a:pt x="1102" y="1649"/>
                    <a:pt x="1381" y="185"/>
                    <a:pt x="1381" y="185"/>
                  </a:cubicBezTo>
                  <a:cubicBezTo>
                    <a:pt x="1381" y="185"/>
                    <a:pt x="1160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330233" y="3168082"/>
              <a:ext cx="835854" cy="785183"/>
            </a:xfrm>
            <a:custGeom>
              <a:avLst/>
              <a:gdLst/>
              <a:ahLst/>
              <a:cxnLst/>
              <a:rect l="l" t="t" r="r" b="b"/>
              <a:pathLst>
                <a:path w="12652" h="11885" extrusionOk="0">
                  <a:moveTo>
                    <a:pt x="9611" y="321"/>
                  </a:moveTo>
                  <a:lnTo>
                    <a:pt x="9262" y="2720"/>
                  </a:lnTo>
                  <a:lnTo>
                    <a:pt x="12359" y="3920"/>
                  </a:lnTo>
                  <a:lnTo>
                    <a:pt x="11173" y="9653"/>
                  </a:lnTo>
                  <a:lnTo>
                    <a:pt x="6333" y="11605"/>
                  </a:lnTo>
                  <a:lnTo>
                    <a:pt x="2009" y="10099"/>
                  </a:lnTo>
                  <a:lnTo>
                    <a:pt x="293" y="4715"/>
                  </a:lnTo>
                  <a:lnTo>
                    <a:pt x="3725" y="2595"/>
                  </a:lnTo>
                  <a:lnTo>
                    <a:pt x="3627" y="572"/>
                  </a:lnTo>
                  <a:lnTo>
                    <a:pt x="3627" y="572"/>
                  </a:lnTo>
                  <a:lnTo>
                    <a:pt x="3725" y="628"/>
                  </a:lnTo>
                  <a:lnTo>
                    <a:pt x="6598" y="1590"/>
                  </a:lnTo>
                  <a:lnTo>
                    <a:pt x="9611" y="321"/>
                  </a:lnTo>
                  <a:close/>
                  <a:moveTo>
                    <a:pt x="9904" y="0"/>
                  </a:moveTo>
                  <a:lnTo>
                    <a:pt x="6598" y="1325"/>
                  </a:lnTo>
                  <a:lnTo>
                    <a:pt x="3836" y="405"/>
                  </a:lnTo>
                  <a:lnTo>
                    <a:pt x="3362" y="70"/>
                  </a:lnTo>
                  <a:lnTo>
                    <a:pt x="3460" y="2455"/>
                  </a:lnTo>
                  <a:lnTo>
                    <a:pt x="1" y="4603"/>
                  </a:lnTo>
                  <a:lnTo>
                    <a:pt x="1814" y="10294"/>
                  </a:lnTo>
                  <a:lnTo>
                    <a:pt x="6347" y="11884"/>
                  </a:lnTo>
                  <a:lnTo>
                    <a:pt x="11397" y="9834"/>
                  </a:lnTo>
                  <a:lnTo>
                    <a:pt x="12652" y="3766"/>
                  </a:lnTo>
                  <a:lnTo>
                    <a:pt x="9555" y="2567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5"/>
            <p:cNvSpPr/>
            <p:nvPr/>
          </p:nvSpPr>
          <p:spPr>
            <a:xfrm>
              <a:off x="3349590" y="3426991"/>
              <a:ext cx="797206" cy="161331"/>
            </a:xfrm>
            <a:custGeom>
              <a:avLst/>
              <a:gdLst/>
              <a:ahLst/>
              <a:cxnLst/>
              <a:rect l="l" t="t" r="r" b="b"/>
              <a:pathLst>
                <a:path w="12067" h="2442" extrusionOk="0">
                  <a:moveTo>
                    <a:pt x="12066" y="1"/>
                  </a:moveTo>
                  <a:lnTo>
                    <a:pt x="6012" y="2191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6040" y="2442"/>
                  </a:lnTo>
                  <a:lnTo>
                    <a:pt x="12066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5"/>
            <p:cNvSpPr/>
            <p:nvPr/>
          </p:nvSpPr>
          <p:spPr>
            <a:xfrm>
              <a:off x="3748622" y="3289708"/>
              <a:ext cx="7399" cy="86677"/>
            </a:xfrm>
            <a:custGeom>
              <a:avLst/>
              <a:gdLst/>
              <a:ahLst/>
              <a:cxnLst/>
              <a:rect l="l" t="t" r="r" b="b"/>
              <a:pathLst>
                <a:path w="112" h="1312" extrusionOk="0">
                  <a:moveTo>
                    <a:pt x="112" y="0"/>
                  </a:moveTo>
                  <a:lnTo>
                    <a:pt x="0" y="14"/>
                  </a:lnTo>
                  <a:lnTo>
                    <a:pt x="0" y="13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3543094" y="3368920"/>
              <a:ext cx="111584" cy="507842"/>
            </a:xfrm>
            <a:custGeom>
              <a:avLst/>
              <a:gdLst/>
              <a:ahLst/>
              <a:cxnLst/>
              <a:rect l="l" t="t" r="r" b="b"/>
              <a:pathLst>
                <a:path w="1689" h="7687" extrusionOk="0">
                  <a:moveTo>
                    <a:pt x="1688" y="1"/>
                  </a:moveTo>
                  <a:lnTo>
                    <a:pt x="1" y="2470"/>
                  </a:lnTo>
                  <a:lnTo>
                    <a:pt x="573" y="7687"/>
                  </a:lnTo>
                  <a:lnTo>
                    <a:pt x="154" y="242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3330233" y="3330272"/>
              <a:ext cx="418456" cy="622993"/>
            </a:xfrm>
            <a:custGeom>
              <a:avLst/>
              <a:gdLst/>
              <a:ahLst/>
              <a:cxnLst/>
              <a:rect l="l" t="t" r="r" b="b"/>
              <a:pathLst>
                <a:path w="6334" h="9430" extrusionOk="0">
                  <a:moveTo>
                    <a:pt x="3460" y="0"/>
                  </a:moveTo>
                  <a:lnTo>
                    <a:pt x="1" y="2148"/>
                  </a:lnTo>
                  <a:lnTo>
                    <a:pt x="1800" y="7839"/>
                  </a:lnTo>
                  <a:lnTo>
                    <a:pt x="6333" y="9429"/>
                  </a:lnTo>
                  <a:lnTo>
                    <a:pt x="6333" y="9429"/>
                  </a:lnTo>
                  <a:lnTo>
                    <a:pt x="1870" y="7742"/>
                  </a:lnTo>
                  <a:lnTo>
                    <a:pt x="168" y="2190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3738448" y="3372620"/>
              <a:ext cx="17573" cy="562213"/>
            </a:xfrm>
            <a:custGeom>
              <a:avLst/>
              <a:gdLst/>
              <a:ahLst/>
              <a:cxnLst/>
              <a:rect l="l" t="t" r="r" b="b"/>
              <a:pathLst>
                <a:path w="266" h="8510" extrusionOk="0">
                  <a:moveTo>
                    <a:pt x="154" y="1"/>
                  </a:moveTo>
                  <a:lnTo>
                    <a:pt x="1" y="3223"/>
                  </a:lnTo>
                  <a:lnTo>
                    <a:pt x="154" y="8509"/>
                  </a:lnTo>
                  <a:lnTo>
                    <a:pt x="266" y="322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5"/>
            <p:cNvSpPr/>
            <p:nvPr/>
          </p:nvSpPr>
          <p:spPr>
            <a:xfrm>
              <a:off x="3576259" y="3339455"/>
              <a:ext cx="365934" cy="41687"/>
            </a:xfrm>
            <a:custGeom>
              <a:avLst/>
              <a:gdLst/>
              <a:ahLst/>
              <a:cxnLst/>
              <a:rect l="l" t="t" r="r" b="b"/>
              <a:pathLst>
                <a:path w="5539" h="631" extrusionOk="0">
                  <a:moveTo>
                    <a:pt x="1" y="1"/>
                  </a:moveTo>
                  <a:lnTo>
                    <a:pt x="1" y="1"/>
                  </a:lnTo>
                  <a:cubicBezTo>
                    <a:pt x="903" y="477"/>
                    <a:pt x="1864" y="630"/>
                    <a:pt x="2728" y="630"/>
                  </a:cubicBezTo>
                  <a:cubicBezTo>
                    <a:pt x="4293" y="630"/>
                    <a:pt x="5538" y="126"/>
                    <a:pt x="5538" y="126"/>
                  </a:cubicBezTo>
                  <a:lnTo>
                    <a:pt x="5538" y="126"/>
                  </a:lnTo>
                  <a:cubicBezTo>
                    <a:pt x="4703" y="377"/>
                    <a:pt x="3840" y="500"/>
                    <a:pt x="2978" y="500"/>
                  </a:cubicBezTo>
                  <a:cubicBezTo>
                    <a:pt x="1970" y="500"/>
                    <a:pt x="963" y="332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5"/>
            <p:cNvSpPr/>
            <p:nvPr/>
          </p:nvSpPr>
          <p:spPr>
            <a:xfrm>
              <a:off x="3865623" y="3253769"/>
              <a:ext cx="24973" cy="116142"/>
            </a:xfrm>
            <a:custGeom>
              <a:avLst/>
              <a:gdLst/>
              <a:ahLst/>
              <a:cxnLst/>
              <a:rect l="l" t="t" r="r" b="b"/>
              <a:pathLst>
                <a:path w="378" h="1758" extrusionOk="0">
                  <a:moveTo>
                    <a:pt x="349" y="0"/>
                  </a:moveTo>
                  <a:lnTo>
                    <a:pt x="1" y="1758"/>
                  </a:lnTo>
                  <a:lnTo>
                    <a:pt x="377" y="7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5"/>
            <p:cNvSpPr/>
            <p:nvPr/>
          </p:nvSpPr>
          <p:spPr>
            <a:xfrm>
              <a:off x="3646288" y="3253769"/>
              <a:ext cx="7465" cy="109734"/>
            </a:xfrm>
            <a:custGeom>
              <a:avLst/>
              <a:gdLst/>
              <a:ahLst/>
              <a:cxnLst/>
              <a:rect l="l" t="t" r="r" b="b"/>
              <a:pathLst>
                <a:path w="113" h="1661" extrusionOk="0">
                  <a:moveTo>
                    <a:pt x="1" y="0"/>
                  </a:moveTo>
                  <a:lnTo>
                    <a:pt x="113" y="1660"/>
                  </a:lnTo>
                  <a:lnTo>
                    <a:pt x="71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5"/>
            <p:cNvSpPr/>
            <p:nvPr/>
          </p:nvSpPr>
          <p:spPr>
            <a:xfrm>
              <a:off x="3419751" y="3072949"/>
              <a:ext cx="700289" cy="219204"/>
            </a:xfrm>
            <a:custGeom>
              <a:avLst/>
              <a:gdLst/>
              <a:ahLst/>
              <a:cxnLst/>
              <a:rect l="l" t="t" r="r" b="b"/>
              <a:pathLst>
                <a:path w="10600" h="3318" extrusionOk="0">
                  <a:moveTo>
                    <a:pt x="5169" y="582"/>
                  </a:moveTo>
                  <a:cubicBezTo>
                    <a:pt x="5801" y="582"/>
                    <a:pt x="6451" y="658"/>
                    <a:pt x="6945" y="813"/>
                  </a:cubicBezTo>
                  <a:cubicBezTo>
                    <a:pt x="8368" y="1245"/>
                    <a:pt x="7517" y="1873"/>
                    <a:pt x="7057" y="2138"/>
                  </a:cubicBezTo>
                  <a:cubicBezTo>
                    <a:pt x="6917" y="2207"/>
                    <a:pt x="6819" y="2263"/>
                    <a:pt x="6819" y="2263"/>
                  </a:cubicBezTo>
                  <a:cubicBezTo>
                    <a:pt x="6373" y="2500"/>
                    <a:pt x="5871" y="2668"/>
                    <a:pt x="5355" y="2737"/>
                  </a:cubicBezTo>
                  <a:cubicBezTo>
                    <a:pt x="5318" y="2740"/>
                    <a:pt x="5281" y="2742"/>
                    <a:pt x="5244" y="2742"/>
                  </a:cubicBezTo>
                  <a:cubicBezTo>
                    <a:pt x="4546" y="2742"/>
                    <a:pt x="3904" y="2263"/>
                    <a:pt x="3904" y="2263"/>
                  </a:cubicBezTo>
                  <a:cubicBezTo>
                    <a:pt x="3779" y="2193"/>
                    <a:pt x="3667" y="2124"/>
                    <a:pt x="3569" y="2054"/>
                  </a:cubicBezTo>
                  <a:cubicBezTo>
                    <a:pt x="2090" y="1074"/>
                    <a:pt x="3570" y="582"/>
                    <a:pt x="5169" y="582"/>
                  </a:cubicBezTo>
                  <a:close/>
                  <a:moveTo>
                    <a:pt x="5026" y="0"/>
                  </a:moveTo>
                  <a:cubicBezTo>
                    <a:pt x="2405" y="0"/>
                    <a:pt x="0" y="851"/>
                    <a:pt x="3081" y="2570"/>
                  </a:cubicBezTo>
                  <a:cubicBezTo>
                    <a:pt x="3081" y="2570"/>
                    <a:pt x="4065" y="3317"/>
                    <a:pt x="5138" y="3317"/>
                  </a:cubicBezTo>
                  <a:cubicBezTo>
                    <a:pt x="5201" y="3317"/>
                    <a:pt x="5264" y="3315"/>
                    <a:pt x="5327" y="3309"/>
                  </a:cubicBezTo>
                  <a:cubicBezTo>
                    <a:pt x="6485" y="3212"/>
                    <a:pt x="7573" y="2570"/>
                    <a:pt x="7573" y="2570"/>
                  </a:cubicBezTo>
                  <a:cubicBezTo>
                    <a:pt x="7573" y="2570"/>
                    <a:pt x="10600" y="1231"/>
                    <a:pt x="7768" y="352"/>
                  </a:cubicBezTo>
                  <a:cubicBezTo>
                    <a:pt x="7004" y="118"/>
                    <a:pt x="6000" y="0"/>
                    <a:pt x="5026" y="0"/>
                  </a:cubicBezTo>
                  <a:close/>
                </a:path>
              </a:pathLst>
            </a:custGeom>
            <a:solidFill>
              <a:srgbClr val="49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5"/>
            <p:cNvSpPr/>
            <p:nvPr/>
          </p:nvSpPr>
          <p:spPr>
            <a:xfrm>
              <a:off x="3557760" y="3111332"/>
              <a:ext cx="414822" cy="102863"/>
            </a:xfrm>
            <a:custGeom>
              <a:avLst/>
              <a:gdLst/>
              <a:ahLst/>
              <a:cxnLst/>
              <a:rect l="l" t="t" r="r" b="b"/>
              <a:pathLst>
                <a:path w="6279" h="1557" extrusionOk="0">
                  <a:moveTo>
                    <a:pt x="3080" y="1"/>
                  </a:moveTo>
                  <a:cubicBezTo>
                    <a:pt x="1481" y="1"/>
                    <a:pt x="1" y="493"/>
                    <a:pt x="1480" y="1473"/>
                  </a:cubicBezTo>
                  <a:cubicBezTo>
                    <a:pt x="1467" y="1446"/>
                    <a:pt x="1254" y="635"/>
                    <a:pt x="2865" y="635"/>
                  </a:cubicBezTo>
                  <a:cubicBezTo>
                    <a:pt x="2904" y="635"/>
                    <a:pt x="2945" y="635"/>
                    <a:pt x="2987" y="636"/>
                  </a:cubicBezTo>
                  <a:cubicBezTo>
                    <a:pt x="4772" y="664"/>
                    <a:pt x="4968" y="1557"/>
                    <a:pt x="4968" y="1557"/>
                  </a:cubicBezTo>
                  <a:cubicBezTo>
                    <a:pt x="5428" y="1292"/>
                    <a:pt x="6279" y="664"/>
                    <a:pt x="4856" y="232"/>
                  </a:cubicBezTo>
                  <a:cubicBezTo>
                    <a:pt x="4362" y="77"/>
                    <a:pt x="3712" y="1"/>
                    <a:pt x="3080" y="1"/>
                  </a:cubicBezTo>
                  <a:close/>
                </a:path>
              </a:pathLst>
            </a:custGeom>
            <a:solidFill>
              <a:srgbClr val="38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5"/>
            <p:cNvSpPr/>
            <p:nvPr/>
          </p:nvSpPr>
          <p:spPr>
            <a:xfrm>
              <a:off x="3548643" y="3081801"/>
              <a:ext cx="441446" cy="200243"/>
            </a:xfrm>
            <a:custGeom>
              <a:avLst/>
              <a:gdLst/>
              <a:ahLst/>
              <a:cxnLst/>
              <a:rect l="l" t="t" r="r" b="b"/>
              <a:pathLst>
                <a:path w="6682" h="3031" extrusionOk="0">
                  <a:moveTo>
                    <a:pt x="3358" y="119"/>
                  </a:moveTo>
                  <a:cubicBezTo>
                    <a:pt x="4974" y="119"/>
                    <a:pt x="5711" y="444"/>
                    <a:pt x="6054" y="776"/>
                  </a:cubicBezTo>
                  <a:cubicBezTo>
                    <a:pt x="6305" y="1027"/>
                    <a:pt x="6291" y="1446"/>
                    <a:pt x="6026" y="1697"/>
                  </a:cubicBezTo>
                  <a:lnTo>
                    <a:pt x="6040" y="1697"/>
                  </a:lnTo>
                  <a:cubicBezTo>
                    <a:pt x="5091" y="2541"/>
                    <a:pt x="4219" y="2750"/>
                    <a:pt x="3589" y="2750"/>
                  </a:cubicBezTo>
                  <a:cubicBezTo>
                    <a:pt x="2968" y="2750"/>
                    <a:pt x="2581" y="2548"/>
                    <a:pt x="2581" y="2548"/>
                  </a:cubicBezTo>
                  <a:cubicBezTo>
                    <a:pt x="489" y="1780"/>
                    <a:pt x="503" y="1055"/>
                    <a:pt x="754" y="637"/>
                  </a:cubicBezTo>
                  <a:cubicBezTo>
                    <a:pt x="893" y="413"/>
                    <a:pt x="1116" y="274"/>
                    <a:pt x="1367" y="246"/>
                  </a:cubicBezTo>
                  <a:cubicBezTo>
                    <a:pt x="2147" y="157"/>
                    <a:pt x="2804" y="119"/>
                    <a:pt x="3358" y="119"/>
                  </a:cubicBezTo>
                  <a:close/>
                  <a:moveTo>
                    <a:pt x="3294" y="1"/>
                  </a:moveTo>
                  <a:cubicBezTo>
                    <a:pt x="2656" y="1"/>
                    <a:pt x="1900" y="45"/>
                    <a:pt x="1005" y="148"/>
                  </a:cubicBezTo>
                  <a:cubicBezTo>
                    <a:pt x="712" y="190"/>
                    <a:pt x="461" y="358"/>
                    <a:pt x="307" y="595"/>
                  </a:cubicBezTo>
                  <a:cubicBezTo>
                    <a:pt x="0" y="1069"/>
                    <a:pt x="0" y="1906"/>
                    <a:pt x="2400" y="2799"/>
                  </a:cubicBezTo>
                  <a:cubicBezTo>
                    <a:pt x="2400" y="2799"/>
                    <a:pt x="2843" y="3031"/>
                    <a:pt x="3553" y="3031"/>
                  </a:cubicBezTo>
                  <a:cubicBezTo>
                    <a:pt x="4278" y="3031"/>
                    <a:pt x="5282" y="2788"/>
                    <a:pt x="6375" y="1808"/>
                  </a:cubicBezTo>
                  <a:cubicBezTo>
                    <a:pt x="6682" y="1529"/>
                    <a:pt x="6682" y="1041"/>
                    <a:pt x="6389" y="748"/>
                  </a:cubicBezTo>
                  <a:cubicBezTo>
                    <a:pt x="6005" y="375"/>
                    <a:pt x="5149" y="1"/>
                    <a:pt x="3294" y="1"/>
                  </a:cubicBezTo>
                  <a:close/>
                </a:path>
              </a:pathLst>
            </a:custGeom>
            <a:solidFill>
              <a:srgbClr val="C5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3452783" y="3093429"/>
              <a:ext cx="170580" cy="134574"/>
            </a:xfrm>
            <a:custGeom>
              <a:avLst/>
              <a:gdLst/>
              <a:ahLst/>
              <a:cxnLst/>
              <a:rect l="l" t="t" r="r" b="b"/>
              <a:pathLst>
                <a:path w="2582" h="2037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302" y="0"/>
                    <a:pt x="1" y="517"/>
                    <a:pt x="2581" y="2037"/>
                  </a:cubicBezTo>
                  <a:cubicBezTo>
                    <a:pt x="2581" y="2037"/>
                    <a:pt x="712" y="726"/>
                    <a:pt x="2302" y="0"/>
                  </a:cubicBezTo>
                  <a:close/>
                </a:path>
              </a:pathLst>
            </a:custGeom>
            <a:solidFill>
              <a:srgbClr val="A2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3748622" y="3337605"/>
              <a:ext cx="417465" cy="615660"/>
            </a:xfrm>
            <a:custGeom>
              <a:avLst/>
              <a:gdLst/>
              <a:ahLst/>
              <a:cxnLst/>
              <a:rect l="l" t="t" r="r" b="b"/>
              <a:pathLst>
                <a:path w="6319" h="9319" extrusionOk="0">
                  <a:moveTo>
                    <a:pt x="3222" y="1"/>
                  </a:moveTo>
                  <a:lnTo>
                    <a:pt x="6166" y="1270"/>
                  </a:lnTo>
                  <a:lnTo>
                    <a:pt x="4994" y="7226"/>
                  </a:lnTo>
                  <a:lnTo>
                    <a:pt x="0" y="9318"/>
                  </a:lnTo>
                  <a:lnTo>
                    <a:pt x="0" y="9318"/>
                  </a:lnTo>
                  <a:lnTo>
                    <a:pt x="5064" y="7268"/>
                  </a:lnTo>
                  <a:lnTo>
                    <a:pt x="6319" y="1200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3865623" y="3369845"/>
              <a:ext cx="112509" cy="495884"/>
            </a:xfrm>
            <a:custGeom>
              <a:avLst/>
              <a:gdLst/>
              <a:ahLst/>
              <a:cxnLst/>
              <a:rect l="l" t="t" r="r" b="b"/>
              <a:pathLst>
                <a:path w="1703" h="7506" extrusionOk="0">
                  <a:moveTo>
                    <a:pt x="1" y="1"/>
                  </a:moveTo>
                  <a:lnTo>
                    <a:pt x="1563" y="1842"/>
                  </a:lnTo>
                  <a:lnTo>
                    <a:pt x="1396" y="7505"/>
                  </a:lnTo>
                  <a:lnTo>
                    <a:pt x="1702" y="1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3403961" y="3132143"/>
              <a:ext cx="742835" cy="237768"/>
            </a:xfrm>
            <a:custGeom>
              <a:avLst/>
              <a:gdLst/>
              <a:ahLst/>
              <a:cxnLst/>
              <a:rect l="l" t="t" r="r" b="b"/>
              <a:pathLst>
                <a:path w="11244" h="3599" extrusionOk="0">
                  <a:moveTo>
                    <a:pt x="0" y="0"/>
                  </a:moveTo>
                  <a:lnTo>
                    <a:pt x="0" y="767"/>
                  </a:lnTo>
                  <a:lnTo>
                    <a:pt x="5371" y="3599"/>
                  </a:lnTo>
                  <a:lnTo>
                    <a:pt x="11243" y="544"/>
                  </a:lnTo>
                  <a:lnTo>
                    <a:pt x="1124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3403961" y="3051940"/>
              <a:ext cx="742835" cy="256266"/>
            </a:xfrm>
            <a:custGeom>
              <a:avLst/>
              <a:gdLst/>
              <a:ahLst/>
              <a:cxnLst/>
              <a:rect l="l" t="t" r="r" b="b"/>
              <a:pathLst>
                <a:path w="11244" h="3879" extrusionOk="0">
                  <a:moveTo>
                    <a:pt x="5134" y="1"/>
                  </a:moveTo>
                  <a:lnTo>
                    <a:pt x="0" y="1214"/>
                  </a:lnTo>
                  <a:lnTo>
                    <a:pt x="5371" y="3878"/>
                  </a:lnTo>
                  <a:lnTo>
                    <a:pt x="11243" y="1228"/>
                  </a:lnTo>
                  <a:lnTo>
                    <a:pt x="5134" y="1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3453708" y="2609635"/>
              <a:ext cx="633167" cy="632242"/>
            </a:xfrm>
            <a:custGeom>
              <a:avLst/>
              <a:gdLst/>
              <a:ahLst/>
              <a:cxnLst/>
              <a:rect l="l" t="t" r="r" b="b"/>
              <a:pathLst>
                <a:path w="9584" h="9570" extrusionOk="0">
                  <a:moveTo>
                    <a:pt x="7882" y="1702"/>
                  </a:moveTo>
                  <a:cubicBezTo>
                    <a:pt x="9583" y="3404"/>
                    <a:pt x="9583" y="6166"/>
                    <a:pt x="7882" y="7867"/>
                  </a:cubicBezTo>
                  <a:cubicBezTo>
                    <a:pt x="6180" y="9569"/>
                    <a:pt x="3418" y="9569"/>
                    <a:pt x="1702" y="7867"/>
                  </a:cubicBezTo>
                  <a:cubicBezTo>
                    <a:pt x="1" y="6166"/>
                    <a:pt x="1" y="3404"/>
                    <a:pt x="1702" y="1702"/>
                  </a:cubicBezTo>
                  <a:cubicBezTo>
                    <a:pt x="3418" y="0"/>
                    <a:pt x="6180" y="0"/>
                    <a:pt x="7882" y="170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3743073" y="2969953"/>
              <a:ext cx="41555" cy="190796"/>
            </a:xfrm>
            <a:custGeom>
              <a:avLst/>
              <a:gdLst/>
              <a:ahLst/>
              <a:cxnLst/>
              <a:rect l="l" t="t" r="r" b="b"/>
              <a:pathLst>
                <a:path w="629" h="2888" extrusionOk="0">
                  <a:moveTo>
                    <a:pt x="1" y="0"/>
                  </a:moveTo>
                  <a:cubicBezTo>
                    <a:pt x="168" y="949"/>
                    <a:pt x="224" y="1911"/>
                    <a:pt x="140" y="2874"/>
                  </a:cubicBezTo>
                  <a:lnTo>
                    <a:pt x="196" y="2888"/>
                  </a:lnTo>
                  <a:lnTo>
                    <a:pt x="349" y="2888"/>
                  </a:lnTo>
                  <a:lnTo>
                    <a:pt x="558" y="2818"/>
                  </a:lnTo>
                  <a:cubicBezTo>
                    <a:pt x="628" y="823"/>
                    <a:pt x="489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3758730" y="3133068"/>
              <a:ext cx="388066" cy="236843"/>
            </a:xfrm>
            <a:custGeom>
              <a:avLst/>
              <a:gdLst/>
              <a:ahLst/>
              <a:cxnLst/>
              <a:rect l="l" t="t" r="r" b="b"/>
              <a:pathLst>
                <a:path w="5874" h="3585" extrusionOk="0">
                  <a:moveTo>
                    <a:pt x="5873" y="0"/>
                  </a:moveTo>
                  <a:lnTo>
                    <a:pt x="1" y="2650"/>
                  </a:lnTo>
                  <a:lnTo>
                    <a:pt x="1" y="3585"/>
                  </a:lnTo>
                  <a:lnTo>
                    <a:pt x="5873" y="530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3686851" y="2812388"/>
              <a:ext cx="151223" cy="243317"/>
            </a:xfrm>
            <a:custGeom>
              <a:avLst/>
              <a:gdLst/>
              <a:ahLst/>
              <a:cxnLst/>
              <a:rect l="l" t="t" r="r" b="b"/>
              <a:pathLst>
                <a:path w="2289" h="3683" extrusionOk="0">
                  <a:moveTo>
                    <a:pt x="1200" y="0"/>
                  </a:moveTo>
                  <a:lnTo>
                    <a:pt x="824" y="391"/>
                  </a:lnTo>
                  <a:lnTo>
                    <a:pt x="573" y="1032"/>
                  </a:lnTo>
                  <a:lnTo>
                    <a:pt x="517" y="1730"/>
                  </a:lnTo>
                  <a:lnTo>
                    <a:pt x="1" y="2469"/>
                  </a:lnTo>
                  <a:lnTo>
                    <a:pt x="1033" y="3682"/>
                  </a:lnTo>
                  <a:lnTo>
                    <a:pt x="1465" y="3682"/>
                  </a:lnTo>
                  <a:lnTo>
                    <a:pt x="2288" y="2860"/>
                  </a:lnTo>
                  <a:lnTo>
                    <a:pt x="2107" y="2385"/>
                  </a:lnTo>
                  <a:lnTo>
                    <a:pt x="1647" y="1506"/>
                  </a:lnTo>
                  <a:lnTo>
                    <a:pt x="1786" y="935"/>
                  </a:lnTo>
                  <a:lnTo>
                    <a:pt x="1200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3702509" y="2831679"/>
              <a:ext cx="119908" cy="224026"/>
            </a:xfrm>
            <a:custGeom>
              <a:avLst/>
              <a:gdLst/>
              <a:ahLst/>
              <a:cxnLst/>
              <a:rect l="l" t="t" r="r" b="b"/>
              <a:pathLst>
                <a:path w="1815" h="3391" extrusionOk="0">
                  <a:moveTo>
                    <a:pt x="963" y="1"/>
                  </a:moveTo>
                  <a:lnTo>
                    <a:pt x="726" y="210"/>
                  </a:lnTo>
                  <a:lnTo>
                    <a:pt x="503" y="740"/>
                  </a:lnTo>
                  <a:lnTo>
                    <a:pt x="447" y="1507"/>
                  </a:lnTo>
                  <a:lnTo>
                    <a:pt x="1" y="2177"/>
                  </a:lnTo>
                  <a:lnTo>
                    <a:pt x="796" y="3390"/>
                  </a:lnTo>
                  <a:lnTo>
                    <a:pt x="1131" y="3390"/>
                  </a:lnTo>
                  <a:lnTo>
                    <a:pt x="1814" y="2609"/>
                  </a:lnTo>
                  <a:lnTo>
                    <a:pt x="1675" y="2093"/>
                  </a:lnTo>
                  <a:lnTo>
                    <a:pt x="1200" y="1214"/>
                  </a:lnTo>
                  <a:lnTo>
                    <a:pt x="1368" y="629"/>
                  </a:lnTo>
                  <a:lnTo>
                    <a:pt x="96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3724641" y="2859361"/>
              <a:ext cx="73795" cy="169589"/>
            </a:xfrm>
            <a:custGeom>
              <a:avLst/>
              <a:gdLst/>
              <a:ahLst/>
              <a:cxnLst/>
              <a:rect l="l" t="t" r="r" b="b"/>
              <a:pathLst>
                <a:path w="1117" h="2567" extrusionOk="0">
                  <a:moveTo>
                    <a:pt x="572" y="0"/>
                  </a:moveTo>
                  <a:lnTo>
                    <a:pt x="293" y="475"/>
                  </a:lnTo>
                  <a:lnTo>
                    <a:pt x="321" y="1284"/>
                  </a:lnTo>
                  <a:lnTo>
                    <a:pt x="1" y="1674"/>
                  </a:lnTo>
                  <a:lnTo>
                    <a:pt x="572" y="2567"/>
                  </a:lnTo>
                  <a:lnTo>
                    <a:pt x="768" y="2567"/>
                  </a:lnTo>
                  <a:lnTo>
                    <a:pt x="1116" y="2065"/>
                  </a:lnTo>
                  <a:lnTo>
                    <a:pt x="1116" y="1674"/>
                  </a:lnTo>
                  <a:lnTo>
                    <a:pt x="656" y="698"/>
                  </a:lnTo>
                  <a:lnTo>
                    <a:pt x="712" y="182"/>
                  </a:lnTo>
                  <a:lnTo>
                    <a:pt x="572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3407661" y="1878097"/>
              <a:ext cx="717003" cy="834797"/>
            </a:xfrm>
            <a:custGeom>
              <a:avLst/>
              <a:gdLst/>
              <a:ahLst/>
              <a:cxnLst/>
              <a:rect l="l" t="t" r="r" b="b"/>
              <a:pathLst>
                <a:path w="10853" h="12636" extrusionOk="0">
                  <a:moveTo>
                    <a:pt x="5277" y="1"/>
                  </a:moveTo>
                  <a:cubicBezTo>
                    <a:pt x="4920" y="1"/>
                    <a:pt x="4562" y="33"/>
                    <a:pt x="4255" y="110"/>
                  </a:cubicBezTo>
                  <a:cubicBezTo>
                    <a:pt x="3181" y="389"/>
                    <a:pt x="4436" y="1281"/>
                    <a:pt x="4436" y="1281"/>
                  </a:cubicBezTo>
                  <a:lnTo>
                    <a:pt x="4255" y="1588"/>
                  </a:lnTo>
                  <a:lnTo>
                    <a:pt x="4310" y="5564"/>
                  </a:lnTo>
                  <a:lnTo>
                    <a:pt x="3697" y="6010"/>
                  </a:lnTo>
                  <a:lnTo>
                    <a:pt x="1674" y="7558"/>
                  </a:lnTo>
                  <a:lnTo>
                    <a:pt x="447" y="8842"/>
                  </a:lnTo>
                  <a:lnTo>
                    <a:pt x="0" y="10181"/>
                  </a:lnTo>
                  <a:lnTo>
                    <a:pt x="502" y="11366"/>
                  </a:lnTo>
                  <a:lnTo>
                    <a:pt x="1730" y="12203"/>
                  </a:lnTo>
                  <a:lnTo>
                    <a:pt x="4910" y="12636"/>
                  </a:lnTo>
                  <a:lnTo>
                    <a:pt x="8523" y="12371"/>
                  </a:lnTo>
                  <a:lnTo>
                    <a:pt x="10266" y="11617"/>
                  </a:lnTo>
                  <a:lnTo>
                    <a:pt x="10852" y="10613"/>
                  </a:lnTo>
                  <a:lnTo>
                    <a:pt x="10852" y="9637"/>
                  </a:lnTo>
                  <a:lnTo>
                    <a:pt x="9987" y="8312"/>
                  </a:lnTo>
                  <a:lnTo>
                    <a:pt x="8439" y="6945"/>
                  </a:lnTo>
                  <a:lnTo>
                    <a:pt x="6598" y="5578"/>
                  </a:lnTo>
                  <a:lnTo>
                    <a:pt x="6514" y="1281"/>
                  </a:lnTo>
                  <a:cubicBezTo>
                    <a:pt x="6514" y="1281"/>
                    <a:pt x="7128" y="682"/>
                    <a:pt x="7058" y="403"/>
                  </a:cubicBezTo>
                  <a:cubicBezTo>
                    <a:pt x="7009" y="195"/>
                    <a:pt x="6150" y="1"/>
                    <a:pt x="5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3548643" y="2360900"/>
              <a:ext cx="440521" cy="88990"/>
            </a:xfrm>
            <a:custGeom>
              <a:avLst/>
              <a:gdLst/>
              <a:ahLst/>
              <a:cxnLst/>
              <a:rect l="l" t="t" r="r" b="b"/>
              <a:pathLst>
                <a:path w="6668" h="1347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1284" y="1110"/>
                    <a:pt x="2452" y="1346"/>
                    <a:pt x="3440" y="1346"/>
                  </a:cubicBezTo>
                  <a:cubicBezTo>
                    <a:pt x="5416" y="1346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3426093" y="2387524"/>
              <a:ext cx="677364" cy="297755"/>
            </a:xfrm>
            <a:custGeom>
              <a:avLst/>
              <a:gdLst/>
              <a:ahLst/>
              <a:cxnLst/>
              <a:rect l="l" t="t" r="r" b="b"/>
              <a:pathLst>
                <a:path w="10253" h="4507" extrusionOk="0">
                  <a:moveTo>
                    <a:pt x="10113" y="2609"/>
                  </a:moveTo>
                  <a:cubicBezTo>
                    <a:pt x="10057" y="2986"/>
                    <a:pt x="9862" y="3334"/>
                    <a:pt x="9569" y="3572"/>
                  </a:cubicBezTo>
                  <a:cubicBezTo>
                    <a:pt x="8634" y="4353"/>
                    <a:pt x="6737" y="4381"/>
                    <a:pt x="5287" y="4450"/>
                  </a:cubicBezTo>
                  <a:cubicBezTo>
                    <a:pt x="3948" y="4506"/>
                    <a:pt x="2079" y="4199"/>
                    <a:pt x="1005" y="3599"/>
                  </a:cubicBezTo>
                  <a:cubicBezTo>
                    <a:pt x="544" y="3334"/>
                    <a:pt x="223" y="3014"/>
                    <a:pt x="168" y="2637"/>
                  </a:cubicBezTo>
                  <a:cubicBezTo>
                    <a:pt x="0" y="1410"/>
                    <a:pt x="1855" y="1"/>
                    <a:pt x="1855" y="1"/>
                  </a:cubicBezTo>
                  <a:lnTo>
                    <a:pt x="1869" y="1"/>
                  </a:lnTo>
                  <a:cubicBezTo>
                    <a:pt x="2023" y="84"/>
                    <a:pt x="2943" y="531"/>
                    <a:pt x="5287" y="587"/>
                  </a:cubicBezTo>
                  <a:cubicBezTo>
                    <a:pt x="7798" y="656"/>
                    <a:pt x="8509" y="15"/>
                    <a:pt x="8523" y="1"/>
                  </a:cubicBezTo>
                  <a:lnTo>
                    <a:pt x="8523" y="1"/>
                  </a:lnTo>
                  <a:cubicBezTo>
                    <a:pt x="8565" y="29"/>
                    <a:pt x="10252" y="1535"/>
                    <a:pt x="10113" y="260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3618210" y="2563323"/>
              <a:ext cx="26822" cy="20810"/>
            </a:xfrm>
            <a:custGeom>
              <a:avLst/>
              <a:gdLst/>
              <a:ahLst/>
              <a:cxnLst/>
              <a:rect l="l" t="t" r="r" b="b"/>
              <a:pathLst>
                <a:path w="406" h="315" extrusionOk="0">
                  <a:moveTo>
                    <a:pt x="203" y="0"/>
                  </a:moveTo>
                  <a:cubicBezTo>
                    <a:pt x="102" y="0"/>
                    <a:pt x="1" y="53"/>
                    <a:pt x="35" y="157"/>
                  </a:cubicBezTo>
                  <a:cubicBezTo>
                    <a:pt x="1" y="262"/>
                    <a:pt x="102" y="314"/>
                    <a:pt x="203" y="314"/>
                  </a:cubicBezTo>
                  <a:cubicBezTo>
                    <a:pt x="304" y="314"/>
                    <a:pt x="405" y="262"/>
                    <a:pt x="370" y="157"/>
                  </a:cubicBezTo>
                  <a:cubicBezTo>
                    <a:pt x="405" y="53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3626997" y="2565371"/>
              <a:ext cx="9249" cy="9315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1"/>
                  </a:moveTo>
                  <a:cubicBezTo>
                    <a:pt x="0" y="15"/>
                    <a:pt x="0" y="126"/>
                    <a:pt x="70" y="140"/>
                  </a:cubicBezTo>
                  <a:cubicBezTo>
                    <a:pt x="112" y="140"/>
                    <a:pt x="140" y="112"/>
                    <a:pt x="126" y="71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3632480" y="2617893"/>
              <a:ext cx="12090" cy="11165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1" y="1"/>
                  </a:moveTo>
                  <a:cubicBezTo>
                    <a:pt x="46" y="1"/>
                    <a:pt x="1" y="29"/>
                    <a:pt x="1" y="85"/>
                  </a:cubicBezTo>
                  <a:cubicBezTo>
                    <a:pt x="1" y="140"/>
                    <a:pt x="46" y="168"/>
                    <a:pt x="91" y="168"/>
                  </a:cubicBezTo>
                  <a:cubicBezTo>
                    <a:pt x="137" y="168"/>
                    <a:pt x="182" y="140"/>
                    <a:pt x="182" y="85"/>
                  </a:cubicBezTo>
                  <a:cubicBezTo>
                    <a:pt x="182" y="29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3636180" y="2620668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1" y="1"/>
                    <a:pt x="1" y="29"/>
                  </a:cubicBezTo>
                  <a:cubicBezTo>
                    <a:pt x="1" y="43"/>
                    <a:pt x="14" y="57"/>
                    <a:pt x="42" y="57"/>
                  </a:cubicBezTo>
                  <a:cubicBezTo>
                    <a:pt x="56" y="57"/>
                    <a:pt x="70" y="43"/>
                    <a:pt x="70" y="29"/>
                  </a:cubicBezTo>
                  <a:cubicBezTo>
                    <a:pt x="70" y="1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3654612" y="2548789"/>
              <a:ext cx="11099" cy="12090"/>
            </a:xfrm>
            <a:custGeom>
              <a:avLst/>
              <a:gdLst/>
              <a:ahLst/>
              <a:cxnLst/>
              <a:rect l="l" t="t" r="r" b="b"/>
              <a:pathLst>
                <a:path w="168" h="183" extrusionOk="0">
                  <a:moveTo>
                    <a:pt x="84" y="1"/>
                  </a:moveTo>
                  <a:cubicBezTo>
                    <a:pt x="42" y="1"/>
                    <a:pt x="0" y="43"/>
                    <a:pt x="0" y="98"/>
                  </a:cubicBezTo>
                  <a:cubicBezTo>
                    <a:pt x="0" y="140"/>
                    <a:pt x="42" y="182"/>
                    <a:pt x="84" y="182"/>
                  </a:cubicBezTo>
                  <a:cubicBezTo>
                    <a:pt x="126" y="182"/>
                    <a:pt x="168" y="140"/>
                    <a:pt x="168" y="98"/>
                  </a:cubicBezTo>
                  <a:cubicBezTo>
                    <a:pt x="168" y="4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3658311" y="2551564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8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28" y="56"/>
                  </a:cubicBezTo>
                  <a:cubicBezTo>
                    <a:pt x="42" y="56"/>
                    <a:pt x="56" y="42"/>
                    <a:pt x="56" y="28"/>
                  </a:cubicBezTo>
                  <a:cubicBezTo>
                    <a:pt x="56" y="15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3564301" y="2548789"/>
              <a:ext cx="12024" cy="12090"/>
            </a:xfrm>
            <a:custGeom>
              <a:avLst/>
              <a:gdLst/>
              <a:ahLst/>
              <a:cxnLst/>
              <a:rect l="l" t="t" r="r" b="b"/>
              <a:pathLst>
                <a:path w="182" h="183" extrusionOk="0">
                  <a:moveTo>
                    <a:pt x="98" y="1"/>
                  </a:moveTo>
                  <a:cubicBezTo>
                    <a:pt x="42" y="1"/>
                    <a:pt x="1" y="43"/>
                    <a:pt x="1" y="98"/>
                  </a:cubicBezTo>
                  <a:cubicBezTo>
                    <a:pt x="1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3568001" y="2551564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5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3943052" y="2461253"/>
              <a:ext cx="24907" cy="24973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96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4"/>
                    <a:pt x="84" y="377"/>
                    <a:pt x="196" y="377"/>
                  </a:cubicBezTo>
                  <a:cubicBezTo>
                    <a:pt x="293" y="377"/>
                    <a:pt x="377" y="294"/>
                    <a:pt x="377" y="182"/>
                  </a:cubicBezTo>
                  <a:cubicBezTo>
                    <a:pt x="377" y="84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3954084" y="2469577"/>
              <a:ext cx="8390" cy="832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1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1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3989099" y="2569666"/>
              <a:ext cx="28672" cy="25303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51" y="1"/>
                  </a:moveTo>
                  <a:cubicBezTo>
                    <a:pt x="204" y="1"/>
                    <a:pt x="154" y="19"/>
                    <a:pt x="112" y="61"/>
                  </a:cubicBezTo>
                  <a:cubicBezTo>
                    <a:pt x="1" y="173"/>
                    <a:pt x="85" y="382"/>
                    <a:pt x="252" y="382"/>
                  </a:cubicBezTo>
                  <a:cubicBezTo>
                    <a:pt x="350" y="382"/>
                    <a:pt x="433" y="298"/>
                    <a:pt x="433" y="187"/>
                  </a:cubicBezTo>
                  <a:cubicBezTo>
                    <a:pt x="433" y="75"/>
                    <a:pt x="346" y="1"/>
                    <a:pt x="25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003897" y="257832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626072" y="2488009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4" y="0"/>
                  </a:moveTo>
                  <a:cubicBezTo>
                    <a:pt x="42" y="0"/>
                    <a:pt x="0" y="42"/>
                    <a:pt x="0" y="98"/>
                  </a:cubicBezTo>
                  <a:cubicBezTo>
                    <a:pt x="0" y="140"/>
                    <a:pt x="42" y="181"/>
                    <a:pt x="84" y="181"/>
                  </a:cubicBezTo>
                  <a:cubicBezTo>
                    <a:pt x="140" y="181"/>
                    <a:pt x="181" y="140"/>
                    <a:pt x="181" y="98"/>
                  </a:cubicBezTo>
                  <a:cubicBezTo>
                    <a:pt x="181" y="42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629705" y="249071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43"/>
                    <a:pt x="15" y="57"/>
                    <a:pt x="29" y="57"/>
                  </a:cubicBezTo>
                  <a:cubicBezTo>
                    <a:pt x="43" y="57"/>
                    <a:pt x="57" y="43"/>
                    <a:pt x="57" y="29"/>
                  </a:cubicBezTo>
                  <a:cubicBezTo>
                    <a:pt x="57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3570775" y="2488934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0"/>
                  </a:moveTo>
                  <a:cubicBezTo>
                    <a:pt x="28" y="0"/>
                    <a:pt x="0" y="42"/>
                    <a:pt x="0" y="84"/>
                  </a:cubicBezTo>
                  <a:cubicBezTo>
                    <a:pt x="0" y="140"/>
                    <a:pt x="28" y="181"/>
                    <a:pt x="84" y="181"/>
                  </a:cubicBezTo>
                  <a:cubicBezTo>
                    <a:pt x="126" y="181"/>
                    <a:pt x="168" y="140"/>
                    <a:pt x="168" y="84"/>
                  </a:cubicBezTo>
                  <a:cubicBezTo>
                    <a:pt x="168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573418" y="2491643"/>
              <a:ext cx="4757" cy="2841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44" y="1"/>
                  </a:moveTo>
                  <a:cubicBezTo>
                    <a:pt x="1" y="1"/>
                    <a:pt x="41" y="42"/>
                    <a:pt x="61" y="42"/>
                  </a:cubicBezTo>
                  <a:cubicBezTo>
                    <a:pt x="67" y="42"/>
                    <a:pt x="72" y="38"/>
                    <a:pt x="72" y="29"/>
                  </a:cubicBezTo>
                  <a:cubicBezTo>
                    <a:pt x="72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685927" y="2443746"/>
              <a:ext cx="12090" cy="12024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98" y="1"/>
                  </a:moveTo>
                  <a:cubicBezTo>
                    <a:pt x="43" y="1"/>
                    <a:pt x="1" y="42"/>
                    <a:pt x="1" y="84"/>
                  </a:cubicBezTo>
                  <a:cubicBezTo>
                    <a:pt x="1" y="140"/>
                    <a:pt x="43" y="182"/>
                    <a:pt x="98" y="182"/>
                  </a:cubicBezTo>
                  <a:cubicBezTo>
                    <a:pt x="140" y="182"/>
                    <a:pt x="182" y="140"/>
                    <a:pt x="182" y="84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689626" y="2446520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0"/>
                  </a:moveTo>
                  <a:cubicBezTo>
                    <a:pt x="1" y="0"/>
                    <a:pt x="1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3814027" y="2524873"/>
              <a:ext cx="35081" cy="30192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294" y="0"/>
                  </a:moveTo>
                  <a:cubicBezTo>
                    <a:pt x="98" y="0"/>
                    <a:pt x="1" y="251"/>
                    <a:pt x="140" y="391"/>
                  </a:cubicBezTo>
                  <a:cubicBezTo>
                    <a:pt x="185" y="436"/>
                    <a:pt x="243" y="456"/>
                    <a:pt x="299" y="456"/>
                  </a:cubicBezTo>
                  <a:cubicBezTo>
                    <a:pt x="415" y="456"/>
                    <a:pt x="526" y="369"/>
                    <a:pt x="517" y="237"/>
                  </a:cubicBezTo>
                  <a:cubicBezTo>
                    <a:pt x="531" y="112"/>
                    <a:pt x="419" y="0"/>
                    <a:pt x="29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3828759" y="2531282"/>
              <a:ext cx="10240" cy="10240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1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12"/>
                    <a:pt x="29" y="154"/>
                    <a:pt x="71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29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3539394" y="2439121"/>
              <a:ext cx="32372" cy="29795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245" y="1"/>
                  </a:moveTo>
                  <a:cubicBezTo>
                    <a:pt x="123" y="1"/>
                    <a:pt x="1" y="85"/>
                    <a:pt x="15" y="252"/>
                  </a:cubicBezTo>
                  <a:cubicBezTo>
                    <a:pt x="29" y="384"/>
                    <a:pt x="137" y="451"/>
                    <a:pt x="245" y="451"/>
                  </a:cubicBezTo>
                  <a:cubicBezTo>
                    <a:pt x="353" y="451"/>
                    <a:pt x="461" y="384"/>
                    <a:pt x="475" y="252"/>
                  </a:cubicBezTo>
                  <a:cubicBezTo>
                    <a:pt x="489" y="85"/>
                    <a:pt x="367" y="1"/>
                    <a:pt x="24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3550493" y="2446520"/>
              <a:ext cx="10174" cy="10174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84" y="0"/>
                  </a:moveTo>
                  <a:cubicBezTo>
                    <a:pt x="42" y="0"/>
                    <a:pt x="0" y="42"/>
                    <a:pt x="0" y="84"/>
                  </a:cubicBezTo>
                  <a:cubicBezTo>
                    <a:pt x="0" y="126"/>
                    <a:pt x="28" y="154"/>
                    <a:pt x="84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42"/>
                    <a:pt x="112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3876590" y="2498844"/>
              <a:ext cx="12156" cy="8721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120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96" y="3"/>
                    <a:pt x="92" y="3"/>
                    <a:pt x="89" y="3"/>
                  </a:cubicBezTo>
                  <a:cubicBezTo>
                    <a:pt x="0" y="3"/>
                    <a:pt x="102" y="131"/>
                    <a:pt x="155" y="131"/>
                  </a:cubicBezTo>
                  <a:cubicBezTo>
                    <a:pt x="172" y="131"/>
                    <a:pt x="183" y="119"/>
                    <a:pt x="183" y="87"/>
                  </a:cubicBezTo>
                  <a:cubicBezTo>
                    <a:pt x="183" y="39"/>
                    <a:pt x="162" y="1"/>
                    <a:pt x="12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3881281" y="2500892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3750472" y="2623442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1"/>
                  </a:moveTo>
                  <a:cubicBezTo>
                    <a:pt x="28" y="1"/>
                    <a:pt x="0" y="42"/>
                    <a:pt x="0" y="84"/>
                  </a:cubicBezTo>
                  <a:cubicBezTo>
                    <a:pt x="0" y="140"/>
                    <a:pt x="28" y="182"/>
                    <a:pt x="84" y="182"/>
                  </a:cubicBezTo>
                  <a:cubicBezTo>
                    <a:pt x="126" y="182"/>
                    <a:pt x="168" y="140"/>
                    <a:pt x="168" y="84"/>
                  </a:cubicBezTo>
                  <a:cubicBezTo>
                    <a:pt x="168" y="4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3754106" y="2626217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3885905" y="2575413"/>
              <a:ext cx="42480" cy="36138"/>
            </a:xfrm>
            <a:custGeom>
              <a:avLst/>
              <a:gdLst/>
              <a:ahLst/>
              <a:cxnLst/>
              <a:rect l="l" t="t" r="r" b="b"/>
              <a:pathLst>
                <a:path w="643" h="547" extrusionOk="0">
                  <a:moveTo>
                    <a:pt x="372" y="0"/>
                  </a:moveTo>
                  <a:cubicBezTo>
                    <a:pt x="305" y="0"/>
                    <a:pt x="237" y="27"/>
                    <a:pt x="182" y="86"/>
                  </a:cubicBezTo>
                  <a:cubicBezTo>
                    <a:pt x="1" y="253"/>
                    <a:pt x="126" y="546"/>
                    <a:pt x="377" y="546"/>
                  </a:cubicBezTo>
                  <a:cubicBezTo>
                    <a:pt x="517" y="546"/>
                    <a:pt x="642" y="435"/>
                    <a:pt x="642" y="281"/>
                  </a:cubicBezTo>
                  <a:cubicBezTo>
                    <a:pt x="642" y="112"/>
                    <a:pt x="510" y="0"/>
                    <a:pt x="37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3908962" y="2587503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8" y="1"/>
                  </a:moveTo>
                  <a:cubicBezTo>
                    <a:pt x="42" y="1"/>
                    <a:pt x="0" y="42"/>
                    <a:pt x="0" y="98"/>
                  </a:cubicBezTo>
                  <a:cubicBezTo>
                    <a:pt x="0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4000198" y="2481865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8"/>
                    <a:pt x="447" y="191"/>
                  </a:cubicBezTo>
                  <a:cubicBezTo>
                    <a:pt x="447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4014930" y="2490255"/>
              <a:ext cx="8324" cy="7928"/>
            </a:xfrm>
            <a:custGeom>
              <a:avLst/>
              <a:gdLst/>
              <a:ahLst/>
              <a:cxnLst/>
              <a:rect l="l" t="t" r="r" b="b"/>
              <a:pathLst>
                <a:path w="126" h="120" extrusionOk="0">
                  <a:moveTo>
                    <a:pt x="63" y="1"/>
                  </a:moveTo>
                  <a:cubicBezTo>
                    <a:pt x="32" y="1"/>
                    <a:pt x="0" y="22"/>
                    <a:pt x="0" y="64"/>
                  </a:cubicBezTo>
                  <a:cubicBezTo>
                    <a:pt x="0" y="92"/>
                    <a:pt x="28" y="120"/>
                    <a:pt x="70" y="120"/>
                  </a:cubicBezTo>
                  <a:cubicBezTo>
                    <a:pt x="98" y="120"/>
                    <a:pt x="126" y="92"/>
                    <a:pt x="126" y="64"/>
                  </a:cubicBezTo>
                  <a:cubicBezTo>
                    <a:pt x="12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3824201" y="2629322"/>
              <a:ext cx="29531" cy="24576"/>
            </a:xfrm>
            <a:custGeom>
              <a:avLst/>
              <a:gdLst/>
              <a:ahLst/>
              <a:cxnLst/>
              <a:rect l="l" t="t" r="r" b="b"/>
              <a:pathLst>
                <a:path w="447" h="372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8"/>
                    <a:pt x="446" y="191"/>
                  </a:cubicBezTo>
                  <a:cubicBezTo>
                    <a:pt x="446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3839528" y="2639760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0"/>
                  </a:moveTo>
                  <a:cubicBezTo>
                    <a:pt x="71" y="0"/>
                    <a:pt x="1" y="88"/>
                    <a:pt x="75" y="88"/>
                  </a:cubicBezTo>
                  <a:cubicBezTo>
                    <a:pt x="103" y="88"/>
                    <a:pt x="131" y="60"/>
                    <a:pt x="131" y="33"/>
                  </a:cubicBezTo>
                  <a:cubicBezTo>
                    <a:pt x="131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3480464" y="2547269"/>
              <a:ext cx="28606" cy="24642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242" y="1"/>
                  </a:moveTo>
                  <a:cubicBezTo>
                    <a:pt x="197" y="1"/>
                    <a:pt x="151" y="17"/>
                    <a:pt x="112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49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3496122" y="2555726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56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3526512" y="2592722"/>
              <a:ext cx="29531" cy="25237"/>
            </a:xfrm>
            <a:custGeom>
              <a:avLst/>
              <a:gdLst/>
              <a:ahLst/>
              <a:cxnLst/>
              <a:rect l="l" t="t" r="r" b="b"/>
              <a:pathLst>
                <a:path w="447" h="382" extrusionOk="0">
                  <a:moveTo>
                    <a:pt x="255" y="1"/>
                  </a:moveTo>
                  <a:cubicBezTo>
                    <a:pt x="205" y="1"/>
                    <a:pt x="154" y="19"/>
                    <a:pt x="112" y="61"/>
                  </a:cubicBezTo>
                  <a:cubicBezTo>
                    <a:pt x="1" y="173"/>
                    <a:pt x="84" y="382"/>
                    <a:pt x="252" y="382"/>
                  </a:cubicBezTo>
                  <a:cubicBezTo>
                    <a:pt x="349" y="382"/>
                    <a:pt x="447" y="298"/>
                    <a:pt x="447" y="187"/>
                  </a:cubicBezTo>
                  <a:cubicBezTo>
                    <a:pt x="447" y="75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3541442" y="2601245"/>
              <a:ext cx="10042" cy="8522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59" y="1"/>
                  </a:moveTo>
                  <a:cubicBezTo>
                    <a:pt x="1" y="1"/>
                    <a:pt x="1" y="128"/>
                    <a:pt x="59" y="128"/>
                  </a:cubicBezTo>
                  <a:cubicBezTo>
                    <a:pt x="62" y="128"/>
                    <a:pt x="65" y="128"/>
                    <a:pt x="68" y="127"/>
                  </a:cubicBezTo>
                  <a:cubicBezTo>
                    <a:pt x="151" y="113"/>
                    <a:pt x="151" y="16"/>
                    <a:pt x="68" y="2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3483239" y="2460923"/>
              <a:ext cx="29531" cy="25303"/>
            </a:xfrm>
            <a:custGeom>
              <a:avLst/>
              <a:gdLst/>
              <a:ahLst/>
              <a:cxnLst/>
              <a:rect l="l" t="t" r="r" b="b"/>
              <a:pathLst>
                <a:path w="447" h="383" extrusionOk="0">
                  <a:moveTo>
                    <a:pt x="258" y="1"/>
                  </a:moveTo>
                  <a:cubicBezTo>
                    <a:pt x="211" y="1"/>
                    <a:pt x="163" y="20"/>
                    <a:pt x="126" y="61"/>
                  </a:cubicBezTo>
                  <a:cubicBezTo>
                    <a:pt x="0" y="173"/>
                    <a:pt x="84" y="382"/>
                    <a:pt x="251" y="382"/>
                  </a:cubicBezTo>
                  <a:cubicBezTo>
                    <a:pt x="363" y="382"/>
                    <a:pt x="446" y="299"/>
                    <a:pt x="446" y="187"/>
                  </a:cubicBezTo>
                  <a:cubicBezTo>
                    <a:pt x="446" y="75"/>
                    <a:pt x="353" y="1"/>
                    <a:pt x="25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3498897" y="2469115"/>
              <a:ext cx="8324" cy="8787"/>
            </a:xfrm>
            <a:custGeom>
              <a:avLst/>
              <a:gdLst/>
              <a:ahLst/>
              <a:cxnLst/>
              <a:rect l="l" t="t" r="r" b="b"/>
              <a:pathLst>
                <a:path w="126" h="133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105"/>
                    <a:pt x="28" y="133"/>
                    <a:pt x="70" y="133"/>
                  </a:cubicBezTo>
                  <a:cubicBezTo>
                    <a:pt x="98" y="133"/>
                    <a:pt x="126" y="105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3771613" y="2448701"/>
              <a:ext cx="29597" cy="24576"/>
            </a:xfrm>
            <a:custGeom>
              <a:avLst/>
              <a:gdLst/>
              <a:ahLst/>
              <a:cxnLst/>
              <a:rect l="l" t="t" r="r" b="b"/>
              <a:pathLst>
                <a:path w="448" h="372" extrusionOk="0">
                  <a:moveTo>
                    <a:pt x="257" y="0"/>
                  </a:moveTo>
                  <a:cubicBezTo>
                    <a:pt x="212" y="0"/>
                    <a:pt x="166" y="16"/>
                    <a:pt x="126" y="51"/>
                  </a:cubicBezTo>
                  <a:cubicBezTo>
                    <a:pt x="1" y="177"/>
                    <a:pt x="85" y="372"/>
                    <a:pt x="266" y="372"/>
                  </a:cubicBezTo>
                  <a:cubicBezTo>
                    <a:pt x="364" y="372"/>
                    <a:pt x="447" y="288"/>
                    <a:pt x="447" y="191"/>
                  </a:cubicBezTo>
                  <a:cubicBezTo>
                    <a:pt x="447" y="76"/>
                    <a:pt x="355" y="0"/>
                    <a:pt x="25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3787336" y="2457091"/>
              <a:ext cx="8324" cy="8853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1"/>
                  </a:moveTo>
                  <a:cubicBezTo>
                    <a:pt x="31" y="1"/>
                    <a:pt x="0" y="22"/>
                    <a:pt x="0" y="64"/>
                  </a:cubicBezTo>
                  <a:cubicBezTo>
                    <a:pt x="0" y="92"/>
                    <a:pt x="28" y="133"/>
                    <a:pt x="70" y="133"/>
                  </a:cubicBezTo>
                  <a:cubicBezTo>
                    <a:pt x="98" y="133"/>
                    <a:pt x="126" y="92"/>
                    <a:pt x="126" y="64"/>
                  </a:cubicBezTo>
                  <a:cubicBezTo>
                    <a:pt x="126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3963333" y="2421944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9"/>
                    <a:pt x="447" y="191"/>
                  </a:cubicBezTo>
                  <a:cubicBezTo>
                    <a:pt x="447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3978991" y="2430400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70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3951310" y="2605341"/>
              <a:ext cx="28672" cy="24642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3" y="1"/>
                  </a:moveTo>
                  <a:cubicBezTo>
                    <a:pt x="198" y="1"/>
                    <a:pt x="152" y="16"/>
                    <a:pt x="113" y="51"/>
                  </a:cubicBezTo>
                  <a:cubicBezTo>
                    <a:pt x="1" y="177"/>
                    <a:pt x="85" y="372"/>
                    <a:pt x="252" y="372"/>
                  </a:cubicBezTo>
                  <a:cubicBezTo>
                    <a:pt x="350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3967033" y="2613334"/>
              <a:ext cx="8324" cy="9249"/>
            </a:xfrm>
            <a:custGeom>
              <a:avLst/>
              <a:gdLst/>
              <a:ahLst/>
              <a:cxnLst/>
              <a:rect l="l" t="t" r="r" b="b"/>
              <a:pathLst>
                <a:path w="126" h="140" extrusionOk="0">
                  <a:moveTo>
                    <a:pt x="56" y="0"/>
                  </a:moveTo>
                  <a:cubicBezTo>
                    <a:pt x="28" y="0"/>
                    <a:pt x="0" y="28"/>
                    <a:pt x="0" y="70"/>
                  </a:cubicBezTo>
                  <a:cubicBezTo>
                    <a:pt x="0" y="98"/>
                    <a:pt x="28" y="126"/>
                    <a:pt x="56" y="140"/>
                  </a:cubicBezTo>
                  <a:cubicBezTo>
                    <a:pt x="98" y="126"/>
                    <a:pt x="126" y="98"/>
                    <a:pt x="126" y="70"/>
                  </a:cubicBezTo>
                  <a:cubicBezTo>
                    <a:pt x="126" y="28"/>
                    <a:pt x="98" y="0"/>
                    <a:pt x="56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4037987" y="2528837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9"/>
                    <a:pt x="446" y="191"/>
                  </a:cubicBezTo>
                  <a:cubicBezTo>
                    <a:pt x="446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4053314" y="2539276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1"/>
                  </a:moveTo>
                  <a:cubicBezTo>
                    <a:pt x="71" y="1"/>
                    <a:pt x="1" y="89"/>
                    <a:pt x="75" y="89"/>
                  </a:cubicBezTo>
                  <a:cubicBezTo>
                    <a:pt x="103" y="89"/>
                    <a:pt x="131" y="61"/>
                    <a:pt x="131" y="33"/>
                  </a:cubicBezTo>
                  <a:cubicBezTo>
                    <a:pt x="131" y="10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3714533" y="2525798"/>
              <a:ext cx="42414" cy="35807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363" y="0"/>
                  </a:moveTo>
                  <a:cubicBezTo>
                    <a:pt x="126" y="0"/>
                    <a:pt x="0" y="251"/>
                    <a:pt x="140" y="432"/>
                  </a:cubicBezTo>
                  <a:cubicBezTo>
                    <a:pt x="197" y="507"/>
                    <a:pt x="281" y="542"/>
                    <a:pt x="363" y="542"/>
                  </a:cubicBezTo>
                  <a:cubicBezTo>
                    <a:pt x="480" y="542"/>
                    <a:pt x="595" y="472"/>
                    <a:pt x="628" y="349"/>
                  </a:cubicBezTo>
                  <a:cubicBezTo>
                    <a:pt x="642" y="167"/>
                    <a:pt x="530" y="14"/>
                    <a:pt x="3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3731577" y="2536831"/>
              <a:ext cx="13874" cy="11099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05" y="0"/>
                  </a:moveTo>
                  <a:cubicBezTo>
                    <a:pt x="53" y="0"/>
                    <a:pt x="0" y="28"/>
                    <a:pt x="21" y="84"/>
                  </a:cubicBezTo>
                  <a:cubicBezTo>
                    <a:pt x="0" y="140"/>
                    <a:pt x="53" y="168"/>
                    <a:pt x="105" y="168"/>
                  </a:cubicBezTo>
                  <a:cubicBezTo>
                    <a:pt x="157" y="168"/>
                    <a:pt x="209" y="140"/>
                    <a:pt x="188" y="84"/>
                  </a:cubicBezTo>
                  <a:cubicBezTo>
                    <a:pt x="209" y="28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3675620" y="2601575"/>
              <a:ext cx="26228" cy="18895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205" y="0"/>
                  </a:moveTo>
                  <a:cubicBezTo>
                    <a:pt x="185" y="0"/>
                    <a:pt x="164" y="8"/>
                    <a:pt x="143" y="25"/>
                  </a:cubicBezTo>
                  <a:cubicBezTo>
                    <a:pt x="0" y="48"/>
                    <a:pt x="91" y="285"/>
                    <a:pt x="198" y="285"/>
                  </a:cubicBezTo>
                  <a:cubicBezTo>
                    <a:pt x="217" y="285"/>
                    <a:pt x="236" y="278"/>
                    <a:pt x="254" y="262"/>
                  </a:cubicBezTo>
                  <a:cubicBezTo>
                    <a:pt x="396" y="226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3687776" y="2606464"/>
              <a:ext cx="7465" cy="6342"/>
            </a:xfrm>
            <a:custGeom>
              <a:avLst/>
              <a:gdLst/>
              <a:ahLst/>
              <a:cxnLst/>
              <a:rect l="l" t="t" r="r" b="b"/>
              <a:pathLst>
                <a:path w="113" h="96" extrusionOk="0">
                  <a:moveTo>
                    <a:pt x="67" y="1"/>
                  </a:moveTo>
                  <a:cubicBezTo>
                    <a:pt x="59" y="1"/>
                    <a:pt x="51" y="2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0" y="86"/>
                    <a:pt x="34" y="96"/>
                    <a:pt x="57" y="96"/>
                  </a:cubicBezTo>
                  <a:cubicBezTo>
                    <a:pt x="67" y="96"/>
                    <a:pt x="76" y="94"/>
                    <a:pt x="84" y="90"/>
                  </a:cubicBezTo>
                  <a:cubicBezTo>
                    <a:pt x="98" y="76"/>
                    <a:pt x="112" y="48"/>
                    <a:pt x="112" y="20"/>
                  </a:cubicBezTo>
                  <a:cubicBezTo>
                    <a:pt x="102" y="11"/>
                    <a:pt x="86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3868200" y="2446190"/>
              <a:ext cx="26426" cy="18498"/>
            </a:xfrm>
            <a:custGeom>
              <a:avLst/>
              <a:gdLst/>
              <a:ahLst/>
              <a:cxnLst/>
              <a:rect l="l" t="t" r="r" b="b"/>
              <a:pathLst>
                <a:path w="400" h="280" extrusionOk="0">
                  <a:moveTo>
                    <a:pt x="195" y="0"/>
                  </a:moveTo>
                  <a:cubicBezTo>
                    <a:pt x="178" y="0"/>
                    <a:pt x="160" y="6"/>
                    <a:pt x="143" y="19"/>
                  </a:cubicBezTo>
                  <a:cubicBezTo>
                    <a:pt x="0" y="43"/>
                    <a:pt x="91" y="280"/>
                    <a:pt x="198" y="280"/>
                  </a:cubicBezTo>
                  <a:cubicBezTo>
                    <a:pt x="217" y="280"/>
                    <a:pt x="236" y="273"/>
                    <a:pt x="255" y="257"/>
                  </a:cubicBezTo>
                  <a:cubicBezTo>
                    <a:pt x="399" y="232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3879761" y="2451211"/>
              <a:ext cx="8060" cy="6144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7" y="1"/>
                  </a:moveTo>
                  <a:cubicBezTo>
                    <a:pt x="35" y="1"/>
                    <a:pt x="1" y="32"/>
                    <a:pt x="10" y="69"/>
                  </a:cubicBezTo>
                  <a:cubicBezTo>
                    <a:pt x="18" y="85"/>
                    <a:pt x="31" y="92"/>
                    <a:pt x="46" y="92"/>
                  </a:cubicBezTo>
                  <a:cubicBezTo>
                    <a:pt x="57" y="92"/>
                    <a:pt x="68" y="89"/>
                    <a:pt x="80" y="83"/>
                  </a:cubicBezTo>
                  <a:cubicBezTo>
                    <a:pt x="108" y="83"/>
                    <a:pt x="121" y="55"/>
                    <a:pt x="108" y="27"/>
                  </a:cubicBezTo>
                  <a:cubicBezTo>
                    <a:pt x="98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3914908" y="2534717"/>
              <a:ext cx="18036" cy="16186"/>
            </a:xfrm>
            <a:custGeom>
              <a:avLst/>
              <a:gdLst/>
              <a:ahLst/>
              <a:cxnLst/>
              <a:rect l="l" t="t" r="r" b="b"/>
              <a:pathLst>
                <a:path w="273" h="245" extrusionOk="0">
                  <a:moveTo>
                    <a:pt x="191" y="1"/>
                  </a:moveTo>
                  <a:cubicBezTo>
                    <a:pt x="105" y="1"/>
                    <a:pt x="0" y="245"/>
                    <a:pt x="122" y="245"/>
                  </a:cubicBezTo>
                  <a:cubicBezTo>
                    <a:pt x="130" y="245"/>
                    <a:pt x="138" y="244"/>
                    <a:pt x="147" y="242"/>
                  </a:cubicBezTo>
                  <a:cubicBezTo>
                    <a:pt x="231" y="214"/>
                    <a:pt x="273" y="130"/>
                    <a:pt x="245" y="46"/>
                  </a:cubicBezTo>
                  <a:cubicBezTo>
                    <a:pt x="230" y="14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3919070" y="2539011"/>
              <a:ext cx="8390" cy="5880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77" y="0"/>
                  </a:moveTo>
                  <a:cubicBezTo>
                    <a:pt x="66" y="0"/>
                    <a:pt x="54" y="3"/>
                    <a:pt x="43" y="9"/>
                  </a:cubicBezTo>
                  <a:cubicBezTo>
                    <a:pt x="29" y="9"/>
                    <a:pt x="1" y="37"/>
                    <a:pt x="15" y="65"/>
                  </a:cubicBezTo>
                  <a:cubicBezTo>
                    <a:pt x="23" y="81"/>
                    <a:pt x="36" y="88"/>
                    <a:pt x="51" y="88"/>
                  </a:cubicBezTo>
                  <a:cubicBezTo>
                    <a:pt x="61" y="88"/>
                    <a:pt x="73" y="85"/>
                    <a:pt x="84" y="79"/>
                  </a:cubicBezTo>
                  <a:cubicBezTo>
                    <a:pt x="112" y="79"/>
                    <a:pt x="126" y="51"/>
                    <a:pt x="126" y="23"/>
                  </a:cubicBezTo>
                  <a:cubicBezTo>
                    <a:pt x="110" y="7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3214156" y="1951694"/>
              <a:ext cx="1108637" cy="765825"/>
            </a:xfrm>
            <a:custGeom>
              <a:avLst/>
              <a:gdLst/>
              <a:ahLst/>
              <a:cxnLst/>
              <a:rect l="l" t="t" r="r" b="b"/>
              <a:pathLst>
                <a:path w="16781" h="11592" extrusionOk="0">
                  <a:moveTo>
                    <a:pt x="9429" y="502"/>
                  </a:moveTo>
                  <a:lnTo>
                    <a:pt x="9429" y="4575"/>
                  </a:lnTo>
                  <a:cubicBezTo>
                    <a:pt x="9429" y="4575"/>
                    <a:pt x="16780" y="8802"/>
                    <a:pt x="12205" y="10866"/>
                  </a:cubicBezTo>
                  <a:cubicBezTo>
                    <a:pt x="12205" y="10866"/>
                    <a:pt x="11006" y="11382"/>
                    <a:pt x="8383" y="11410"/>
                  </a:cubicBezTo>
                  <a:cubicBezTo>
                    <a:pt x="5775" y="11382"/>
                    <a:pt x="4575" y="10866"/>
                    <a:pt x="4575" y="10866"/>
                  </a:cubicBezTo>
                  <a:cubicBezTo>
                    <a:pt x="0" y="8788"/>
                    <a:pt x="7365" y="4575"/>
                    <a:pt x="7365" y="4575"/>
                  </a:cubicBezTo>
                  <a:lnTo>
                    <a:pt x="7365" y="502"/>
                  </a:lnTo>
                  <a:cubicBezTo>
                    <a:pt x="7686" y="690"/>
                    <a:pt x="8041" y="785"/>
                    <a:pt x="8397" y="785"/>
                  </a:cubicBezTo>
                  <a:cubicBezTo>
                    <a:pt x="8753" y="785"/>
                    <a:pt x="9108" y="690"/>
                    <a:pt x="9429" y="502"/>
                  </a:cubicBezTo>
                  <a:close/>
                  <a:moveTo>
                    <a:pt x="9694" y="0"/>
                  </a:moveTo>
                  <a:lnTo>
                    <a:pt x="9276" y="279"/>
                  </a:lnTo>
                  <a:cubicBezTo>
                    <a:pt x="9011" y="432"/>
                    <a:pt x="8704" y="516"/>
                    <a:pt x="8397" y="516"/>
                  </a:cubicBezTo>
                  <a:cubicBezTo>
                    <a:pt x="8076" y="516"/>
                    <a:pt x="7769" y="432"/>
                    <a:pt x="7477" y="265"/>
                  </a:cubicBezTo>
                  <a:lnTo>
                    <a:pt x="7100" y="56"/>
                  </a:lnTo>
                  <a:lnTo>
                    <a:pt x="7100" y="56"/>
                  </a:lnTo>
                  <a:lnTo>
                    <a:pt x="7239" y="4450"/>
                  </a:lnTo>
                  <a:cubicBezTo>
                    <a:pt x="6472" y="4896"/>
                    <a:pt x="2720" y="7156"/>
                    <a:pt x="2818" y="9192"/>
                  </a:cubicBezTo>
                  <a:cubicBezTo>
                    <a:pt x="2860" y="9987"/>
                    <a:pt x="3404" y="10629"/>
                    <a:pt x="4478" y="11117"/>
                  </a:cubicBezTo>
                  <a:cubicBezTo>
                    <a:pt x="4519" y="11131"/>
                    <a:pt x="5747" y="11563"/>
                    <a:pt x="8397" y="11591"/>
                  </a:cubicBezTo>
                  <a:cubicBezTo>
                    <a:pt x="11047" y="11563"/>
                    <a:pt x="12275" y="11131"/>
                    <a:pt x="12317" y="11117"/>
                  </a:cubicBezTo>
                  <a:cubicBezTo>
                    <a:pt x="13377" y="10629"/>
                    <a:pt x="13935" y="9987"/>
                    <a:pt x="13977" y="9192"/>
                  </a:cubicBezTo>
                  <a:cubicBezTo>
                    <a:pt x="14074" y="7156"/>
                    <a:pt x="10280" y="4924"/>
                    <a:pt x="9527" y="4464"/>
                  </a:cubicBezTo>
                  <a:lnTo>
                    <a:pt x="9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3517329" y="2067770"/>
              <a:ext cx="242392" cy="577871"/>
            </a:xfrm>
            <a:custGeom>
              <a:avLst/>
              <a:gdLst/>
              <a:ahLst/>
              <a:cxnLst/>
              <a:rect l="l" t="t" r="r" b="b"/>
              <a:pathLst>
                <a:path w="3669" h="8747" extrusionOk="0">
                  <a:moveTo>
                    <a:pt x="3250" y="15"/>
                  </a:moveTo>
                  <a:lnTo>
                    <a:pt x="3097" y="3027"/>
                  </a:lnTo>
                  <a:lnTo>
                    <a:pt x="0" y="8188"/>
                  </a:lnTo>
                  <a:cubicBezTo>
                    <a:pt x="642" y="8523"/>
                    <a:pt x="1353" y="8704"/>
                    <a:pt x="2065" y="8746"/>
                  </a:cubicBezTo>
                  <a:lnTo>
                    <a:pt x="3669" y="308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3851816" y="2342402"/>
              <a:ext cx="215702" cy="286656"/>
            </a:xfrm>
            <a:custGeom>
              <a:avLst/>
              <a:gdLst/>
              <a:ahLst/>
              <a:cxnLst/>
              <a:rect l="l" t="t" r="r" b="b"/>
              <a:pathLst>
                <a:path w="3265" h="4339" extrusionOk="0">
                  <a:moveTo>
                    <a:pt x="0" y="0"/>
                  </a:moveTo>
                  <a:lnTo>
                    <a:pt x="2302" y="4338"/>
                  </a:lnTo>
                  <a:cubicBezTo>
                    <a:pt x="2302" y="4338"/>
                    <a:pt x="3111" y="4073"/>
                    <a:pt x="3264" y="3752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3372646" y="2514699"/>
              <a:ext cx="93152" cy="138274"/>
            </a:xfrm>
            <a:custGeom>
              <a:avLst/>
              <a:gdLst/>
              <a:ahLst/>
              <a:cxnLst/>
              <a:rect l="l" t="t" r="r" b="b"/>
              <a:pathLst>
                <a:path w="1410" h="2093" extrusionOk="0">
                  <a:moveTo>
                    <a:pt x="642" y="1"/>
                  </a:moveTo>
                  <a:lnTo>
                    <a:pt x="642" y="1"/>
                  </a:lnTo>
                  <a:cubicBezTo>
                    <a:pt x="642" y="1"/>
                    <a:pt x="0" y="1200"/>
                    <a:pt x="1409" y="2093"/>
                  </a:cubicBezTo>
                  <a:cubicBezTo>
                    <a:pt x="1409" y="2093"/>
                    <a:pt x="209" y="1270"/>
                    <a:pt x="642" y="1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3468441" y="2275082"/>
              <a:ext cx="186237" cy="154922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2818" y="1"/>
                  </a:moveTo>
                  <a:lnTo>
                    <a:pt x="2818" y="1"/>
                  </a:lnTo>
                  <a:cubicBezTo>
                    <a:pt x="559" y="1242"/>
                    <a:pt x="1" y="2330"/>
                    <a:pt x="1" y="2344"/>
                  </a:cubicBezTo>
                  <a:cubicBezTo>
                    <a:pt x="615" y="1410"/>
                    <a:pt x="2818" y="1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3708983" y="1964576"/>
              <a:ext cx="134574" cy="25435"/>
            </a:xfrm>
            <a:custGeom>
              <a:avLst/>
              <a:gdLst/>
              <a:ahLst/>
              <a:cxnLst/>
              <a:rect l="l" t="t" r="r" b="b"/>
              <a:pathLst>
                <a:path w="2037" h="385" extrusionOk="0">
                  <a:moveTo>
                    <a:pt x="2037" y="0"/>
                  </a:moveTo>
                  <a:cubicBezTo>
                    <a:pt x="1637" y="219"/>
                    <a:pt x="1278" y="292"/>
                    <a:pt x="976" y="292"/>
                  </a:cubicBezTo>
                  <a:cubicBezTo>
                    <a:pt x="373" y="292"/>
                    <a:pt x="1" y="0"/>
                    <a:pt x="0" y="0"/>
                  </a:cubicBezTo>
                  <a:lnTo>
                    <a:pt x="0" y="0"/>
                  </a:lnTo>
                  <a:cubicBezTo>
                    <a:pt x="307" y="289"/>
                    <a:pt x="636" y="385"/>
                    <a:pt x="938" y="385"/>
                  </a:cubicBezTo>
                  <a:cubicBezTo>
                    <a:pt x="1541" y="385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3688701" y="1874331"/>
              <a:ext cx="162256" cy="18432"/>
            </a:xfrm>
            <a:custGeom>
              <a:avLst/>
              <a:gdLst/>
              <a:ahLst/>
              <a:cxnLst/>
              <a:rect l="l" t="t" r="r" b="b"/>
              <a:pathLst>
                <a:path w="2456" h="279" extrusionOk="0">
                  <a:moveTo>
                    <a:pt x="1084" y="0"/>
                  </a:moveTo>
                  <a:cubicBezTo>
                    <a:pt x="390" y="0"/>
                    <a:pt x="1" y="236"/>
                    <a:pt x="1" y="236"/>
                  </a:cubicBezTo>
                  <a:cubicBezTo>
                    <a:pt x="380" y="138"/>
                    <a:pt x="768" y="89"/>
                    <a:pt x="1156" y="89"/>
                  </a:cubicBezTo>
                  <a:cubicBezTo>
                    <a:pt x="1595" y="89"/>
                    <a:pt x="2033" y="152"/>
                    <a:pt x="2456" y="278"/>
                  </a:cubicBezTo>
                  <a:cubicBezTo>
                    <a:pt x="1919" y="69"/>
                    <a:pt x="1458" y="0"/>
                    <a:pt x="1084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3548643" y="2360900"/>
              <a:ext cx="440521" cy="26690"/>
            </a:xfrm>
            <a:custGeom>
              <a:avLst/>
              <a:gdLst/>
              <a:ahLst/>
              <a:cxnLst/>
              <a:rect l="l" t="t" r="r" b="b"/>
              <a:pathLst>
                <a:path w="6668" h="404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0" y="404"/>
                    <a:pt x="1911" y="208"/>
                    <a:pt x="3278" y="208"/>
                  </a:cubicBezTo>
                  <a:cubicBezTo>
                    <a:pt x="4659" y="208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3931052" y="2352684"/>
              <a:ext cx="80269" cy="61771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419" y="0"/>
                  </a:moveTo>
                  <a:cubicBezTo>
                    <a:pt x="419" y="0"/>
                    <a:pt x="935" y="642"/>
                    <a:pt x="1" y="935"/>
                  </a:cubicBezTo>
                  <a:cubicBezTo>
                    <a:pt x="336" y="907"/>
                    <a:pt x="643" y="767"/>
                    <a:pt x="880" y="530"/>
                  </a:cubicBezTo>
                  <a:cubicBezTo>
                    <a:pt x="1214" y="14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3549568" y="2387524"/>
              <a:ext cx="439597" cy="45651"/>
            </a:xfrm>
            <a:custGeom>
              <a:avLst/>
              <a:gdLst/>
              <a:ahLst/>
              <a:cxnLst/>
              <a:rect l="l" t="t" r="r" b="b"/>
              <a:pathLst>
                <a:path w="6654" h="691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98"/>
                    <a:pt x="781" y="601"/>
                    <a:pt x="3432" y="684"/>
                  </a:cubicBezTo>
                  <a:cubicBezTo>
                    <a:pt x="3582" y="689"/>
                    <a:pt x="3726" y="691"/>
                    <a:pt x="3863" y="691"/>
                  </a:cubicBezTo>
                  <a:cubicBezTo>
                    <a:pt x="6378" y="691"/>
                    <a:pt x="6654" y="1"/>
                    <a:pt x="6654" y="1"/>
                  </a:cubicBezTo>
                  <a:lnTo>
                    <a:pt x="6654" y="1"/>
                  </a:lnTo>
                  <a:cubicBezTo>
                    <a:pt x="6641" y="14"/>
                    <a:pt x="6000" y="592"/>
                    <a:pt x="3792" y="592"/>
                  </a:cubicBezTo>
                  <a:cubicBezTo>
                    <a:pt x="3672" y="592"/>
                    <a:pt x="3547" y="590"/>
                    <a:pt x="3418" y="587"/>
                  </a:cubicBezTo>
                  <a:cubicBezTo>
                    <a:pt x="1074" y="531"/>
                    <a:pt x="154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3563640" y="1867329"/>
              <a:ext cx="406168" cy="127109"/>
            </a:xfrm>
            <a:custGeom>
              <a:avLst/>
              <a:gdLst/>
              <a:ahLst/>
              <a:cxnLst/>
              <a:rect l="l" t="t" r="r" b="b"/>
              <a:pathLst>
                <a:path w="6148" h="1924" extrusionOk="0">
                  <a:moveTo>
                    <a:pt x="3015" y="338"/>
                  </a:moveTo>
                  <a:cubicBezTo>
                    <a:pt x="3380" y="338"/>
                    <a:pt x="3756" y="382"/>
                    <a:pt x="4042" y="468"/>
                  </a:cubicBezTo>
                  <a:cubicBezTo>
                    <a:pt x="4865" y="719"/>
                    <a:pt x="4362" y="1096"/>
                    <a:pt x="4097" y="1235"/>
                  </a:cubicBezTo>
                  <a:cubicBezTo>
                    <a:pt x="4028" y="1291"/>
                    <a:pt x="3958" y="1305"/>
                    <a:pt x="3958" y="1305"/>
                  </a:cubicBezTo>
                  <a:cubicBezTo>
                    <a:pt x="3707" y="1458"/>
                    <a:pt x="3414" y="1556"/>
                    <a:pt x="3121" y="1584"/>
                  </a:cubicBezTo>
                  <a:cubicBezTo>
                    <a:pt x="2814" y="1584"/>
                    <a:pt x="2521" y="1486"/>
                    <a:pt x="2270" y="1305"/>
                  </a:cubicBezTo>
                  <a:cubicBezTo>
                    <a:pt x="2200" y="1263"/>
                    <a:pt x="2131" y="1235"/>
                    <a:pt x="2075" y="1193"/>
                  </a:cubicBezTo>
                  <a:cubicBezTo>
                    <a:pt x="1212" y="622"/>
                    <a:pt x="2080" y="338"/>
                    <a:pt x="3015" y="338"/>
                  </a:cubicBezTo>
                  <a:close/>
                  <a:moveTo>
                    <a:pt x="2940" y="1"/>
                  </a:moveTo>
                  <a:cubicBezTo>
                    <a:pt x="1413" y="1"/>
                    <a:pt x="1" y="500"/>
                    <a:pt x="1796" y="1500"/>
                  </a:cubicBezTo>
                  <a:cubicBezTo>
                    <a:pt x="1796" y="1500"/>
                    <a:pt x="2368" y="1923"/>
                    <a:pt x="2984" y="1923"/>
                  </a:cubicBezTo>
                  <a:cubicBezTo>
                    <a:pt x="3020" y="1923"/>
                    <a:pt x="3057" y="1922"/>
                    <a:pt x="3093" y="1919"/>
                  </a:cubicBezTo>
                  <a:cubicBezTo>
                    <a:pt x="3553" y="1863"/>
                    <a:pt x="4000" y="1723"/>
                    <a:pt x="4404" y="1500"/>
                  </a:cubicBezTo>
                  <a:cubicBezTo>
                    <a:pt x="4404" y="1500"/>
                    <a:pt x="6148" y="705"/>
                    <a:pt x="4516" y="203"/>
                  </a:cubicBezTo>
                  <a:cubicBezTo>
                    <a:pt x="4077" y="68"/>
                    <a:pt x="350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3644636" y="1889658"/>
              <a:ext cx="240411" cy="59326"/>
            </a:xfrm>
            <a:custGeom>
              <a:avLst/>
              <a:gdLst/>
              <a:ahLst/>
              <a:cxnLst/>
              <a:rect l="l" t="t" r="r" b="b"/>
              <a:pathLst>
                <a:path w="3639" h="898" extrusionOk="0">
                  <a:moveTo>
                    <a:pt x="1792" y="0"/>
                  </a:moveTo>
                  <a:cubicBezTo>
                    <a:pt x="861" y="0"/>
                    <a:pt x="0" y="284"/>
                    <a:pt x="863" y="855"/>
                  </a:cubicBezTo>
                  <a:cubicBezTo>
                    <a:pt x="849" y="842"/>
                    <a:pt x="700" y="367"/>
                    <a:pt x="1685" y="367"/>
                  </a:cubicBezTo>
                  <a:cubicBezTo>
                    <a:pt x="1699" y="367"/>
                    <a:pt x="1713" y="367"/>
                    <a:pt x="1728" y="367"/>
                  </a:cubicBezTo>
                  <a:cubicBezTo>
                    <a:pt x="2760" y="381"/>
                    <a:pt x="2871" y="897"/>
                    <a:pt x="2871" y="897"/>
                  </a:cubicBezTo>
                  <a:cubicBezTo>
                    <a:pt x="3136" y="758"/>
                    <a:pt x="3639" y="395"/>
                    <a:pt x="2816" y="130"/>
                  </a:cubicBezTo>
                  <a:cubicBezTo>
                    <a:pt x="2530" y="44"/>
                    <a:pt x="215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3638954" y="1872746"/>
              <a:ext cx="256266" cy="115746"/>
            </a:xfrm>
            <a:custGeom>
              <a:avLst/>
              <a:gdLst/>
              <a:ahLst/>
              <a:cxnLst/>
              <a:rect l="l" t="t" r="r" b="b"/>
              <a:pathLst>
                <a:path w="3879" h="1752" extrusionOk="0">
                  <a:moveTo>
                    <a:pt x="1960" y="71"/>
                  </a:moveTo>
                  <a:cubicBezTo>
                    <a:pt x="2882" y="71"/>
                    <a:pt x="3306" y="256"/>
                    <a:pt x="3501" y="442"/>
                  </a:cubicBezTo>
                  <a:cubicBezTo>
                    <a:pt x="3655" y="595"/>
                    <a:pt x="3641" y="832"/>
                    <a:pt x="3488" y="986"/>
                  </a:cubicBezTo>
                  <a:cubicBezTo>
                    <a:pt x="2947" y="1471"/>
                    <a:pt x="2445" y="1591"/>
                    <a:pt x="2079" y="1591"/>
                  </a:cubicBezTo>
                  <a:cubicBezTo>
                    <a:pt x="1720" y="1591"/>
                    <a:pt x="1493" y="1474"/>
                    <a:pt x="1493" y="1474"/>
                  </a:cubicBezTo>
                  <a:cubicBezTo>
                    <a:pt x="279" y="1028"/>
                    <a:pt x="293" y="609"/>
                    <a:pt x="433" y="372"/>
                  </a:cubicBezTo>
                  <a:cubicBezTo>
                    <a:pt x="516" y="247"/>
                    <a:pt x="642" y="163"/>
                    <a:pt x="781" y="149"/>
                  </a:cubicBezTo>
                  <a:cubicBezTo>
                    <a:pt x="1245" y="94"/>
                    <a:pt x="1633" y="71"/>
                    <a:pt x="1960" y="71"/>
                  </a:cubicBezTo>
                  <a:close/>
                  <a:moveTo>
                    <a:pt x="1868" y="0"/>
                  </a:moveTo>
                  <a:cubicBezTo>
                    <a:pt x="1505" y="0"/>
                    <a:pt x="1077" y="24"/>
                    <a:pt x="572" y="79"/>
                  </a:cubicBezTo>
                  <a:cubicBezTo>
                    <a:pt x="405" y="107"/>
                    <a:pt x="265" y="205"/>
                    <a:pt x="168" y="344"/>
                  </a:cubicBezTo>
                  <a:cubicBezTo>
                    <a:pt x="0" y="623"/>
                    <a:pt x="0" y="1097"/>
                    <a:pt x="1395" y="1613"/>
                  </a:cubicBezTo>
                  <a:cubicBezTo>
                    <a:pt x="1395" y="1613"/>
                    <a:pt x="1654" y="1751"/>
                    <a:pt x="2067" y="1751"/>
                  </a:cubicBezTo>
                  <a:cubicBezTo>
                    <a:pt x="2487" y="1751"/>
                    <a:pt x="3065" y="1610"/>
                    <a:pt x="3697" y="1042"/>
                  </a:cubicBezTo>
                  <a:cubicBezTo>
                    <a:pt x="3864" y="874"/>
                    <a:pt x="3878" y="609"/>
                    <a:pt x="3697" y="428"/>
                  </a:cubicBezTo>
                  <a:cubicBezTo>
                    <a:pt x="3476" y="218"/>
                    <a:pt x="2972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3856440" y="1885298"/>
              <a:ext cx="76503" cy="59987"/>
            </a:xfrm>
            <a:custGeom>
              <a:avLst/>
              <a:gdLst/>
              <a:ahLst/>
              <a:cxnLst/>
              <a:rect l="l" t="t" r="r" b="b"/>
              <a:pathLst>
                <a:path w="1158" h="908" extrusionOk="0">
                  <a:moveTo>
                    <a:pt x="0" y="1"/>
                  </a:moveTo>
                  <a:lnTo>
                    <a:pt x="0" y="1"/>
                  </a:lnTo>
                  <a:cubicBezTo>
                    <a:pt x="921" y="391"/>
                    <a:pt x="335" y="907"/>
                    <a:pt x="335" y="907"/>
                  </a:cubicBezTo>
                  <a:cubicBezTo>
                    <a:pt x="1158" y="3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3694251" y="1964576"/>
              <a:ext cx="150232" cy="29201"/>
            </a:xfrm>
            <a:custGeom>
              <a:avLst/>
              <a:gdLst/>
              <a:ahLst/>
              <a:cxnLst/>
              <a:rect l="l" t="t" r="r" b="b"/>
              <a:pathLst>
                <a:path w="2274" h="442" extrusionOk="0">
                  <a:moveTo>
                    <a:pt x="0" y="0"/>
                  </a:moveTo>
                  <a:cubicBezTo>
                    <a:pt x="0" y="0"/>
                    <a:pt x="527" y="442"/>
                    <a:pt x="1233" y="442"/>
                  </a:cubicBezTo>
                  <a:cubicBezTo>
                    <a:pt x="1554" y="442"/>
                    <a:pt x="1912" y="350"/>
                    <a:pt x="2274" y="84"/>
                  </a:cubicBezTo>
                  <a:lnTo>
                    <a:pt x="2274" y="84"/>
                  </a:lnTo>
                  <a:cubicBezTo>
                    <a:pt x="2265" y="84"/>
                    <a:pt x="1861" y="321"/>
                    <a:pt x="1241" y="321"/>
                  </a:cubicBezTo>
                  <a:cubicBezTo>
                    <a:pt x="887" y="321"/>
                    <a:pt x="462" y="2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038265" y="1496440"/>
              <a:ext cx="224026" cy="191655"/>
            </a:xfrm>
            <a:custGeom>
              <a:avLst/>
              <a:gdLst/>
              <a:ahLst/>
              <a:cxnLst/>
              <a:rect l="l" t="t" r="r" b="b"/>
              <a:pathLst>
                <a:path w="3391" h="2901" extrusionOk="0">
                  <a:moveTo>
                    <a:pt x="1939" y="0"/>
                  </a:moveTo>
                  <a:cubicBezTo>
                    <a:pt x="642" y="0"/>
                    <a:pt x="1" y="1563"/>
                    <a:pt x="907" y="2469"/>
                  </a:cubicBezTo>
                  <a:cubicBezTo>
                    <a:pt x="1205" y="2767"/>
                    <a:pt x="1570" y="2900"/>
                    <a:pt x="1928" y="2900"/>
                  </a:cubicBezTo>
                  <a:cubicBezTo>
                    <a:pt x="2675" y="2900"/>
                    <a:pt x="3390" y="2319"/>
                    <a:pt x="3390" y="1451"/>
                  </a:cubicBezTo>
                  <a:cubicBezTo>
                    <a:pt x="3390" y="642"/>
                    <a:pt x="2735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136900" y="1983933"/>
              <a:ext cx="273707" cy="273707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078" y="0"/>
                  </a:moveTo>
                  <a:cubicBezTo>
                    <a:pt x="935" y="0"/>
                    <a:pt x="0" y="935"/>
                    <a:pt x="0" y="2079"/>
                  </a:cubicBezTo>
                  <a:cubicBezTo>
                    <a:pt x="0" y="3222"/>
                    <a:pt x="935" y="4143"/>
                    <a:pt x="2078" y="4143"/>
                  </a:cubicBezTo>
                  <a:cubicBezTo>
                    <a:pt x="3222" y="4143"/>
                    <a:pt x="4143" y="3222"/>
                    <a:pt x="4143" y="2079"/>
                  </a:cubicBezTo>
                  <a:cubicBezTo>
                    <a:pt x="4143" y="935"/>
                    <a:pt x="3222" y="0"/>
                    <a:pt x="2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1728619" y="2043788"/>
              <a:ext cx="1881795" cy="174279"/>
            </a:xfrm>
            <a:custGeom>
              <a:avLst/>
              <a:gdLst/>
              <a:ahLst/>
              <a:cxnLst/>
              <a:rect l="l" t="t" r="r" b="b"/>
              <a:pathLst>
                <a:path w="28484" h="2638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lnTo>
                    <a:pt x="503" y="2637"/>
                  </a:lnTo>
                  <a:cubicBezTo>
                    <a:pt x="8306" y="1360"/>
                    <a:pt x="14461" y="994"/>
                    <a:pt x="18957" y="994"/>
                  </a:cubicBezTo>
                  <a:cubicBezTo>
                    <a:pt x="25020" y="994"/>
                    <a:pt x="28065" y="1661"/>
                    <a:pt x="28065" y="1661"/>
                  </a:cubicBezTo>
                  <a:lnTo>
                    <a:pt x="28289" y="1103"/>
                  </a:ln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1728619" y="2043788"/>
              <a:ext cx="1881795" cy="146598"/>
            </a:xfrm>
            <a:custGeom>
              <a:avLst/>
              <a:gdLst/>
              <a:ahLst/>
              <a:cxnLst/>
              <a:rect l="l" t="t" r="r" b="b"/>
              <a:pathLst>
                <a:path w="28484" h="2219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cubicBezTo>
                    <a:pt x="280" y="2219"/>
                    <a:pt x="11024" y="429"/>
                    <a:pt x="20259" y="429"/>
                  </a:cubicBezTo>
                  <a:cubicBezTo>
                    <a:pt x="23227" y="429"/>
                    <a:pt x="26039" y="614"/>
                    <a:pt x="28289" y="1103"/>
                  </a:cubicBez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074205" y="1366490"/>
              <a:ext cx="471902" cy="2396904"/>
            </a:xfrm>
            <a:custGeom>
              <a:avLst/>
              <a:gdLst/>
              <a:ahLst/>
              <a:cxnLst/>
              <a:rect l="l" t="t" r="r" b="b"/>
              <a:pathLst>
                <a:path w="7143" h="36281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lnTo>
                    <a:pt x="5064" y="36281"/>
                  </a:lnTo>
                  <a:cubicBezTo>
                    <a:pt x="5064" y="36281"/>
                    <a:pt x="7142" y="20756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074205" y="1366490"/>
              <a:ext cx="367784" cy="2393271"/>
            </a:xfrm>
            <a:custGeom>
              <a:avLst/>
              <a:gdLst/>
              <a:ahLst/>
              <a:cxnLst/>
              <a:rect l="l" t="t" r="r" b="b"/>
              <a:pathLst>
                <a:path w="5567" h="36226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cubicBezTo>
                    <a:pt x="5385" y="17688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1893583" y="3750842"/>
              <a:ext cx="1110487" cy="124995"/>
            </a:xfrm>
            <a:custGeom>
              <a:avLst/>
              <a:gdLst/>
              <a:ahLst/>
              <a:cxnLst/>
              <a:rect l="l" t="t" r="r" b="b"/>
              <a:pathLst>
                <a:path w="16809" h="1892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lnTo>
                    <a:pt x="503" y="1892"/>
                  </a:lnTo>
                  <a:cubicBezTo>
                    <a:pt x="2230" y="1460"/>
                    <a:pt x="4848" y="1324"/>
                    <a:pt x="7467" y="1324"/>
                  </a:cubicBezTo>
                  <a:cubicBezTo>
                    <a:pt x="11956" y="1324"/>
                    <a:pt x="16446" y="1724"/>
                    <a:pt x="16446" y="1724"/>
                  </a:cubicBezTo>
                  <a:lnTo>
                    <a:pt x="16641" y="1111"/>
                  </a:ln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1893583" y="3750842"/>
              <a:ext cx="1110487" cy="73398"/>
            </a:xfrm>
            <a:custGeom>
              <a:avLst/>
              <a:gdLst/>
              <a:ahLst/>
              <a:cxnLst/>
              <a:rect l="l" t="t" r="r" b="b"/>
              <a:pathLst>
                <a:path w="16809" h="1111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cubicBezTo>
                    <a:pt x="3483" y="650"/>
                    <a:pt x="6400" y="497"/>
                    <a:pt x="8834" y="497"/>
                  </a:cubicBezTo>
                  <a:cubicBezTo>
                    <a:pt x="13703" y="497"/>
                    <a:pt x="16641" y="1111"/>
                    <a:pt x="16641" y="1111"/>
                  </a:cubicBez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3560601" y="2062220"/>
              <a:ext cx="427639" cy="163181"/>
            </a:xfrm>
            <a:custGeom>
              <a:avLst/>
              <a:gdLst/>
              <a:ahLst/>
              <a:cxnLst/>
              <a:rect l="l" t="t" r="r" b="b"/>
              <a:pathLst>
                <a:path w="6473" h="2470" extrusionOk="0">
                  <a:moveTo>
                    <a:pt x="1675" y="1"/>
                  </a:moveTo>
                  <a:cubicBezTo>
                    <a:pt x="754" y="1"/>
                    <a:pt x="1" y="545"/>
                    <a:pt x="1" y="1242"/>
                  </a:cubicBezTo>
                  <a:cubicBezTo>
                    <a:pt x="1" y="1926"/>
                    <a:pt x="754" y="2470"/>
                    <a:pt x="1675" y="2470"/>
                  </a:cubicBezTo>
                  <a:lnTo>
                    <a:pt x="4799" y="2470"/>
                  </a:lnTo>
                  <a:cubicBezTo>
                    <a:pt x="5734" y="2470"/>
                    <a:pt x="6473" y="1926"/>
                    <a:pt x="6473" y="1242"/>
                  </a:cubicBezTo>
                  <a:cubicBezTo>
                    <a:pt x="6473" y="545"/>
                    <a:pt x="5720" y="1"/>
                    <a:pt x="479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602541" y="1637422"/>
              <a:ext cx="439663" cy="648824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637555" y="1699193"/>
              <a:ext cx="408282" cy="591150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13155" y="1620906"/>
              <a:ext cx="423212" cy="151223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608090" y="1648984"/>
              <a:ext cx="254218" cy="85290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597057" y="1624407"/>
              <a:ext cx="292139" cy="144022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839384" y="1624540"/>
              <a:ext cx="102335" cy="89452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656912" y="1935970"/>
              <a:ext cx="366859" cy="333694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770280" y="2034341"/>
              <a:ext cx="23585" cy="19357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746298" y="2112694"/>
              <a:ext cx="23519" cy="1929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737115" y="2204855"/>
              <a:ext cx="23585" cy="19753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725091" y="2155174"/>
              <a:ext cx="12883" cy="1050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715908" y="2183846"/>
              <a:ext cx="15393" cy="1228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743524" y="2019873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736983" y="2079001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735133" y="1974882"/>
              <a:ext cx="14138" cy="12618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692852" y="2219653"/>
              <a:ext cx="16120" cy="12420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696551" y="2127426"/>
              <a:ext cx="22726" cy="19621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736190" y="1927316"/>
              <a:ext cx="100485" cy="36005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924608" y="2198644"/>
              <a:ext cx="14732" cy="9249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938878" y="2157948"/>
              <a:ext cx="13081" cy="10174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905713" y="2156957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882723" y="2121018"/>
              <a:ext cx="23519" cy="19555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50417" y="2008575"/>
              <a:ext cx="23585" cy="1929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810844" y="2152465"/>
              <a:ext cx="23783" cy="20084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807144" y="2203005"/>
              <a:ext cx="22660" cy="1929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955526" y="2175522"/>
              <a:ext cx="23717" cy="20084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941653" y="2113817"/>
              <a:ext cx="22925" cy="19621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900230" y="2051914"/>
              <a:ext cx="22726" cy="19819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57816" y="2175456"/>
              <a:ext cx="12817" cy="10174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60987" y="2196927"/>
              <a:ext cx="14402" cy="12817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849426" y="2142555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813552" y="2182855"/>
              <a:ext cx="12156" cy="1050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767505" y="2178164"/>
              <a:ext cx="14799" cy="1242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784087" y="2129342"/>
              <a:ext cx="13477" cy="1222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822802" y="2097103"/>
              <a:ext cx="12949" cy="13147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875720" y="2061494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932469" y="2081445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806616" y="2047686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778406" y="2078406"/>
              <a:ext cx="13147" cy="11627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836609" y="1976534"/>
              <a:ext cx="12420" cy="1050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793337" y="1964576"/>
              <a:ext cx="13874" cy="13147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788184" y="2002497"/>
              <a:ext cx="14534" cy="12684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762881" y="2229034"/>
              <a:ext cx="13874" cy="12949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808069" y="2232602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851804" y="2231016"/>
              <a:ext cx="14468" cy="12684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890056" y="2218002"/>
              <a:ext cx="14468" cy="13477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992324" y="2167990"/>
              <a:ext cx="14072" cy="12684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736190" y="1929562"/>
              <a:ext cx="46113" cy="33759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814477" y="1927712"/>
              <a:ext cx="209294" cy="295839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656912" y="2175588"/>
              <a:ext cx="366859" cy="13642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506747" y="1437444"/>
              <a:ext cx="222111" cy="165955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504897" y="1434669"/>
              <a:ext cx="225810" cy="169655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534362" y="1476158"/>
              <a:ext cx="188087" cy="121692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703026" y="1581201"/>
              <a:ext cx="2775" cy="2312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651957" y="1550943"/>
              <a:ext cx="9645" cy="7664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673495" y="1555039"/>
              <a:ext cx="9315" cy="7201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662462" y="1560589"/>
              <a:ext cx="8324" cy="8126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677194" y="1567922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646540" y="1536475"/>
              <a:ext cx="9778" cy="7531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627447" y="1534955"/>
              <a:ext cx="7003" cy="7135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628372" y="1523724"/>
              <a:ext cx="9249" cy="8126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611790" y="1509917"/>
              <a:ext cx="8060" cy="7664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602541" y="1517977"/>
              <a:ext cx="8390" cy="7465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587808" y="1502518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573076" y="1497034"/>
              <a:ext cx="9712" cy="7201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616348" y="1524055"/>
              <a:ext cx="5616" cy="4691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598841" y="1510776"/>
              <a:ext cx="5616" cy="5087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587808" y="1493268"/>
              <a:ext cx="5616" cy="4558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574001" y="1485407"/>
              <a:ext cx="5549" cy="5021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559268" y="1487785"/>
              <a:ext cx="5549" cy="4492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568451" y="1495515"/>
              <a:ext cx="4691" cy="4691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567526" y="1487124"/>
              <a:ext cx="3898" cy="4492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582259" y="1494458"/>
              <a:ext cx="6210" cy="4823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554644" y="1481443"/>
              <a:ext cx="4426" cy="4030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545395" y="1479461"/>
              <a:ext cx="5616" cy="4492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620048" y="1531454"/>
              <a:ext cx="5616" cy="5021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602541" y="1506548"/>
              <a:ext cx="6012" cy="4889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639802" y="1539514"/>
              <a:ext cx="5946" cy="3039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570301" y="1484680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576776" y="1489965"/>
              <a:ext cx="10174" cy="13015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584109" y="1494854"/>
              <a:ext cx="10240" cy="13411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590583" y="1500139"/>
              <a:ext cx="11099" cy="13609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597916" y="1505623"/>
              <a:ext cx="10240" cy="13015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605316" y="1510247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611790" y="1515797"/>
              <a:ext cx="10174" cy="12949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535287" y="1473053"/>
              <a:ext cx="38780" cy="5351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528812" y="1455876"/>
              <a:ext cx="188087" cy="137415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494723" y="1419936"/>
              <a:ext cx="38780" cy="51663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419144" y="1379637"/>
              <a:ext cx="114359" cy="91962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416436" y="1390471"/>
              <a:ext cx="84827" cy="81128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451450" y="1406327"/>
              <a:ext cx="36005" cy="26690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710359" y="1607957"/>
              <a:ext cx="56287" cy="82053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879023" y="1555436"/>
              <a:ext cx="1711282" cy="276482"/>
            </a:xfrm>
            <a:custGeom>
              <a:avLst/>
              <a:gdLst/>
              <a:ahLst/>
              <a:cxnLst/>
              <a:rect l="l" t="t" r="r" b="b"/>
              <a:pathLst>
                <a:path w="25903" h="4185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lnTo>
                    <a:pt x="419" y="4185"/>
                  </a:lnTo>
                  <a:cubicBezTo>
                    <a:pt x="419" y="4185"/>
                    <a:pt x="12431" y="816"/>
                    <a:pt x="21342" y="816"/>
                  </a:cubicBezTo>
                  <a:cubicBezTo>
                    <a:pt x="22800" y="816"/>
                    <a:pt x="24175" y="906"/>
                    <a:pt x="25401" y="1116"/>
                  </a:cubicBezTo>
                  <a:lnTo>
                    <a:pt x="25708" y="530"/>
                  </a:ln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879023" y="1555436"/>
              <a:ext cx="1711282" cy="247017"/>
            </a:xfrm>
            <a:custGeom>
              <a:avLst/>
              <a:gdLst/>
              <a:ahLst/>
              <a:cxnLst/>
              <a:rect l="l" t="t" r="r" b="b"/>
              <a:pathLst>
                <a:path w="25903" h="3739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cubicBezTo>
                    <a:pt x="11266" y="882"/>
                    <a:pt x="18634" y="371"/>
                    <a:pt x="22493" y="371"/>
                  </a:cubicBezTo>
                  <a:cubicBezTo>
                    <a:pt x="24647" y="371"/>
                    <a:pt x="25708" y="530"/>
                    <a:pt x="25708" y="530"/>
                  </a:cubicBez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598841" y="1746958"/>
              <a:ext cx="361309" cy="170844"/>
            </a:xfrm>
            <a:custGeom>
              <a:avLst/>
              <a:gdLst/>
              <a:ahLst/>
              <a:cxnLst/>
              <a:rect l="l" t="t" r="r" b="b"/>
              <a:pathLst>
                <a:path w="5469" h="2586" extrusionOk="0">
                  <a:moveTo>
                    <a:pt x="4416" y="0"/>
                  </a:moveTo>
                  <a:cubicBezTo>
                    <a:pt x="4358" y="0"/>
                    <a:pt x="4300" y="5"/>
                    <a:pt x="4241" y="16"/>
                  </a:cubicBezTo>
                  <a:lnTo>
                    <a:pt x="880" y="658"/>
                  </a:lnTo>
                  <a:cubicBezTo>
                    <a:pt x="350" y="756"/>
                    <a:pt x="1" y="1258"/>
                    <a:pt x="113" y="1788"/>
                  </a:cubicBezTo>
                  <a:cubicBezTo>
                    <a:pt x="199" y="2258"/>
                    <a:pt x="604" y="2585"/>
                    <a:pt x="1064" y="2585"/>
                  </a:cubicBezTo>
                  <a:cubicBezTo>
                    <a:pt x="1123" y="2585"/>
                    <a:pt x="1182" y="2580"/>
                    <a:pt x="1242" y="2569"/>
                  </a:cubicBezTo>
                  <a:lnTo>
                    <a:pt x="4590" y="1927"/>
                  </a:lnTo>
                  <a:cubicBezTo>
                    <a:pt x="5120" y="1830"/>
                    <a:pt x="5469" y="1314"/>
                    <a:pt x="5371" y="798"/>
                  </a:cubicBezTo>
                  <a:cubicBezTo>
                    <a:pt x="5285" y="327"/>
                    <a:pt x="4869" y="0"/>
                    <a:pt x="4416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540319" y="1429185"/>
              <a:ext cx="487560" cy="515505"/>
            </a:xfrm>
            <a:custGeom>
              <a:avLst/>
              <a:gdLst/>
              <a:ahLst/>
              <a:cxnLst/>
              <a:rect l="l" t="t" r="r" b="b"/>
              <a:pathLst>
                <a:path w="7380" h="7803" extrusionOk="0">
                  <a:moveTo>
                    <a:pt x="2930" y="0"/>
                  </a:moveTo>
                  <a:cubicBezTo>
                    <a:pt x="2470" y="0"/>
                    <a:pt x="2023" y="140"/>
                    <a:pt x="1647" y="391"/>
                  </a:cubicBezTo>
                  <a:cubicBezTo>
                    <a:pt x="1535" y="474"/>
                    <a:pt x="1438" y="558"/>
                    <a:pt x="1340" y="642"/>
                  </a:cubicBezTo>
                  <a:cubicBezTo>
                    <a:pt x="1131" y="670"/>
                    <a:pt x="935" y="725"/>
                    <a:pt x="768" y="837"/>
                  </a:cubicBezTo>
                  <a:cubicBezTo>
                    <a:pt x="280" y="1172"/>
                    <a:pt x="1" y="1716"/>
                    <a:pt x="15" y="2288"/>
                  </a:cubicBezTo>
                  <a:cubicBezTo>
                    <a:pt x="15" y="3125"/>
                    <a:pt x="545" y="3808"/>
                    <a:pt x="1228" y="3934"/>
                  </a:cubicBezTo>
                  <a:cubicBezTo>
                    <a:pt x="1200" y="4045"/>
                    <a:pt x="1186" y="4171"/>
                    <a:pt x="1186" y="4296"/>
                  </a:cubicBezTo>
                  <a:cubicBezTo>
                    <a:pt x="1186" y="5064"/>
                    <a:pt x="1717" y="5719"/>
                    <a:pt x="2470" y="5873"/>
                  </a:cubicBezTo>
                  <a:cubicBezTo>
                    <a:pt x="2358" y="6012"/>
                    <a:pt x="2288" y="6193"/>
                    <a:pt x="2288" y="6375"/>
                  </a:cubicBezTo>
                  <a:cubicBezTo>
                    <a:pt x="2288" y="6682"/>
                    <a:pt x="2470" y="6974"/>
                    <a:pt x="2749" y="7100"/>
                  </a:cubicBezTo>
                  <a:cubicBezTo>
                    <a:pt x="2735" y="7156"/>
                    <a:pt x="2735" y="7212"/>
                    <a:pt x="2735" y="7253"/>
                  </a:cubicBezTo>
                  <a:cubicBezTo>
                    <a:pt x="2735" y="7594"/>
                    <a:pt x="3002" y="7803"/>
                    <a:pt x="3277" y="7803"/>
                  </a:cubicBezTo>
                  <a:cubicBezTo>
                    <a:pt x="3442" y="7803"/>
                    <a:pt x="3610" y="7728"/>
                    <a:pt x="3725" y="7560"/>
                  </a:cubicBezTo>
                  <a:cubicBezTo>
                    <a:pt x="4060" y="7491"/>
                    <a:pt x="4311" y="7198"/>
                    <a:pt x="4325" y="6849"/>
                  </a:cubicBezTo>
                  <a:cubicBezTo>
                    <a:pt x="4576" y="6779"/>
                    <a:pt x="4813" y="6654"/>
                    <a:pt x="5008" y="6458"/>
                  </a:cubicBezTo>
                  <a:cubicBezTo>
                    <a:pt x="5232" y="6235"/>
                    <a:pt x="5385" y="5928"/>
                    <a:pt x="5427" y="5608"/>
                  </a:cubicBezTo>
                  <a:cubicBezTo>
                    <a:pt x="5650" y="5538"/>
                    <a:pt x="5859" y="5426"/>
                    <a:pt x="6041" y="5287"/>
                  </a:cubicBezTo>
                  <a:cubicBezTo>
                    <a:pt x="6585" y="4854"/>
                    <a:pt x="6822" y="4157"/>
                    <a:pt x="6682" y="3487"/>
                  </a:cubicBezTo>
                  <a:cubicBezTo>
                    <a:pt x="7087" y="3236"/>
                    <a:pt x="7352" y="2790"/>
                    <a:pt x="7380" y="2302"/>
                  </a:cubicBezTo>
                  <a:cubicBezTo>
                    <a:pt x="7380" y="1381"/>
                    <a:pt x="6347" y="642"/>
                    <a:pt x="5078" y="642"/>
                  </a:cubicBezTo>
                  <a:cubicBezTo>
                    <a:pt x="4911" y="642"/>
                    <a:pt x="4729" y="656"/>
                    <a:pt x="4562" y="684"/>
                  </a:cubicBezTo>
                  <a:cubicBezTo>
                    <a:pt x="4130" y="251"/>
                    <a:pt x="3544" y="0"/>
                    <a:pt x="2930" y="0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519178" y="1485407"/>
              <a:ext cx="352060" cy="459284"/>
            </a:xfrm>
            <a:custGeom>
              <a:avLst/>
              <a:gdLst/>
              <a:ahLst/>
              <a:cxnLst/>
              <a:rect l="l" t="t" r="r" b="b"/>
              <a:pathLst>
                <a:path w="5329" h="6952" extrusionOk="0">
                  <a:moveTo>
                    <a:pt x="1088" y="0"/>
                  </a:moveTo>
                  <a:cubicBezTo>
                    <a:pt x="614" y="321"/>
                    <a:pt x="335" y="865"/>
                    <a:pt x="349" y="1437"/>
                  </a:cubicBezTo>
                  <a:cubicBezTo>
                    <a:pt x="335" y="2274"/>
                    <a:pt x="865" y="2957"/>
                    <a:pt x="1548" y="3083"/>
                  </a:cubicBezTo>
                  <a:cubicBezTo>
                    <a:pt x="1520" y="3194"/>
                    <a:pt x="1506" y="3320"/>
                    <a:pt x="1506" y="3445"/>
                  </a:cubicBezTo>
                  <a:cubicBezTo>
                    <a:pt x="1506" y="4213"/>
                    <a:pt x="2037" y="4868"/>
                    <a:pt x="2790" y="5022"/>
                  </a:cubicBezTo>
                  <a:cubicBezTo>
                    <a:pt x="2678" y="5161"/>
                    <a:pt x="2608" y="5342"/>
                    <a:pt x="2608" y="5524"/>
                  </a:cubicBezTo>
                  <a:cubicBezTo>
                    <a:pt x="2608" y="5831"/>
                    <a:pt x="2790" y="6123"/>
                    <a:pt x="3069" y="6249"/>
                  </a:cubicBezTo>
                  <a:cubicBezTo>
                    <a:pt x="3055" y="6305"/>
                    <a:pt x="3055" y="6361"/>
                    <a:pt x="3055" y="6402"/>
                  </a:cubicBezTo>
                  <a:cubicBezTo>
                    <a:pt x="3055" y="6743"/>
                    <a:pt x="3322" y="6952"/>
                    <a:pt x="3597" y="6952"/>
                  </a:cubicBezTo>
                  <a:cubicBezTo>
                    <a:pt x="3762" y="6952"/>
                    <a:pt x="3930" y="6877"/>
                    <a:pt x="4045" y="6709"/>
                  </a:cubicBezTo>
                  <a:cubicBezTo>
                    <a:pt x="4380" y="6640"/>
                    <a:pt x="4631" y="6347"/>
                    <a:pt x="4645" y="5998"/>
                  </a:cubicBezTo>
                  <a:cubicBezTo>
                    <a:pt x="4896" y="5928"/>
                    <a:pt x="5133" y="5803"/>
                    <a:pt x="5328" y="5607"/>
                  </a:cubicBezTo>
                  <a:lnTo>
                    <a:pt x="5328" y="5607"/>
                  </a:lnTo>
                  <a:cubicBezTo>
                    <a:pt x="5311" y="5612"/>
                    <a:pt x="5189" y="5637"/>
                    <a:pt x="5016" y="5637"/>
                  </a:cubicBezTo>
                  <a:cubicBezTo>
                    <a:pt x="4624" y="5637"/>
                    <a:pt x="3968" y="5508"/>
                    <a:pt x="3669" y="4715"/>
                  </a:cubicBezTo>
                  <a:cubicBezTo>
                    <a:pt x="3669" y="4715"/>
                    <a:pt x="3511" y="4767"/>
                    <a:pt x="3307" y="4767"/>
                  </a:cubicBezTo>
                  <a:cubicBezTo>
                    <a:pt x="3117" y="4767"/>
                    <a:pt x="2887" y="4722"/>
                    <a:pt x="2706" y="4547"/>
                  </a:cubicBezTo>
                  <a:cubicBezTo>
                    <a:pt x="2706" y="4547"/>
                    <a:pt x="2455" y="3892"/>
                    <a:pt x="3236" y="3682"/>
                  </a:cubicBezTo>
                  <a:lnTo>
                    <a:pt x="3236" y="3682"/>
                  </a:lnTo>
                  <a:cubicBezTo>
                    <a:pt x="3236" y="3682"/>
                    <a:pt x="3235" y="3682"/>
                    <a:pt x="3232" y="3682"/>
                  </a:cubicBezTo>
                  <a:cubicBezTo>
                    <a:pt x="3147" y="3682"/>
                    <a:pt x="1752" y="3669"/>
                    <a:pt x="2037" y="2804"/>
                  </a:cubicBezTo>
                  <a:cubicBezTo>
                    <a:pt x="2037" y="2804"/>
                    <a:pt x="0" y="2776"/>
                    <a:pt x="1088" y="0"/>
                  </a:cubicBezTo>
                  <a:close/>
                </a:path>
              </a:pathLst>
            </a:custGeom>
            <a:solidFill>
              <a:srgbClr val="D1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649062" y="1429185"/>
              <a:ext cx="378817" cy="349286"/>
            </a:xfrm>
            <a:custGeom>
              <a:avLst/>
              <a:gdLst/>
              <a:ahLst/>
              <a:cxnLst/>
              <a:rect l="l" t="t" r="r" b="b"/>
              <a:pathLst>
                <a:path w="5734" h="5287" extrusionOk="0">
                  <a:moveTo>
                    <a:pt x="1284" y="0"/>
                  </a:moveTo>
                  <a:cubicBezTo>
                    <a:pt x="824" y="0"/>
                    <a:pt x="377" y="140"/>
                    <a:pt x="1" y="391"/>
                  </a:cubicBezTo>
                  <a:cubicBezTo>
                    <a:pt x="355" y="253"/>
                    <a:pt x="687" y="197"/>
                    <a:pt x="992" y="197"/>
                  </a:cubicBezTo>
                  <a:cubicBezTo>
                    <a:pt x="2258" y="197"/>
                    <a:pt x="3056" y="1158"/>
                    <a:pt x="3056" y="1158"/>
                  </a:cubicBezTo>
                  <a:cubicBezTo>
                    <a:pt x="3290" y="1111"/>
                    <a:pt x="3495" y="1093"/>
                    <a:pt x="3673" y="1093"/>
                  </a:cubicBezTo>
                  <a:cubicBezTo>
                    <a:pt x="4290" y="1093"/>
                    <a:pt x="4576" y="1311"/>
                    <a:pt x="4576" y="1311"/>
                  </a:cubicBezTo>
                  <a:cubicBezTo>
                    <a:pt x="5734" y="2106"/>
                    <a:pt x="4604" y="3473"/>
                    <a:pt x="4604" y="3473"/>
                  </a:cubicBezTo>
                  <a:cubicBezTo>
                    <a:pt x="4869" y="4213"/>
                    <a:pt x="4409" y="5231"/>
                    <a:pt x="4395" y="5287"/>
                  </a:cubicBezTo>
                  <a:cubicBezTo>
                    <a:pt x="4939" y="4854"/>
                    <a:pt x="5176" y="4157"/>
                    <a:pt x="5022" y="3487"/>
                  </a:cubicBezTo>
                  <a:cubicBezTo>
                    <a:pt x="5441" y="3222"/>
                    <a:pt x="5706" y="2776"/>
                    <a:pt x="5720" y="2302"/>
                  </a:cubicBezTo>
                  <a:cubicBezTo>
                    <a:pt x="5720" y="1381"/>
                    <a:pt x="4701" y="642"/>
                    <a:pt x="3432" y="642"/>
                  </a:cubicBezTo>
                  <a:cubicBezTo>
                    <a:pt x="3265" y="642"/>
                    <a:pt x="3083" y="656"/>
                    <a:pt x="2916" y="684"/>
                  </a:cubicBezTo>
                  <a:cubicBezTo>
                    <a:pt x="2484" y="237"/>
                    <a:pt x="1898" y="0"/>
                    <a:pt x="1284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797444" y="1642972"/>
              <a:ext cx="105109" cy="72870"/>
            </a:xfrm>
            <a:custGeom>
              <a:avLst/>
              <a:gdLst/>
              <a:ahLst/>
              <a:cxnLst/>
              <a:rect l="l" t="t" r="r" b="b"/>
              <a:pathLst>
                <a:path w="1591" h="1103" extrusionOk="0">
                  <a:moveTo>
                    <a:pt x="768" y="0"/>
                  </a:moveTo>
                  <a:cubicBezTo>
                    <a:pt x="684" y="0"/>
                    <a:pt x="600" y="14"/>
                    <a:pt x="517" y="42"/>
                  </a:cubicBezTo>
                  <a:cubicBezTo>
                    <a:pt x="475" y="56"/>
                    <a:pt x="447" y="70"/>
                    <a:pt x="405" y="84"/>
                  </a:cubicBezTo>
                  <a:cubicBezTo>
                    <a:pt x="377" y="98"/>
                    <a:pt x="335" y="126"/>
                    <a:pt x="307" y="154"/>
                  </a:cubicBezTo>
                  <a:lnTo>
                    <a:pt x="224" y="209"/>
                  </a:lnTo>
                  <a:cubicBezTo>
                    <a:pt x="210" y="237"/>
                    <a:pt x="182" y="265"/>
                    <a:pt x="168" y="279"/>
                  </a:cubicBezTo>
                  <a:cubicBezTo>
                    <a:pt x="140" y="307"/>
                    <a:pt x="126" y="321"/>
                    <a:pt x="112" y="349"/>
                  </a:cubicBezTo>
                  <a:cubicBezTo>
                    <a:pt x="98" y="377"/>
                    <a:pt x="84" y="405"/>
                    <a:pt x="70" y="419"/>
                  </a:cubicBezTo>
                  <a:lnTo>
                    <a:pt x="42" y="488"/>
                  </a:lnTo>
                  <a:cubicBezTo>
                    <a:pt x="42" y="502"/>
                    <a:pt x="28" y="530"/>
                    <a:pt x="14" y="544"/>
                  </a:cubicBezTo>
                  <a:cubicBezTo>
                    <a:pt x="1" y="614"/>
                    <a:pt x="1" y="656"/>
                    <a:pt x="1" y="656"/>
                  </a:cubicBezTo>
                  <a:cubicBezTo>
                    <a:pt x="1" y="656"/>
                    <a:pt x="14" y="614"/>
                    <a:pt x="56" y="558"/>
                  </a:cubicBezTo>
                  <a:lnTo>
                    <a:pt x="70" y="502"/>
                  </a:lnTo>
                  <a:lnTo>
                    <a:pt x="126" y="461"/>
                  </a:lnTo>
                  <a:cubicBezTo>
                    <a:pt x="154" y="419"/>
                    <a:pt x="182" y="377"/>
                    <a:pt x="224" y="349"/>
                  </a:cubicBezTo>
                  <a:cubicBezTo>
                    <a:pt x="252" y="335"/>
                    <a:pt x="266" y="307"/>
                    <a:pt x="293" y="293"/>
                  </a:cubicBezTo>
                  <a:lnTo>
                    <a:pt x="377" y="251"/>
                  </a:lnTo>
                  <a:cubicBezTo>
                    <a:pt x="405" y="237"/>
                    <a:pt x="433" y="223"/>
                    <a:pt x="461" y="209"/>
                  </a:cubicBezTo>
                  <a:cubicBezTo>
                    <a:pt x="489" y="196"/>
                    <a:pt x="517" y="182"/>
                    <a:pt x="558" y="182"/>
                  </a:cubicBezTo>
                  <a:cubicBezTo>
                    <a:pt x="626" y="163"/>
                    <a:pt x="694" y="154"/>
                    <a:pt x="761" y="154"/>
                  </a:cubicBezTo>
                  <a:cubicBezTo>
                    <a:pt x="901" y="154"/>
                    <a:pt x="1036" y="194"/>
                    <a:pt x="1158" y="279"/>
                  </a:cubicBezTo>
                  <a:cubicBezTo>
                    <a:pt x="1214" y="307"/>
                    <a:pt x="1270" y="349"/>
                    <a:pt x="1326" y="405"/>
                  </a:cubicBezTo>
                  <a:cubicBezTo>
                    <a:pt x="1340" y="433"/>
                    <a:pt x="1354" y="461"/>
                    <a:pt x="1381" y="488"/>
                  </a:cubicBezTo>
                  <a:cubicBezTo>
                    <a:pt x="1395" y="502"/>
                    <a:pt x="1423" y="530"/>
                    <a:pt x="1437" y="558"/>
                  </a:cubicBezTo>
                  <a:cubicBezTo>
                    <a:pt x="1451" y="586"/>
                    <a:pt x="1465" y="614"/>
                    <a:pt x="1479" y="642"/>
                  </a:cubicBezTo>
                  <a:cubicBezTo>
                    <a:pt x="1479" y="670"/>
                    <a:pt x="1493" y="698"/>
                    <a:pt x="1507" y="726"/>
                  </a:cubicBezTo>
                  <a:cubicBezTo>
                    <a:pt x="1521" y="767"/>
                    <a:pt x="1521" y="823"/>
                    <a:pt x="1535" y="879"/>
                  </a:cubicBezTo>
                  <a:lnTo>
                    <a:pt x="1535" y="935"/>
                  </a:lnTo>
                  <a:lnTo>
                    <a:pt x="1535" y="991"/>
                  </a:lnTo>
                  <a:cubicBezTo>
                    <a:pt x="1535" y="1060"/>
                    <a:pt x="1535" y="1102"/>
                    <a:pt x="1535" y="1102"/>
                  </a:cubicBezTo>
                  <a:cubicBezTo>
                    <a:pt x="1535" y="1102"/>
                    <a:pt x="1549" y="1074"/>
                    <a:pt x="1563" y="1005"/>
                  </a:cubicBezTo>
                  <a:cubicBezTo>
                    <a:pt x="1563" y="991"/>
                    <a:pt x="1577" y="963"/>
                    <a:pt x="1577" y="949"/>
                  </a:cubicBezTo>
                  <a:cubicBezTo>
                    <a:pt x="1591" y="921"/>
                    <a:pt x="1577" y="907"/>
                    <a:pt x="1577" y="879"/>
                  </a:cubicBezTo>
                  <a:lnTo>
                    <a:pt x="1577" y="795"/>
                  </a:lnTo>
                  <a:cubicBezTo>
                    <a:pt x="1591" y="767"/>
                    <a:pt x="1591" y="740"/>
                    <a:pt x="1577" y="712"/>
                  </a:cubicBezTo>
                  <a:cubicBezTo>
                    <a:pt x="1577" y="670"/>
                    <a:pt x="1577" y="642"/>
                    <a:pt x="1563" y="614"/>
                  </a:cubicBezTo>
                  <a:cubicBezTo>
                    <a:pt x="1549" y="572"/>
                    <a:pt x="1549" y="544"/>
                    <a:pt x="1535" y="516"/>
                  </a:cubicBezTo>
                  <a:cubicBezTo>
                    <a:pt x="1521" y="474"/>
                    <a:pt x="1507" y="447"/>
                    <a:pt x="1479" y="405"/>
                  </a:cubicBezTo>
                  <a:cubicBezTo>
                    <a:pt x="1465" y="377"/>
                    <a:pt x="1437" y="349"/>
                    <a:pt x="1423" y="307"/>
                  </a:cubicBezTo>
                  <a:cubicBezTo>
                    <a:pt x="1367" y="251"/>
                    <a:pt x="1312" y="196"/>
                    <a:pt x="1242" y="140"/>
                  </a:cubicBezTo>
                  <a:cubicBezTo>
                    <a:pt x="1172" y="98"/>
                    <a:pt x="1089" y="56"/>
                    <a:pt x="1005" y="28"/>
                  </a:cubicBezTo>
                  <a:cubicBezTo>
                    <a:pt x="921" y="14"/>
                    <a:pt x="837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672119" y="1520421"/>
              <a:ext cx="106034" cy="73729"/>
            </a:xfrm>
            <a:custGeom>
              <a:avLst/>
              <a:gdLst/>
              <a:ahLst/>
              <a:cxnLst/>
              <a:rect l="l" t="t" r="r" b="b"/>
              <a:pathLst>
                <a:path w="1605" h="1116" extrusionOk="0">
                  <a:moveTo>
                    <a:pt x="768" y="0"/>
                  </a:moveTo>
                  <a:cubicBezTo>
                    <a:pt x="684" y="0"/>
                    <a:pt x="600" y="14"/>
                    <a:pt x="531" y="42"/>
                  </a:cubicBezTo>
                  <a:cubicBezTo>
                    <a:pt x="489" y="56"/>
                    <a:pt x="447" y="70"/>
                    <a:pt x="419" y="98"/>
                  </a:cubicBezTo>
                  <a:cubicBezTo>
                    <a:pt x="391" y="112"/>
                    <a:pt x="349" y="126"/>
                    <a:pt x="321" y="154"/>
                  </a:cubicBezTo>
                  <a:lnTo>
                    <a:pt x="238" y="209"/>
                  </a:lnTo>
                  <a:cubicBezTo>
                    <a:pt x="210" y="237"/>
                    <a:pt x="196" y="265"/>
                    <a:pt x="182" y="293"/>
                  </a:cubicBezTo>
                  <a:cubicBezTo>
                    <a:pt x="154" y="307"/>
                    <a:pt x="140" y="335"/>
                    <a:pt x="112" y="363"/>
                  </a:cubicBezTo>
                  <a:lnTo>
                    <a:pt x="84" y="432"/>
                  </a:lnTo>
                  <a:lnTo>
                    <a:pt x="42" y="488"/>
                  </a:lnTo>
                  <a:cubicBezTo>
                    <a:pt x="42" y="516"/>
                    <a:pt x="42" y="530"/>
                    <a:pt x="28" y="544"/>
                  </a:cubicBezTo>
                  <a:cubicBezTo>
                    <a:pt x="14" y="614"/>
                    <a:pt x="1" y="656"/>
                    <a:pt x="1" y="656"/>
                  </a:cubicBezTo>
                  <a:cubicBezTo>
                    <a:pt x="1" y="656"/>
                    <a:pt x="28" y="614"/>
                    <a:pt x="56" y="558"/>
                  </a:cubicBezTo>
                  <a:lnTo>
                    <a:pt x="84" y="516"/>
                  </a:lnTo>
                  <a:lnTo>
                    <a:pt x="126" y="460"/>
                  </a:lnTo>
                  <a:cubicBezTo>
                    <a:pt x="168" y="419"/>
                    <a:pt x="196" y="391"/>
                    <a:pt x="238" y="349"/>
                  </a:cubicBezTo>
                  <a:cubicBezTo>
                    <a:pt x="266" y="335"/>
                    <a:pt x="279" y="321"/>
                    <a:pt x="307" y="307"/>
                  </a:cubicBezTo>
                  <a:lnTo>
                    <a:pt x="391" y="251"/>
                  </a:lnTo>
                  <a:cubicBezTo>
                    <a:pt x="419" y="237"/>
                    <a:pt x="447" y="223"/>
                    <a:pt x="475" y="209"/>
                  </a:cubicBezTo>
                  <a:cubicBezTo>
                    <a:pt x="503" y="209"/>
                    <a:pt x="531" y="195"/>
                    <a:pt x="572" y="181"/>
                  </a:cubicBezTo>
                  <a:cubicBezTo>
                    <a:pt x="628" y="167"/>
                    <a:pt x="698" y="167"/>
                    <a:pt x="768" y="167"/>
                  </a:cubicBezTo>
                  <a:cubicBezTo>
                    <a:pt x="837" y="167"/>
                    <a:pt x="921" y="167"/>
                    <a:pt x="991" y="195"/>
                  </a:cubicBezTo>
                  <a:cubicBezTo>
                    <a:pt x="1047" y="209"/>
                    <a:pt x="1102" y="237"/>
                    <a:pt x="1158" y="279"/>
                  </a:cubicBezTo>
                  <a:cubicBezTo>
                    <a:pt x="1228" y="321"/>
                    <a:pt x="1270" y="363"/>
                    <a:pt x="1326" y="405"/>
                  </a:cubicBezTo>
                  <a:cubicBezTo>
                    <a:pt x="1354" y="432"/>
                    <a:pt x="1367" y="460"/>
                    <a:pt x="1381" y="488"/>
                  </a:cubicBezTo>
                  <a:cubicBezTo>
                    <a:pt x="1409" y="516"/>
                    <a:pt x="1423" y="544"/>
                    <a:pt x="1437" y="572"/>
                  </a:cubicBezTo>
                  <a:lnTo>
                    <a:pt x="1479" y="656"/>
                  </a:lnTo>
                  <a:cubicBezTo>
                    <a:pt x="1493" y="684"/>
                    <a:pt x="1493" y="711"/>
                    <a:pt x="1507" y="725"/>
                  </a:cubicBezTo>
                  <a:cubicBezTo>
                    <a:pt x="1521" y="781"/>
                    <a:pt x="1535" y="823"/>
                    <a:pt x="1535" y="879"/>
                  </a:cubicBezTo>
                  <a:lnTo>
                    <a:pt x="1535" y="949"/>
                  </a:lnTo>
                  <a:lnTo>
                    <a:pt x="1535" y="1004"/>
                  </a:lnTo>
                  <a:cubicBezTo>
                    <a:pt x="1535" y="1074"/>
                    <a:pt x="1535" y="1116"/>
                    <a:pt x="1535" y="1116"/>
                  </a:cubicBezTo>
                  <a:cubicBezTo>
                    <a:pt x="1535" y="1116"/>
                    <a:pt x="1549" y="1074"/>
                    <a:pt x="1577" y="1018"/>
                  </a:cubicBezTo>
                  <a:cubicBezTo>
                    <a:pt x="1577" y="1004"/>
                    <a:pt x="1577" y="976"/>
                    <a:pt x="1591" y="963"/>
                  </a:cubicBezTo>
                  <a:cubicBezTo>
                    <a:pt x="1591" y="935"/>
                    <a:pt x="1591" y="921"/>
                    <a:pt x="1591" y="893"/>
                  </a:cubicBezTo>
                  <a:cubicBezTo>
                    <a:pt x="1605" y="865"/>
                    <a:pt x="1591" y="837"/>
                    <a:pt x="1591" y="809"/>
                  </a:cubicBezTo>
                  <a:cubicBezTo>
                    <a:pt x="1591" y="781"/>
                    <a:pt x="1591" y="753"/>
                    <a:pt x="1591" y="725"/>
                  </a:cubicBezTo>
                  <a:cubicBezTo>
                    <a:pt x="1591" y="684"/>
                    <a:pt x="1591" y="656"/>
                    <a:pt x="1577" y="628"/>
                  </a:cubicBezTo>
                  <a:lnTo>
                    <a:pt x="1549" y="516"/>
                  </a:lnTo>
                  <a:cubicBezTo>
                    <a:pt x="1535" y="488"/>
                    <a:pt x="1521" y="446"/>
                    <a:pt x="1493" y="419"/>
                  </a:cubicBezTo>
                  <a:cubicBezTo>
                    <a:pt x="1479" y="391"/>
                    <a:pt x="1451" y="349"/>
                    <a:pt x="1423" y="321"/>
                  </a:cubicBezTo>
                  <a:cubicBezTo>
                    <a:pt x="1381" y="251"/>
                    <a:pt x="1326" y="195"/>
                    <a:pt x="1256" y="154"/>
                  </a:cubicBezTo>
                  <a:cubicBezTo>
                    <a:pt x="1186" y="98"/>
                    <a:pt x="1102" y="56"/>
                    <a:pt x="1019" y="28"/>
                  </a:cubicBezTo>
                  <a:cubicBezTo>
                    <a:pt x="935" y="14"/>
                    <a:pt x="851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6" name="Google Shape;3616;p45"/>
            <p:cNvGrpSpPr/>
            <p:nvPr/>
          </p:nvGrpSpPr>
          <p:grpSpPr>
            <a:xfrm>
              <a:off x="780253" y="1950751"/>
              <a:ext cx="1981440" cy="2177949"/>
              <a:chOff x="787822" y="2614666"/>
              <a:chExt cx="1989597" cy="2186916"/>
            </a:xfrm>
          </p:grpSpPr>
          <p:sp>
            <p:nvSpPr>
              <p:cNvPr id="3617" name="Google Shape;3617;p45"/>
              <p:cNvSpPr/>
              <p:nvPr/>
            </p:nvSpPr>
            <p:spPr>
              <a:xfrm>
                <a:off x="2203019" y="3787097"/>
                <a:ext cx="145271" cy="59398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46" extrusionOk="0">
                    <a:moveTo>
                      <a:pt x="924" y="0"/>
                    </a:moveTo>
                    <a:cubicBezTo>
                      <a:pt x="730" y="0"/>
                      <a:pt x="492" y="12"/>
                      <a:pt x="196" y="31"/>
                    </a:cubicBezTo>
                    <a:lnTo>
                      <a:pt x="15" y="296"/>
                    </a:lnTo>
                    <a:cubicBezTo>
                      <a:pt x="489" y="533"/>
                      <a:pt x="1" y="7186"/>
                      <a:pt x="447" y="7479"/>
                    </a:cubicBezTo>
                    <a:cubicBezTo>
                      <a:pt x="610" y="7598"/>
                      <a:pt x="781" y="7645"/>
                      <a:pt x="957" y="7645"/>
                    </a:cubicBezTo>
                    <a:cubicBezTo>
                      <a:pt x="1113" y="7645"/>
                      <a:pt x="1274" y="7608"/>
                      <a:pt x="1438" y="7549"/>
                    </a:cubicBezTo>
                    <a:lnTo>
                      <a:pt x="1605" y="7284"/>
                    </a:lnTo>
                    <a:cubicBezTo>
                      <a:pt x="1646" y="7090"/>
                      <a:pt x="1495" y="337"/>
                      <a:pt x="1862" y="337"/>
                    </a:cubicBezTo>
                    <a:cubicBezTo>
                      <a:pt x="1865" y="337"/>
                      <a:pt x="1867" y="337"/>
                      <a:pt x="1870" y="338"/>
                    </a:cubicBezTo>
                    <a:cubicBezTo>
                      <a:pt x="1657" y="84"/>
                      <a:pt x="1444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187793" y="3791913"/>
                <a:ext cx="175024" cy="4094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27" extrusionOk="0">
                    <a:moveTo>
                      <a:pt x="1098" y="0"/>
                    </a:moveTo>
                    <a:cubicBezTo>
                      <a:pt x="541" y="0"/>
                      <a:pt x="0" y="167"/>
                      <a:pt x="546" y="499"/>
                    </a:cubicBezTo>
                    <a:cubicBezTo>
                      <a:pt x="497" y="299"/>
                      <a:pt x="723" y="220"/>
                      <a:pt x="989" y="220"/>
                    </a:cubicBezTo>
                    <a:cubicBezTo>
                      <a:pt x="1335" y="220"/>
                      <a:pt x="1749" y="353"/>
                      <a:pt x="1717" y="527"/>
                    </a:cubicBezTo>
                    <a:cubicBezTo>
                      <a:pt x="2253" y="174"/>
                      <a:pt x="1667" y="0"/>
                      <a:pt x="10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216071" y="3840389"/>
                <a:ext cx="119246" cy="54550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22" extrusionOk="0">
                    <a:moveTo>
                      <a:pt x="238" y="98"/>
                    </a:moveTo>
                    <a:cubicBezTo>
                      <a:pt x="415" y="156"/>
                      <a:pt x="600" y="185"/>
                      <a:pt x="785" y="185"/>
                    </a:cubicBezTo>
                    <a:cubicBezTo>
                      <a:pt x="968" y="185"/>
                      <a:pt x="1152" y="157"/>
                      <a:pt x="1329" y="98"/>
                    </a:cubicBezTo>
                    <a:close/>
                    <a:moveTo>
                      <a:pt x="0" y="0"/>
                    </a:moveTo>
                    <a:cubicBezTo>
                      <a:pt x="0" y="1"/>
                      <a:pt x="56" y="6500"/>
                      <a:pt x="56" y="6500"/>
                    </a:cubicBezTo>
                    <a:cubicBezTo>
                      <a:pt x="0" y="6770"/>
                      <a:pt x="473" y="7022"/>
                      <a:pt x="891" y="7022"/>
                    </a:cubicBezTo>
                    <a:cubicBezTo>
                      <a:pt x="1207" y="7022"/>
                      <a:pt x="1493" y="6877"/>
                      <a:pt x="1493" y="6486"/>
                    </a:cubicBezTo>
                    <a:lnTo>
                      <a:pt x="1535" y="14"/>
                    </a:lnTo>
                    <a:lnTo>
                      <a:pt x="1535" y="14"/>
                    </a:lnTo>
                    <a:cubicBezTo>
                      <a:pt x="1467" y="47"/>
                      <a:pt x="1399" y="75"/>
                      <a:pt x="1329" y="98"/>
                    </a:cubicBezTo>
                    <a:lnTo>
                      <a:pt x="1381" y="98"/>
                    </a:lnTo>
                    <a:lnTo>
                      <a:pt x="1381" y="6500"/>
                    </a:lnTo>
                    <a:cubicBezTo>
                      <a:pt x="1381" y="6500"/>
                      <a:pt x="1465" y="6919"/>
                      <a:pt x="823" y="6919"/>
                    </a:cubicBezTo>
                    <a:cubicBezTo>
                      <a:pt x="195" y="6919"/>
                      <a:pt x="168" y="6500"/>
                      <a:pt x="168" y="6500"/>
                    </a:cubicBezTo>
                    <a:lnTo>
                      <a:pt x="168" y="98"/>
                    </a:lnTo>
                    <a:lnTo>
                      <a:pt x="238" y="98"/>
                    </a:lnTo>
                    <a:cubicBezTo>
                      <a:pt x="157" y="71"/>
                      <a:pt x="77" y="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132714" y="3775988"/>
                <a:ext cx="291474" cy="8941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151" extrusionOk="0">
                    <a:moveTo>
                      <a:pt x="1782" y="209"/>
                    </a:moveTo>
                    <a:cubicBezTo>
                      <a:pt x="2384" y="209"/>
                      <a:pt x="3033" y="406"/>
                      <a:pt x="2356" y="774"/>
                    </a:cubicBezTo>
                    <a:cubicBezTo>
                      <a:pt x="2201" y="867"/>
                      <a:pt x="2028" y="913"/>
                      <a:pt x="1857" y="913"/>
                    </a:cubicBezTo>
                    <a:cubicBezTo>
                      <a:pt x="1646" y="913"/>
                      <a:pt x="1438" y="843"/>
                      <a:pt x="1268" y="704"/>
                    </a:cubicBezTo>
                    <a:cubicBezTo>
                      <a:pt x="741" y="367"/>
                      <a:pt x="1242" y="209"/>
                      <a:pt x="1782" y="209"/>
                    </a:cubicBezTo>
                    <a:close/>
                    <a:moveTo>
                      <a:pt x="1710" y="1"/>
                    </a:moveTo>
                    <a:cubicBezTo>
                      <a:pt x="502" y="1"/>
                      <a:pt x="1" y="689"/>
                      <a:pt x="1868" y="1150"/>
                    </a:cubicBezTo>
                    <a:cubicBezTo>
                      <a:pt x="2468" y="1108"/>
                      <a:pt x="3751" y="509"/>
                      <a:pt x="2677" y="132"/>
                    </a:cubicBezTo>
                    <a:cubicBezTo>
                      <a:pt x="2329" y="40"/>
                      <a:pt x="1999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140482" y="3780726"/>
                <a:ext cx="226063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015" extrusionOk="0">
                    <a:moveTo>
                      <a:pt x="1747" y="16"/>
                    </a:moveTo>
                    <a:cubicBezTo>
                      <a:pt x="2365" y="16"/>
                      <a:pt x="2910" y="259"/>
                      <a:pt x="2647" y="559"/>
                    </a:cubicBezTo>
                    <a:cubicBezTo>
                      <a:pt x="2370" y="814"/>
                      <a:pt x="2069" y="910"/>
                      <a:pt x="1795" y="910"/>
                    </a:cubicBezTo>
                    <a:cubicBezTo>
                      <a:pt x="1198" y="910"/>
                      <a:pt x="723" y="459"/>
                      <a:pt x="876" y="210"/>
                    </a:cubicBezTo>
                    <a:cubicBezTo>
                      <a:pt x="1127" y="73"/>
                      <a:pt x="1445" y="16"/>
                      <a:pt x="1747" y="16"/>
                    </a:cubicBezTo>
                    <a:close/>
                    <a:moveTo>
                      <a:pt x="1659" y="1"/>
                    </a:moveTo>
                    <a:cubicBezTo>
                      <a:pt x="811" y="1"/>
                      <a:pt x="1" y="243"/>
                      <a:pt x="1420" y="936"/>
                    </a:cubicBezTo>
                    <a:cubicBezTo>
                      <a:pt x="1420" y="936"/>
                      <a:pt x="1570" y="1014"/>
                      <a:pt x="1809" y="1014"/>
                    </a:cubicBezTo>
                    <a:cubicBezTo>
                      <a:pt x="2054" y="1014"/>
                      <a:pt x="2392" y="932"/>
                      <a:pt x="2759" y="601"/>
                    </a:cubicBezTo>
                    <a:cubicBezTo>
                      <a:pt x="2856" y="503"/>
                      <a:pt x="2856" y="350"/>
                      <a:pt x="2759" y="252"/>
                    </a:cubicBezTo>
                    <a:cubicBezTo>
                      <a:pt x="2781" y="104"/>
                      <a:pt x="2212" y="1"/>
                      <a:pt x="1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233394" y="3956296"/>
                <a:ext cx="91125" cy="42921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525" extrusionOk="0">
                    <a:moveTo>
                      <a:pt x="1074" y="4967"/>
                    </a:moveTo>
                    <a:cubicBezTo>
                      <a:pt x="1172" y="5525"/>
                      <a:pt x="0" y="5441"/>
                      <a:pt x="0" y="4967"/>
                    </a:cubicBezTo>
                    <a:lnTo>
                      <a:pt x="0" y="238"/>
                    </a:lnTo>
                    <a:cubicBezTo>
                      <a:pt x="349" y="1"/>
                      <a:pt x="837" y="112"/>
                      <a:pt x="1088" y="2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233394" y="3964919"/>
                <a:ext cx="83511" cy="1965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53" extrusionOk="0">
                    <a:moveTo>
                      <a:pt x="465" y="0"/>
                    </a:moveTo>
                    <a:cubicBezTo>
                      <a:pt x="280" y="0"/>
                      <a:pt x="100" y="33"/>
                      <a:pt x="0" y="127"/>
                    </a:cubicBezTo>
                    <a:cubicBezTo>
                      <a:pt x="154" y="211"/>
                      <a:pt x="380" y="253"/>
                      <a:pt x="590" y="253"/>
                    </a:cubicBezTo>
                    <a:cubicBezTo>
                      <a:pt x="799" y="253"/>
                      <a:pt x="991" y="211"/>
                      <a:pt x="1074" y="127"/>
                    </a:cubicBezTo>
                    <a:cubicBezTo>
                      <a:pt x="1041" y="76"/>
                      <a:pt x="747" y="0"/>
                      <a:pt x="465" y="0"/>
                    </a:cubicBezTo>
                    <a:close/>
                  </a:path>
                </a:pathLst>
              </a:custGeom>
              <a:solidFill>
                <a:srgbClr val="2CD7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5"/>
              <p:cNvSpPr/>
              <p:nvPr/>
            </p:nvSpPr>
            <p:spPr>
              <a:xfrm>
                <a:off x="2270217" y="3963909"/>
                <a:ext cx="46689" cy="2128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74" extrusionOk="0">
                    <a:moveTo>
                      <a:pt x="15" y="1"/>
                    </a:moveTo>
                    <a:cubicBezTo>
                      <a:pt x="15" y="1"/>
                      <a:pt x="154" y="154"/>
                      <a:pt x="1" y="266"/>
                    </a:cubicBezTo>
                    <a:cubicBezTo>
                      <a:pt x="42" y="271"/>
                      <a:pt x="85" y="274"/>
                      <a:pt x="127" y="274"/>
                    </a:cubicBezTo>
                    <a:cubicBezTo>
                      <a:pt x="297" y="274"/>
                      <a:pt x="467" y="229"/>
                      <a:pt x="600" y="140"/>
                    </a:cubicBezTo>
                    <a:cubicBezTo>
                      <a:pt x="419" y="42"/>
                      <a:pt x="224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5"/>
              <p:cNvSpPr/>
              <p:nvPr/>
            </p:nvSpPr>
            <p:spPr>
              <a:xfrm>
                <a:off x="2233394" y="3964142"/>
                <a:ext cx="83511" cy="1173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1" extrusionOk="0">
                    <a:moveTo>
                      <a:pt x="496" y="1"/>
                    </a:moveTo>
                    <a:cubicBezTo>
                      <a:pt x="337" y="1"/>
                      <a:pt x="163" y="35"/>
                      <a:pt x="0" y="137"/>
                    </a:cubicBezTo>
                    <a:lnTo>
                      <a:pt x="28" y="137"/>
                    </a:lnTo>
                    <a:cubicBezTo>
                      <a:pt x="49" y="83"/>
                      <a:pt x="282" y="55"/>
                      <a:pt x="523" y="55"/>
                    </a:cubicBezTo>
                    <a:cubicBezTo>
                      <a:pt x="777" y="55"/>
                      <a:pt x="1039" y="86"/>
                      <a:pt x="1060" y="151"/>
                    </a:cubicBezTo>
                    <a:lnTo>
                      <a:pt x="1074" y="137"/>
                    </a:lnTo>
                    <a:cubicBezTo>
                      <a:pt x="1074" y="137"/>
                      <a:pt x="814" y="1"/>
                      <a:pt x="496" y="1"/>
                    </a:cubicBezTo>
                    <a:close/>
                  </a:path>
                </a:pathLst>
              </a:custGeom>
              <a:solidFill>
                <a:srgbClr val="0D9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5"/>
              <p:cNvSpPr/>
              <p:nvPr/>
            </p:nvSpPr>
            <p:spPr>
              <a:xfrm>
                <a:off x="2291348" y="4327710"/>
                <a:ext cx="1794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2" extrusionOk="0">
                    <a:moveTo>
                      <a:pt x="119" y="1"/>
                    </a:moveTo>
                    <a:cubicBezTo>
                      <a:pt x="63" y="1"/>
                      <a:pt x="8" y="39"/>
                      <a:pt x="8" y="116"/>
                    </a:cubicBezTo>
                    <a:cubicBezTo>
                      <a:pt x="1" y="200"/>
                      <a:pt x="56" y="241"/>
                      <a:pt x="114" y="241"/>
                    </a:cubicBezTo>
                    <a:cubicBezTo>
                      <a:pt x="171" y="241"/>
                      <a:pt x="231" y="200"/>
                      <a:pt x="231" y="116"/>
                    </a:cubicBezTo>
                    <a:cubicBezTo>
                      <a:pt x="231" y="39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256156" y="425484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9" y="1"/>
                    </a:moveTo>
                    <a:cubicBezTo>
                      <a:pt x="63" y="1"/>
                      <a:pt x="7" y="36"/>
                      <a:pt x="0" y="105"/>
                    </a:cubicBezTo>
                    <a:cubicBezTo>
                      <a:pt x="7" y="175"/>
                      <a:pt x="63" y="210"/>
                      <a:pt x="119" y="210"/>
                    </a:cubicBezTo>
                    <a:cubicBezTo>
                      <a:pt x="175" y="210"/>
                      <a:pt x="230" y="175"/>
                      <a:pt x="237" y="105"/>
                    </a:cubicBezTo>
                    <a:cubicBezTo>
                      <a:pt x="230" y="36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291348" y="4158977"/>
                <a:ext cx="17945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1" extrusionOk="0">
                    <a:moveTo>
                      <a:pt x="119" y="0"/>
                    </a:moveTo>
                    <a:cubicBezTo>
                      <a:pt x="63" y="0"/>
                      <a:pt x="8" y="42"/>
                      <a:pt x="8" y="126"/>
                    </a:cubicBezTo>
                    <a:cubicBezTo>
                      <a:pt x="1" y="203"/>
                      <a:pt x="56" y="241"/>
                      <a:pt x="114" y="241"/>
                    </a:cubicBezTo>
                    <a:cubicBezTo>
                      <a:pt x="171" y="241"/>
                      <a:pt x="231" y="203"/>
                      <a:pt x="231" y="126"/>
                    </a:cubicBezTo>
                    <a:cubicBezTo>
                      <a:pt x="231" y="42"/>
                      <a:pt x="175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249631" y="4066299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24" y="1"/>
                    </a:moveTo>
                    <a:cubicBezTo>
                      <a:pt x="70" y="1"/>
                      <a:pt x="15" y="36"/>
                      <a:pt x="1" y="105"/>
                    </a:cubicBezTo>
                    <a:cubicBezTo>
                      <a:pt x="15" y="175"/>
                      <a:pt x="70" y="210"/>
                      <a:pt x="124" y="210"/>
                    </a:cubicBezTo>
                    <a:cubicBezTo>
                      <a:pt x="178" y="210"/>
                      <a:pt x="231" y="175"/>
                      <a:pt x="238" y="105"/>
                    </a:cubicBezTo>
                    <a:cubicBezTo>
                      <a:pt x="231" y="36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282181" y="4038409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19" y="0"/>
                    </a:moveTo>
                    <a:cubicBezTo>
                      <a:pt x="59" y="0"/>
                      <a:pt x="0" y="39"/>
                      <a:pt x="0" y="116"/>
                    </a:cubicBezTo>
                    <a:cubicBezTo>
                      <a:pt x="0" y="192"/>
                      <a:pt x="59" y="231"/>
                      <a:pt x="119" y="231"/>
                    </a:cubicBezTo>
                    <a:cubicBezTo>
                      <a:pt x="178" y="231"/>
                      <a:pt x="237" y="192"/>
                      <a:pt x="237" y="116"/>
                    </a:cubicBezTo>
                    <a:cubicBezTo>
                      <a:pt x="237" y="39"/>
                      <a:pt x="178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287541" y="400345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4" y="1"/>
                    </a:moveTo>
                    <a:cubicBezTo>
                      <a:pt x="60" y="1"/>
                      <a:pt x="8" y="36"/>
                      <a:pt x="1" y="105"/>
                    </a:cubicBezTo>
                    <a:cubicBezTo>
                      <a:pt x="8" y="175"/>
                      <a:pt x="60" y="210"/>
                      <a:pt x="114" y="210"/>
                    </a:cubicBezTo>
                    <a:cubicBezTo>
                      <a:pt x="168" y="210"/>
                      <a:pt x="224" y="175"/>
                      <a:pt x="238" y="105"/>
                    </a:cubicBezTo>
                    <a:cubicBezTo>
                      <a:pt x="224" y="36"/>
                      <a:pt x="168" y="1"/>
                      <a:pt x="11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245280" y="3984263"/>
                <a:ext cx="17401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1" extrusionOk="0">
                    <a:moveTo>
                      <a:pt x="112" y="0"/>
                    </a:moveTo>
                    <a:cubicBezTo>
                      <a:pt x="57" y="0"/>
                      <a:pt x="1" y="38"/>
                      <a:pt x="1" y="115"/>
                    </a:cubicBezTo>
                    <a:cubicBezTo>
                      <a:pt x="1" y="192"/>
                      <a:pt x="57" y="230"/>
                      <a:pt x="112" y="230"/>
                    </a:cubicBezTo>
                    <a:cubicBezTo>
                      <a:pt x="168" y="230"/>
                      <a:pt x="224" y="192"/>
                      <a:pt x="224" y="115"/>
                    </a:cubicBezTo>
                    <a:cubicBezTo>
                      <a:pt x="224" y="38"/>
                      <a:pt x="168" y="0"/>
                      <a:pt x="11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270217" y="4308211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24" y="1"/>
                    </a:moveTo>
                    <a:cubicBezTo>
                      <a:pt x="67" y="1"/>
                      <a:pt x="8" y="39"/>
                      <a:pt x="1" y="116"/>
                    </a:cubicBezTo>
                    <a:cubicBezTo>
                      <a:pt x="1" y="192"/>
                      <a:pt x="60" y="231"/>
                      <a:pt x="119" y="231"/>
                    </a:cubicBezTo>
                    <a:cubicBezTo>
                      <a:pt x="178" y="231"/>
                      <a:pt x="238" y="192"/>
                      <a:pt x="238" y="116"/>
                    </a:cubicBezTo>
                    <a:cubicBezTo>
                      <a:pt x="238" y="39"/>
                      <a:pt x="18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252893" y="4333148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259419" y="4289800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5" y="1"/>
                      <a:pt x="7" y="25"/>
                      <a:pt x="0" y="74"/>
                    </a:cubicBezTo>
                    <a:cubicBezTo>
                      <a:pt x="7" y="123"/>
                      <a:pt x="45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291348" y="4265174"/>
                <a:ext cx="12585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8" extrusionOk="0">
                    <a:moveTo>
                      <a:pt x="84" y="0"/>
                    </a:moveTo>
                    <a:cubicBezTo>
                      <a:pt x="46" y="0"/>
                      <a:pt x="8" y="28"/>
                      <a:pt x="8" y="84"/>
                    </a:cubicBezTo>
                    <a:cubicBezTo>
                      <a:pt x="1" y="140"/>
                      <a:pt x="39" y="168"/>
                      <a:pt x="79" y="168"/>
                    </a:cubicBezTo>
                    <a:cubicBezTo>
                      <a:pt x="119" y="168"/>
                      <a:pt x="161" y="140"/>
                      <a:pt x="161" y="84"/>
                    </a:cubicBezTo>
                    <a:cubicBezTo>
                      <a:pt x="161" y="28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275655" y="4191994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3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3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5"/>
              <p:cNvSpPr/>
              <p:nvPr/>
            </p:nvSpPr>
            <p:spPr>
              <a:xfrm>
                <a:off x="2275655" y="4146781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46" y="0"/>
                      <a:pt x="7" y="25"/>
                      <a:pt x="0" y="74"/>
                    </a:cubicBezTo>
                    <a:cubicBezTo>
                      <a:pt x="7" y="122"/>
                      <a:pt x="46" y="147"/>
                      <a:pt x="84" y="147"/>
                    </a:cubicBezTo>
                    <a:cubicBezTo>
                      <a:pt x="122" y="147"/>
                      <a:pt x="161" y="122"/>
                      <a:pt x="168" y="74"/>
                    </a:cubicBezTo>
                    <a:cubicBezTo>
                      <a:pt x="161" y="25"/>
                      <a:pt x="122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5"/>
              <p:cNvSpPr/>
              <p:nvPr/>
            </p:nvSpPr>
            <p:spPr>
              <a:xfrm>
                <a:off x="2257244" y="4155715"/>
                <a:ext cx="11963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8" extrusionOk="0">
                    <a:moveTo>
                      <a:pt x="77" y="0"/>
                    </a:moveTo>
                    <a:cubicBezTo>
                      <a:pt x="39" y="0"/>
                      <a:pt x="0" y="28"/>
                      <a:pt x="0" y="84"/>
                    </a:cubicBezTo>
                    <a:cubicBezTo>
                      <a:pt x="0" y="133"/>
                      <a:pt x="39" y="157"/>
                      <a:pt x="77" y="157"/>
                    </a:cubicBezTo>
                    <a:cubicBezTo>
                      <a:pt x="115" y="157"/>
                      <a:pt x="154" y="133"/>
                      <a:pt x="154" y="84"/>
                    </a:cubicBezTo>
                    <a:cubicBezTo>
                      <a:pt x="154" y="28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239920" y="4152452"/>
                <a:ext cx="1305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84" y="1"/>
                    </a:moveTo>
                    <a:cubicBezTo>
                      <a:pt x="42" y="1"/>
                      <a:pt x="0" y="28"/>
                      <a:pt x="0" y="84"/>
                    </a:cubicBezTo>
                    <a:cubicBezTo>
                      <a:pt x="0" y="140"/>
                      <a:pt x="42" y="168"/>
                      <a:pt x="84" y="168"/>
                    </a:cubicBezTo>
                    <a:cubicBezTo>
                      <a:pt x="126" y="168"/>
                      <a:pt x="167" y="140"/>
                      <a:pt x="167" y="84"/>
                    </a:cubicBezTo>
                    <a:cubicBezTo>
                      <a:pt x="167" y="28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246368" y="4118892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275655" y="4113143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257244" y="4020231"/>
                <a:ext cx="11963" cy="1312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69" extrusionOk="0">
                    <a:moveTo>
                      <a:pt x="77" y="1"/>
                    </a:moveTo>
                    <a:cubicBezTo>
                      <a:pt x="39" y="1"/>
                      <a:pt x="0" y="29"/>
                      <a:pt x="0" y="85"/>
                    </a:cubicBezTo>
                    <a:cubicBezTo>
                      <a:pt x="0" y="140"/>
                      <a:pt x="39" y="168"/>
                      <a:pt x="77" y="168"/>
                    </a:cubicBezTo>
                    <a:cubicBezTo>
                      <a:pt x="115" y="168"/>
                      <a:pt x="154" y="140"/>
                      <a:pt x="154" y="85"/>
                    </a:cubicBezTo>
                    <a:cubicBezTo>
                      <a:pt x="154" y="29"/>
                      <a:pt x="115" y="1"/>
                      <a:pt x="7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285366" y="4081991"/>
                <a:ext cx="12041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78" y="1"/>
                    </a:moveTo>
                    <a:cubicBezTo>
                      <a:pt x="39" y="1"/>
                      <a:pt x="1" y="29"/>
                      <a:pt x="1" y="85"/>
                    </a:cubicBezTo>
                    <a:cubicBezTo>
                      <a:pt x="1" y="133"/>
                      <a:pt x="39" y="158"/>
                      <a:pt x="78" y="158"/>
                    </a:cubicBezTo>
                    <a:cubicBezTo>
                      <a:pt x="116" y="158"/>
                      <a:pt x="154" y="133"/>
                      <a:pt x="154" y="85"/>
                    </a:cubicBezTo>
                    <a:cubicBezTo>
                      <a:pt x="154" y="29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269130" y="4351871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33"/>
                      <a:pt x="43" y="157"/>
                      <a:pt x="84" y="157"/>
                    </a:cubicBezTo>
                    <a:cubicBezTo>
                      <a:pt x="126" y="157"/>
                      <a:pt x="168" y="133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246368" y="4301997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243105" y="4213124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90" y="1"/>
                    </a:moveTo>
                    <a:cubicBezTo>
                      <a:pt x="50" y="1"/>
                      <a:pt x="8" y="29"/>
                      <a:pt x="1" y="84"/>
                    </a:cubicBezTo>
                    <a:cubicBezTo>
                      <a:pt x="1" y="133"/>
                      <a:pt x="43" y="158"/>
                      <a:pt x="85" y="158"/>
                    </a:cubicBezTo>
                    <a:cubicBezTo>
                      <a:pt x="126" y="158"/>
                      <a:pt x="168" y="133"/>
                      <a:pt x="168" y="84"/>
                    </a:cubicBezTo>
                    <a:cubicBezTo>
                      <a:pt x="168" y="29"/>
                      <a:pt x="130" y="1"/>
                      <a:pt x="9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275655" y="4224777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16"/>
                      <a:pt x="46" y="137"/>
                      <a:pt x="84" y="137"/>
                    </a:cubicBezTo>
                    <a:cubicBezTo>
                      <a:pt x="122" y="137"/>
                      <a:pt x="161" y="116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296242" y="4230992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4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4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301680" y="4208541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5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5" y="53"/>
                    </a:cubicBezTo>
                    <a:cubicBezTo>
                      <a:pt x="49" y="53"/>
                      <a:pt x="63" y="46"/>
                      <a:pt x="70" y="32"/>
                    </a:cubicBezTo>
                    <a:cubicBezTo>
                      <a:pt x="63" y="11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5"/>
              <p:cNvSpPr/>
              <p:nvPr/>
            </p:nvSpPr>
            <p:spPr>
              <a:xfrm>
                <a:off x="2300592" y="4123708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4" y="1"/>
                      <a:pt x="0" y="8"/>
                      <a:pt x="0" y="22"/>
                    </a:cubicBezTo>
                    <a:cubicBezTo>
                      <a:pt x="0" y="36"/>
                      <a:pt x="14" y="43"/>
                      <a:pt x="28" y="43"/>
                    </a:cubicBezTo>
                    <a:cubicBezTo>
                      <a:pt x="42" y="43"/>
                      <a:pt x="56" y="36"/>
                      <a:pt x="56" y="22"/>
                    </a:cubicBezTo>
                    <a:cubicBezTo>
                      <a:pt x="56" y="8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5"/>
              <p:cNvSpPr/>
              <p:nvPr/>
            </p:nvSpPr>
            <p:spPr>
              <a:xfrm>
                <a:off x="2253981" y="4189042"/>
                <a:ext cx="442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34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4" y="53"/>
                    </a:cubicBezTo>
                    <a:cubicBezTo>
                      <a:pt x="46" y="53"/>
                      <a:pt x="56" y="46"/>
                      <a:pt x="56" y="32"/>
                    </a:cubicBezTo>
                    <a:cubicBezTo>
                      <a:pt x="56" y="11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5"/>
              <p:cNvSpPr/>
              <p:nvPr/>
            </p:nvSpPr>
            <p:spPr>
              <a:xfrm>
                <a:off x="2300592" y="4309066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0"/>
                    </a:moveTo>
                    <a:cubicBezTo>
                      <a:pt x="14" y="0"/>
                      <a:pt x="0" y="7"/>
                      <a:pt x="0" y="21"/>
                    </a:cubicBezTo>
                    <a:cubicBezTo>
                      <a:pt x="0" y="35"/>
                      <a:pt x="14" y="42"/>
                      <a:pt x="28" y="42"/>
                    </a:cubicBezTo>
                    <a:cubicBezTo>
                      <a:pt x="42" y="42"/>
                      <a:pt x="56" y="35"/>
                      <a:pt x="56" y="21"/>
                    </a:cubicBezTo>
                    <a:cubicBezTo>
                      <a:pt x="56" y="7"/>
                      <a:pt x="42" y="0"/>
                      <a:pt x="2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238832" y="3974785"/>
                <a:ext cx="78073" cy="1025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2" extrusionOk="0">
                    <a:moveTo>
                      <a:pt x="1004" y="0"/>
                    </a:moveTo>
                    <a:cubicBezTo>
                      <a:pt x="1003" y="1"/>
                      <a:pt x="1002" y="2"/>
                      <a:pt x="999" y="3"/>
                    </a:cubicBezTo>
                    <a:lnTo>
                      <a:pt x="999" y="3"/>
                    </a:lnTo>
                    <a:cubicBezTo>
                      <a:pt x="1001" y="2"/>
                      <a:pt x="1003" y="1"/>
                      <a:pt x="1004" y="0"/>
                    </a:cubicBezTo>
                    <a:close/>
                    <a:moveTo>
                      <a:pt x="0" y="14"/>
                    </a:moveTo>
                    <a:cubicBezTo>
                      <a:pt x="27" y="26"/>
                      <a:pt x="65" y="41"/>
                      <a:pt x="110" y="55"/>
                    </a:cubicBezTo>
                    <a:lnTo>
                      <a:pt x="110" y="55"/>
                    </a:lnTo>
                    <a:cubicBezTo>
                      <a:pt x="75" y="43"/>
                      <a:pt x="38" y="30"/>
                      <a:pt x="0" y="14"/>
                    </a:cubicBezTo>
                    <a:close/>
                    <a:moveTo>
                      <a:pt x="999" y="3"/>
                    </a:moveTo>
                    <a:cubicBezTo>
                      <a:pt x="848" y="91"/>
                      <a:pt x="681" y="121"/>
                      <a:pt x="526" y="121"/>
                    </a:cubicBezTo>
                    <a:cubicBezTo>
                      <a:pt x="365" y="121"/>
                      <a:pt x="216" y="89"/>
                      <a:pt x="110" y="55"/>
                    </a:cubicBezTo>
                    <a:lnTo>
                      <a:pt x="110" y="55"/>
                    </a:lnTo>
                    <a:cubicBezTo>
                      <a:pt x="275" y="111"/>
                      <a:pt x="416" y="131"/>
                      <a:pt x="536" y="131"/>
                    </a:cubicBezTo>
                    <a:cubicBezTo>
                      <a:pt x="812" y="131"/>
                      <a:pt x="966" y="24"/>
                      <a:pt x="999" y="3"/>
                    </a:cubicBezTo>
                    <a:close/>
                  </a:path>
                </a:pathLst>
              </a:custGeom>
              <a:solidFill>
                <a:srgbClr val="A10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388377" y="3829513"/>
                <a:ext cx="228705" cy="59429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7650" extrusionOk="0">
                    <a:moveTo>
                      <a:pt x="1353" y="1"/>
                    </a:moveTo>
                    <a:lnTo>
                      <a:pt x="1116" y="238"/>
                    </a:lnTo>
                    <a:cubicBezTo>
                      <a:pt x="1562" y="545"/>
                      <a:pt x="0" y="7045"/>
                      <a:pt x="391" y="7394"/>
                    </a:cubicBezTo>
                    <a:cubicBezTo>
                      <a:pt x="577" y="7581"/>
                      <a:pt x="806" y="7649"/>
                      <a:pt x="1047" y="7649"/>
                    </a:cubicBezTo>
                    <a:cubicBezTo>
                      <a:pt x="1147" y="7649"/>
                      <a:pt x="1250" y="7637"/>
                      <a:pt x="1353" y="7617"/>
                    </a:cubicBezTo>
                    <a:lnTo>
                      <a:pt x="1562" y="7394"/>
                    </a:lnTo>
                    <a:cubicBezTo>
                      <a:pt x="1645" y="7201"/>
                      <a:pt x="2573" y="570"/>
                      <a:pt x="2931" y="570"/>
                    </a:cubicBezTo>
                    <a:cubicBezTo>
                      <a:pt x="2935" y="570"/>
                      <a:pt x="2939" y="571"/>
                      <a:pt x="2943" y="573"/>
                    </a:cubicBezTo>
                    <a:cubicBezTo>
                      <a:pt x="2720" y="182"/>
                      <a:pt x="2427" y="112"/>
                      <a:pt x="1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69714" y="3838058"/>
                <a:ext cx="174247" cy="5010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45" extrusionOk="0">
                    <a:moveTo>
                      <a:pt x="613" y="1"/>
                    </a:moveTo>
                    <a:cubicBezTo>
                      <a:pt x="237" y="1"/>
                      <a:pt x="0" y="120"/>
                      <a:pt x="362" y="435"/>
                    </a:cubicBezTo>
                    <a:cubicBezTo>
                      <a:pt x="353" y="272"/>
                      <a:pt x="490" y="210"/>
                      <a:pt x="674" y="210"/>
                    </a:cubicBezTo>
                    <a:cubicBezTo>
                      <a:pt x="1042" y="210"/>
                      <a:pt x="1594" y="458"/>
                      <a:pt x="1520" y="644"/>
                    </a:cubicBezTo>
                    <a:cubicBezTo>
                      <a:pt x="2242" y="331"/>
                      <a:pt x="1237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397389" y="3879387"/>
                <a:ext cx="202292" cy="550087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7081" extrusionOk="0">
                    <a:moveTo>
                      <a:pt x="1098" y="1"/>
                    </a:moveTo>
                    <a:cubicBezTo>
                      <a:pt x="1098" y="1"/>
                      <a:pt x="107" y="6431"/>
                      <a:pt x="107" y="6431"/>
                    </a:cubicBezTo>
                    <a:cubicBezTo>
                      <a:pt x="0" y="6707"/>
                      <a:pt x="555" y="7081"/>
                      <a:pt x="1005" y="7081"/>
                    </a:cubicBezTo>
                    <a:cubicBezTo>
                      <a:pt x="1259" y="7081"/>
                      <a:pt x="1480" y="6962"/>
                      <a:pt x="1530" y="6640"/>
                    </a:cubicBezTo>
                    <a:lnTo>
                      <a:pt x="2604" y="252"/>
                    </a:lnTo>
                    <a:lnTo>
                      <a:pt x="2604" y="252"/>
                    </a:lnTo>
                    <a:cubicBezTo>
                      <a:pt x="2522" y="276"/>
                      <a:pt x="2439" y="294"/>
                      <a:pt x="2356" y="306"/>
                    </a:cubicBezTo>
                    <a:lnTo>
                      <a:pt x="2356" y="30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571" y="260"/>
                      <a:pt x="1839" y="323"/>
                      <a:pt x="2111" y="323"/>
                    </a:cubicBezTo>
                    <a:cubicBezTo>
                      <a:pt x="2192" y="323"/>
                      <a:pt x="2274" y="317"/>
                      <a:pt x="2356" y="306"/>
                    </a:cubicBezTo>
                    <a:lnTo>
                      <a:pt x="2356" y="306"/>
                    </a:lnTo>
                    <a:lnTo>
                      <a:pt x="2451" y="321"/>
                    </a:lnTo>
                    <a:lnTo>
                      <a:pt x="1418" y="6626"/>
                    </a:lnTo>
                    <a:cubicBezTo>
                      <a:pt x="1418" y="6626"/>
                      <a:pt x="1430" y="6975"/>
                      <a:pt x="977" y="6975"/>
                    </a:cubicBezTo>
                    <a:cubicBezTo>
                      <a:pt x="925" y="6975"/>
                      <a:pt x="868" y="6971"/>
                      <a:pt x="805" y="6961"/>
                    </a:cubicBezTo>
                    <a:cubicBezTo>
                      <a:pt x="177" y="6863"/>
                      <a:pt x="219" y="6431"/>
                      <a:pt x="219" y="6431"/>
                    </a:cubicBezTo>
                    <a:lnTo>
                      <a:pt x="1251" y="12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248" y="99"/>
                      <a:pt x="1171" y="53"/>
                      <a:pt x="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20772" y="3820346"/>
                <a:ext cx="266149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13" extrusionOk="0">
                    <a:moveTo>
                      <a:pt x="1227" y="223"/>
                    </a:moveTo>
                    <a:cubicBezTo>
                      <a:pt x="1864" y="223"/>
                      <a:pt x="2957" y="596"/>
                      <a:pt x="2080" y="900"/>
                    </a:cubicBezTo>
                    <a:cubicBezTo>
                      <a:pt x="1962" y="948"/>
                      <a:pt x="1838" y="972"/>
                      <a:pt x="1716" y="972"/>
                    </a:cubicBezTo>
                    <a:cubicBezTo>
                      <a:pt x="1448" y="972"/>
                      <a:pt x="1188" y="860"/>
                      <a:pt x="1006" y="649"/>
                    </a:cubicBezTo>
                    <a:cubicBezTo>
                      <a:pt x="656" y="339"/>
                      <a:pt x="870" y="223"/>
                      <a:pt x="1227" y="223"/>
                    </a:cubicBezTo>
                    <a:close/>
                    <a:moveTo>
                      <a:pt x="1130" y="0"/>
                    </a:moveTo>
                    <a:cubicBezTo>
                      <a:pt x="255" y="0"/>
                      <a:pt x="1" y="542"/>
                      <a:pt x="1536" y="1207"/>
                    </a:cubicBezTo>
                    <a:cubicBezTo>
                      <a:pt x="1574" y="1210"/>
                      <a:pt x="1615" y="1212"/>
                      <a:pt x="1659" y="1212"/>
                    </a:cubicBezTo>
                    <a:cubicBezTo>
                      <a:pt x="2299" y="1212"/>
                      <a:pt x="3425" y="837"/>
                      <a:pt x="2498" y="328"/>
                    </a:cubicBezTo>
                    <a:cubicBezTo>
                      <a:pt x="1990" y="99"/>
                      <a:pt x="1503" y="0"/>
                      <a:pt x="1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37785" y="3825706"/>
                <a:ext cx="212002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80" extrusionOk="0">
                    <a:moveTo>
                      <a:pt x="1030" y="48"/>
                    </a:moveTo>
                    <a:cubicBezTo>
                      <a:pt x="1702" y="48"/>
                      <a:pt x="2728" y="383"/>
                      <a:pt x="2265" y="761"/>
                    </a:cubicBezTo>
                    <a:lnTo>
                      <a:pt x="2251" y="761"/>
                    </a:lnTo>
                    <a:cubicBezTo>
                      <a:pt x="1974" y="935"/>
                      <a:pt x="1732" y="989"/>
                      <a:pt x="1541" y="989"/>
                    </a:cubicBezTo>
                    <a:cubicBezTo>
                      <a:pt x="1242" y="989"/>
                      <a:pt x="1066" y="859"/>
                      <a:pt x="1066" y="859"/>
                    </a:cubicBezTo>
                    <a:cubicBezTo>
                      <a:pt x="174" y="267"/>
                      <a:pt x="486" y="48"/>
                      <a:pt x="1030" y="48"/>
                    </a:cubicBezTo>
                    <a:close/>
                    <a:moveTo>
                      <a:pt x="842" y="0"/>
                    </a:moveTo>
                    <a:cubicBezTo>
                      <a:pt x="278" y="0"/>
                      <a:pt x="1" y="222"/>
                      <a:pt x="996" y="929"/>
                    </a:cubicBezTo>
                    <a:cubicBezTo>
                      <a:pt x="996" y="929"/>
                      <a:pt x="1204" y="1079"/>
                      <a:pt x="1550" y="1079"/>
                    </a:cubicBezTo>
                    <a:cubicBezTo>
                      <a:pt x="1771" y="1079"/>
                      <a:pt x="2048" y="1018"/>
                      <a:pt x="2363" y="817"/>
                    </a:cubicBezTo>
                    <a:cubicBezTo>
                      <a:pt x="2489" y="733"/>
                      <a:pt x="2516" y="580"/>
                      <a:pt x="2433" y="468"/>
                    </a:cubicBezTo>
                    <a:cubicBezTo>
                      <a:pt x="2485" y="283"/>
                      <a:pt x="148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25200" y="3824153"/>
                <a:ext cx="61837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98" extrusionOk="0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0" y="42"/>
                      <a:pt x="781" y="698"/>
                    </a:cubicBezTo>
                    <a:cubicBezTo>
                      <a:pt x="781" y="684"/>
                      <a:pt x="223" y="154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13236" y="4000732"/>
                <a:ext cx="147446" cy="434648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5595" extrusionOk="0">
                    <a:moveTo>
                      <a:pt x="1145" y="5022"/>
                    </a:moveTo>
                    <a:cubicBezTo>
                      <a:pt x="1145" y="5594"/>
                      <a:pt x="1" y="5315"/>
                      <a:pt x="85" y="4855"/>
                    </a:cubicBezTo>
                    <a:lnTo>
                      <a:pt x="838" y="182"/>
                    </a:lnTo>
                    <a:cubicBezTo>
                      <a:pt x="1214" y="1"/>
                      <a:pt x="1689" y="196"/>
                      <a:pt x="1898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BA42"/>
                  </a:gs>
                  <a:gs pos="100000">
                    <a:srgbClr val="B8770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52235" y="4018056"/>
                <a:ext cx="109536" cy="39836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128" extrusionOk="0">
                    <a:moveTo>
                      <a:pt x="1145" y="1"/>
                    </a:moveTo>
                    <a:lnTo>
                      <a:pt x="824" y="168"/>
                    </a:lnTo>
                    <a:cubicBezTo>
                      <a:pt x="810" y="168"/>
                      <a:pt x="1" y="5092"/>
                      <a:pt x="1" y="5092"/>
                    </a:cubicBezTo>
                    <a:cubicBezTo>
                      <a:pt x="78" y="5117"/>
                      <a:pt x="148" y="5128"/>
                      <a:pt x="211" y="5128"/>
                    </a:cubicBezTo>
                    <a:cubicBezTo>
                      <a:pt x="537" y="5128"/>
                      <a:pt x="678" y="4846"/>
                      <a:pt x="643" y="4799"/>
                    </a:cubicBezTo>
                    <a:lnTo>
                      <a:pt x="1410" y="140"/>
                    </a:lnTo>
                    <a:cubicBezTo>
                      <a:pt x="1326" y="85"/>
                      <a:pt x="1242" y="29"/>
                      <a:pt x="114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78259" y="4008501"/>
                <a:ext cx="82424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15" extrusionOk="0">
                    <a:moveTo>
                      <a:pt x="276" y="0"/>
                    </a:moveTo>
                    <a:cubicBezTo>
                      <a:pt x="168" y="0"/>
                      <a:pt x="70" y="20"/>
                      <a:pt x="1" y="68"/>
                    </a:cubicBezTo>
                    <a:cubicBezTo>
                      <a:pt x="191" y="220"/>
                      <a:pt x="524" y="314"/>
                      <a:pt x="779" y="314"/>
                    </a:cubicBezTo>
                    <a:cubicBezTo>
                      <a:pt x="897" y="314"/>
                      <a:pt x="999" y="294"/>
                      <a:pt x="1061" y="249"/>
                    </a:cubicBezTo>
                    <a:cubicBezTo>
                      <a:pt x="1029" y="176"/>
                      <a:pt x="604" y="0"/>
                      <a:pt x="276" y="0"/>
                    </a:cubicBezTo>
                    <a:close/>
                  </a:path>
                </a:pathLst>
              </a:custGeom>
              <a:solidFill>
                <a:srgbClr val="F9C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512985" y="4009433"/>
                <a:ext cx="47699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1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56" y="0"/>
                      <a:pt x="167" y="182"/>
                      <a:pt x="0" y="265"/>
                    </a:cubicBezTo>
                    <a:cubicBezTo>
                      <a:pt x="91" y="296"/>
                      <a:pt x="184" y="310"/>
                      <a:pt x="275" y="310"/>
                    </a:cubicBezTo>
                    <a:cubicBezTo>
                      <a:pt x="394" y="310"/>
                      <a:pt x="511" y="285"/>
                      <a:pt x="614" y="237"/>
                    </a:cubicBezTo>
                    <a:cubicBezTo>
                      <a:pt x="446" y="126"/>
                      <a:pt x="265" y="42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5"/>
              <p:cNvSpPr/>
              <p:nvPr/>
            </p:nvSpPr>
            <p:spPr>
              <a:xfrm>
                <a:off x="2478259" y="4009044"/>
                <a:ext cx="82424" cy="1996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7" extrusionOk="0">
                    <a:moveTo>
                      <a:pt x="355" y="1"/>
                    </a:moveTo>
                    <a:cubicBezTo>
                      <a:pt x="241" y="1"/>
                      <a:pt x="121" y="21"/>
                      <a:pt x="1" y="75"/>
                    </a:cubicBezTo>
                    <a:lnTo>
                      <a:pt x="29" y="75"/>
                    </a:lnTo>
                    <a:cubicBezTo>
                      <a:pt x="42" y="48"/>
                      <a:pt x="107" y="37"/>
                      <a:pt x="197" y="37"/>
                    </a:cubicBezTo>
                    <a:cubicBezTo>
                      <a:pt x="482" y="37"/>
                      <a:pt x="1026" y="151"/>
                      <a:pt x="1047" y="256"/>
                    </a:cubicBezTo>
                    <a:lnTo>
                      <a:pt x="1061" y="242"/>
                    </a:lnTo>
                    <a:cubicBezTo>
                      <a:pt x="1061" y="242"/>
                      <a:pt x="744" y="1"/>
                      <a:pt x="35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5"/>
              <p:cNvSpPr/>
              <p:nvPr/>
            </p:nvSpPr>
            <p:spPr>
              <a:xfrm>
                <a:off x="2419762" y="3969347"/>
                <a:ext cx="79161" cy="41942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399" extrusionOk="0">
                    <a:moveTo>
                      <a:pt x="1019" y="0"/>
                    </a:moveTo>
                    <a:lnTo>
                      <a:pt x="1" y="5259"/>
                    </a:lnTo>
                    <a:cubicBezTo>
                      <a:pt x="56" y="5357"/>
                      <a:pt x="196" y="5398"/>
                      <a:pt x="293" y="5343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76006" y="4374244"/>
                <a:ext cx="19810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3" extrusionOk="0">
                    <a:moveTo>
                      <a:pt x="127" y="1"/>
                    </a:moveTo>
                    <a:cubicBezTo>
                      <a:pt x="75" y="1"/>
                      <a:pt x="22" y="33"/>
                      <a:pt x="16" y="103"/>
                    </a:cubicBezTo>
                    <a:cubicBezTo>
                      <a:pt x="1" y="186"/>
                      <a:pt x="64" y="233"/>
                      <a:pt x="127" y="233"/>
                    </a:cubicBezTo>
                    <a:cubicBezTo>
                      <a:pt x="180" y="233"/>
                      <a:pt x="233" y="200"/>
                      <a:pt x="239" y="131"/>
                    </a:cubicBezTo>
                    <a:cubicBezTo>
                      <a:pt x="254" y="47"/>
                      <a:pt x="191" y="1"/>
                      <a:pt x="1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53244" y="4295160"/>
                <a:ext cx="20897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3" extrusionOk="0">
                    <a:moveTo>
                      <a:pt x="139" y="0"/>
                    </a:moveTo>
                    <a:cubicBezTo>
                      <a:pt x="85" y="0"/>
                      <a:pt x="29" y="33"/>
                      <a:pt x="16" y="102"/>
                    </a:cubicBezTo>
                    <a:cubicBezTo>
                      <a:pt x="1" y="186"/>
                      <a:pt x="64" y="232"/>
                      <a:pt x="130" y="232"/>
                    </a:cubicBezTo>
                    <a:cubicBezTo>
                      <a:pt x="184" y="232"/>
                      <a:pt x="240" y="200"/>
                      <a:pt x="253" y="130"/>
                    </a:cubicBezTo>
                    <a:cubicBezTo>
                      <a:pt x="268" y="47"/>
                      <a:pt x="205" y="0"/>
                      <a:pt x="13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503662" y="4208152"/>
                <a:ext cx="19111" cy="1693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8" extrusionOk="0">
                    <a:moveTo>
                      <a:pt x="121" y="1"/>
                    </a:moveTo>
                    <a:cubicBezTo>
                      <a:pt x="70" y="1"/>
                      <a:pt x="21" y="30"/>
                      <a:pt x="9" y="93"/>
                    </a:cubicBezTo>
                    <a:cubicBezTo>
                      <a:pt x="1" y="170"/>
                      <a:pt x="63" y="218"/>
                      <a:pt x="126" y="218"/>
                    </a:cubicBezTo>
                    <a:cubicBezTo>
                      <a:pt x="176" y="218"/>
                      <a:pt x="227" y="188"/>
                      <a:pt x="246" y="121"/>
                    </a:cubicBezTo>
                    <a:cubicBezTo>
                      <a:pt x="246" y="44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77094" y="4108171"/>
                <a:ext cx="20276" cy="1856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9" extrusionOk="0">
                    <a:moveTo>
                      <a:pt x="127" y="0"/>
                    </a:moveTo>
                    <a:cubicBezTo>
                      <a:pt x="77" y="0"/>
                      <a:pt x="28" y="30"/>
                      <a:pt x="16" y="96"/>
                    </a:cubicBezTo>
                    <a:cubicBezTo>
                      <a:pt x="0" y="189"/>
                      <a:pt x="66" y="239"/>
                      <a:pt x="133" y="239"/>
                    </a:cubicBezTo>
                    <a:cubicBezTo>
                      <a:pt x="186" y="239"/>
                      <a:pt x="240" y="207"/>
                      <a:pt x="253" y="138"/>
                    </a:cubicBezTo>
                    <a:cubicBezTo>
                      <a:pt x="261" y="51"/>
                      <a:pt x="192" y="0"/>
                      <a:pt x="12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513917" y="4086497"/>
                <a:ext cx="1981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5" extrusionOk="0">
                    <a:moveTo>
                      <a:pt x="120" y="0"/>
                    </a:moveTo>
                    <a:cubicBezTo>
                      <a:pt x="70" y="0"/>
                      <a:pt x="22" y="30"/>
                      <a:pt x="16" y="96"/>
                    </a:cubicBezTo>
                    <a:cubicBezTo>
                      <a:pt x="0" y="183"/>
                      <a:pt x="70" y="234"/>
                      <a:pt x="135" y="234"/>
                    </a:cubicBezTo>
                    <a:cubicBezTo>
                      <a:pt x="185" y="234"/>
                      <a:pt x="233" y="205"/>
                      <a:pt x="239" y="138"/>
                    </a:cubicBezTo>
                    <a:cubicBezTo>
                      <a:pt x="255" y="51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524715" y="4051771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1" y="1"/>
                    </a:moveTo>
                    <a:cubicBezTo>
                      <a:pt x="70" y="1"/>
                      <a:pt x="23" y="31"/>
                      <a:pt x="16" y="97"/>
                    </a:cubicBezTo>
                    <a:cubicBezTo>
                      <a:pt x="1" y="184"/>
                      <a:pt x="66" y="235"/>
                      <a:pt x="130" y="235"/>
                    </a:cubicBezTo>
                    <a:cubicBezTo>
                      <a:pt x="179" y="235"/>
                      <a:pt x="228" y="205"/>
                      <a:pt x="240" y="139"/>
                    </a:cubicBezTo>
                    <a:cubicBezTo>
                      <a:pt x="255" y="52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85717" y="4026834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6" y="1"/>
                    </a:moveTo>
                    <a:cubicBezTo>
                      <a:pt x="77" y="1"/>
                      <a:pt x="28" y="31"/>
                      <a:pt x="16" y="97"/>
                    </a:cubicBezTo>
                    <a:cubicBezTo>
                      <a:pt x="1" y="184"/>
                      <a:pt x="70" y="235"/>
                      <a:pt x="135" y="235"/>
                    </a:cubicBezTo>
                    <a:cubicBezTo>
                      <a:pt x="186" y="235"/>
                      <a:pt x="233" y="205"/>
                      <a:pt x="240" y="139"/>
                    </a:cubicBezTo>
                    <a:cubicBezTo>
                      <a:pt x="255" y="52"/>
                      <a:pt x="190" y="1"/>
                      <a:pt x="12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682" y="4351482"/>
                <a:ext cx="20276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3" extrusionOk="0">
                    <a:moveTo>
                      <a:pt x="134" y="1"/>
                    </a:moveTo>
                    <a:cubicBezTo>
                      <a:pt x="81" y="1"/>
                      <a:pt x="28" y="33"/>
                      <a:pt x="16" y="103"/>
                    </a:cubicBezTo>
                    <a:cubicBezTo>
                      <a:pt x="0" y="186"/>
                      <a:pt x="64" y="233"/>
                      <a:pt x="129" y="233"/>
                    </a:cubicBezTo>
                    <a:cubicBezTo>
                      <a:pt x="184" y="233"/>
                      <a:pt x="240" y="200"/>
                      <a:pt x="253" y="131"/>
                    </a:cubicBezTo>
                    <a:cubicBezTo>
                      <a:pt x="260" y="47"/>
                      <a:pt x="198" y="1"/>
                      <a:pt x="13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38173" y="4372690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0"/>
                    </a:moveTo>
                    <a:cubicBezTo>
                      <a:pt x="51" y="0"/>
                      <a:pt x="14" y="22"/>
                      <a:pt x="1" y="67"/>
                    </a:cubicBezTo>
                    <a:cubicBezTo>
                      <a:pt x="1" y="119"/>
                      <a:pt x="41" y="147"/>
                      <a:pt x="82" y="147"/>
                    </a:cubicBezTo>
                    <a:cubicBezTo>
                      <a:pt x="118" y="147"/>
                      <a:pt x="155" y="126"/>
                      <a:pt x="168" y="81"/>
                    </a:cubicBezTo>
                    <a:cubicBezTo>
                      <a:pt x="168" y="29"/>
                      <a:pt x="128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51691" y="4329963"/>
                <a:ext cx="13750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60" extrusionOk="0">
                    <a:moveTo>
                      <a:pt x="88" y="1"/>
                    </a:moveTo>
                    <a:cubicBezTo>
                      <a:pt x="52" y="1"/>
                      <a:pt x="14" y="23"/>
                      <a:pt x="8" y="73"/>
                    </a:cubicBezTo>
                    <a:cubicBezTo>
                      <a:pt x="0" y="127"/>
                      <a:pt x="43" y="159"/>
                      <a:pt x="86" y="159"/>
                    </a:cubicBezTo>
                    <a:cubicBezTo>
                      <a:pt x="120" y="159"/>
                      <a:pt x="155" y="137"/>
                      <a:pt x="161" y="87"/>
                    </a:cubicBezTo>
                    <a:cubicBezTo>
                      <a:pt x="177" y="33"/>
                      <a:pt x="133" y="1"/>
                      <a:pt x="8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86805" y="4311630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1" y="134"/>
                      <a:pt x="47" y="171"/>
                      <a:pt x="92" y="171"/>
                    </a:cubicBezTo>
                    <a:cubicBezTo>
                      <a:pt x="128" y="171"/>
                      <a:pt x="164" y="149"/>
                      <a:pt x="170" y="100"/>
                    </a:cubicBezTo>
                    <a:cubicBezTo>
                      <a:pt x="178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>
                <a:off x="2483076" y="4235808"/>
                <a:ext cx="14294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5" extrusionOk="0">
                    <a:moveTo>
                      <a:pt x="87" y="0"/>
                    </a:moveTo>
                    <a:cubicBezTo>
                      <a:pt x="50" y="0"/>
                      <a:pt x="15" y="22"/>
                      <a:pt x="8" y="71"/>
                    </a:cubicBezTo>
                    <a:cubicBezTo>
                      <a:pt x="1" y="133"/>
                      <a:pt x="44" y="165"/>
                      <a:pt x="89" y="165"/>
                    </a:cubicBezTo>
                    <a:cubicBezTo>
                      <a:pt x="125" y="165"/>
                      <a:pt x="163" y="143"/>
                      <a:pt x="176" y="99"/>
                    </a:cubicBezTo>
                    <a:cubicBezTo>
                      <a:pt x="184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>
                <a:off x="2490689" y="4191372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0"/>
                    </a:moveTo>
                    <a:cubicBezTo>
                      <a:pt x="50" y="0"/>
                      <a:pt x="14" y="23"/>
                      <a:pt x="8" y="71"/>
                    </a:cubicBezTo>
                    <a:cubicBezTo>
                      <a:pt x="0" y="134"/>
                      <a:pt x="45" y="170"/>
                      <a:pt x="91" y="170"/>
                    </a:cubicBezTo>
                    <a:cubicBezTo>
                      <a:pt x="127" y="170"/>
                      <a:pt x="163" y="148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>
                <a:off x="2470568" y="4197898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55" y="0"/>
                      <a:pt x="22" y="22"/>
                      <a:pt x="16" y="71"/>
                    </a:cubicBezTo>
                    <a:cubicBezTo>
                      <a:pt x="0" y="127"/>
                      <a:pt x="48" y="160"/>
                      <a:pt x="94" y="160"/>
                    </a:cubicBezTo>
                    <a:cubicBezTo>
                      <a:pt x="129" y="160"/>
                      <a:pt x="163" y="141"/>
                      <a:pt x="169" y="99"/>
                    </a:cubicBezTo>
                    <a:cubicBezTo>
                      <a:pt x="177" y="36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>
                <a:off x="2454254" y="4192227"/>
                <a:ext cx="14527" cy="1266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63" extrusionOk="0">
                    <a:moveTo>
                      <a:pt x="89" y="1"/>
                    </a:moveTo>
                    <a:cubicBezTo>
                      <a:pt x="55" y="1"/>
                      <a:pt x="23" y="20"/>
                      <a:pt x="17" y="60"/>
                    </a:cubicBezTo>
                    <a:cubicBezTo>
                      <a:pt x="1" y="125"/>
                      <a:pt x="51" y="162"/>
                      <a:pt x="98" y="162"/>
                    </a:cubicBezTo>
                    <a:cubicBezTo>
                      <a:pt x="132" y="162"/>
                      <a:pt x="164" y="143"/>
                      <a:pt x="170" y="102"/>
                    </a:cubicBezTo>
                    <a:cubicBezTo>
                      <a:pt x="186" y="37"/>
                      <a:pt x="137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>
                <a:off x="2466373" y="4160764"/>
                <a:ext cx="13051" cy="1118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78" y="0"/>
                    </a:moveTo>
                    <a:cubicBezTo>
                      <a:pt x="45" y="0"/>
                      <a:pt x="12" y="19"/>
                      <a:pt x="0" y="61"/>
                    </a:cubicBezTo>
                    <a:cubicBezTo>
                      <a:pt x="0" y="115"/>
                      <a:pt x="44" y="144"/>
                      <a:pt x="87" y="144"/>
                    </a:cubicBezTo>
                    <a:cubicBezTo>
                      <a:pt x="121" y="144"/>
                      <a:pt x="155" y="126"/>
                      <a:pt x="168" y="89"/>
                    </a:cubicBezTo>
                    <a:cubicBezTo>
                      <a:pt x="168" y="33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>
                <a:off x="2496127" y="415858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0" y="0"/>
                    </a:moveTo>
                    <a:cubicBezTo>
                      <a:pt x="55" y="0"/>
                      <a:pt x="20" y="19"/>
                      <a:pt x="8" y="61"/>
                    </a:cubicBezTo>
                    <a:cubicBezTo>
                      <a:pt x="0" y="124"/>
                      <a:pt x="49" y="160"/>
                      <a:pt x="97" y="160"/>
                    </a:cubicBezTo>
                    <a:cubicBezTo>
                      <a:pt x="134" y="160"/>
                      <a:pt x="169" y="138"/>
                      <a:pt x="175" y="89"/>
                    </a:cubicBezTo>
                    <a:cubicBezTo>
                      <a:pt x="183" y="33"/>
                      <a:pt x="137" y="0"/>
                      <a:pt x="9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>
                <a:off x="2492864" y="4065366"/>
                <a:ext cx="12585" cy="1126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5" extrusionOk="0">
                    <a:moveTo>
                      <a:pt x="75" y="1"/>
                    </a:moveTo>
                    <a:cubicBezTo>
                      <a:pt x="43" y="1"/>
                      <a:pt x="14" y="20"/>
                      <a:pt x="8" y="61"/>
                    </a:cubicBezTo>
                    <a:cubicBezTo>
                      <a:pt x="0" y="116"/>
                      <a:pt x="40" y="144"/>
                      <a:pt x="82" y="144"/>
                    </a:cubicBezTo>
                    <a:cubicBezTo>
                      <a:pt x="115" y="144"/>
                      <a:pt x="149" y="126"/>
                      <a:pt x="161" y="89"/>
                    </a:cubicBezTo>
                    <a:cubicBezTo>
                      <a:pt x="161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>
                <a:off x="2510188" y="4129612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87" y="0"/>
                    </a:moveTo>
                    <a:cubicBezTo>
                      <a:pt x="50" y="0"/>
                      <a:pt x="14" y="22"/>
                      <a:pt x="8" y="71"/>
                    </a:cubicBezTo>
                    <a:cubicBezTo>
                      <a:pt x="0" y="127"/>
                      <a:pt x="47" y="160"/>
                      <a:pt x="93" y="160"/>
                    </a:cubicBezTo>
                    <a:cubicBezTo>
                      <a:pt x="128" y="160"/>
                      <a:pt x="164" y="141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>
                <a:off x="2451069" y="4392889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0" y="135"/>
                      <a:pt x="46" y="171"/>
                      <a:pt x="92" y="171"/>
                    </a:cubicBezTo>
                    <a:cubicBezTo>
                      <a:pt x="128" y="171"/>
                      <a:pt x="163" y="149"/>
                      <a:pt x="169" y="100"/>
                    </a:cubicBezTo>
                    <a:cubicBezTo>
                      <a:pt x="177" y="37"/>
                      <a:pt x="132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>
                <a:off x="2437086" y="4341228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1"/>
                    </a:moveTo>
                    <a:cubicBezTo>
                      <a:pt x="51" y="1"/>
                      <a:pt x="14" y="22"/>
                      <a:pt x="1" y="67"/>
                    </a:cubicBezTo>
                    <a:cubicBezTo>
                      <a:pt x="1" y="120"/>
                      <a:pt x="41" y="148"/>
                      <a:pt x="82" y="148"/>
                    </a:cubicBezTo>
                    <a:cubicBezTo>
                      <a:pt x="118" y="148"/>
                      <a:pt x="155" y="127"/>
                      <a:pt x="168" y="81"/>
                    </a:cubicBezTo>
                    <a:cubicBezTo>
                      <a:pt x="168" y="29"/>
                      <a:pt x="128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>
                <a:off x="2448428" y="425204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1"/>
                    </a:moveTo>
                    <a:cubicBezTo>
                      <a:pt x="50" y="1"/>
                      <a:pt x="14" y="23"/>
                      <a:pt x="8" y="72"/>
                    </a:cubicBezTo>
                    <a:cubicBezTo>
                      <a:pt x="0" y="134"/>
                      <a:pt x="45" y="171"/>
                      <a:pt x="91" y="171"/>
                    </a:cubicBezTo>
                    <a:cubicBezTo>
                      <a:pt x="127" y="171"/>
                      <a:pt x="163" y="148"/>
                      <a:pt x="176" y="99"/>
                    </a:cubicBezTo>
                    <a:cubicBezTo>
                      <a:pt x="183" y="37"/>
                      <a:pt x="134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>
                <a:off x="2477715" y="4268203"/>
                <a:ext cx="14216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5" y="1"/>
                    </a:moveTo>
                    <a:cubicBezTo>
                      <a:pt x="58" y="1"/>
                      <a:pt x="20" y="23"/>
                      <a:pt x="8" y="73"/>
                    </a:cubicBezTo>
                    <a:cubicBezTo>
                      <a:pt x="0" y="126"/>
                      <a:pt x="47" y="159"/>
                      <a:pt x="93" y="159"/>
                    </a:cubicBezTo>
                    <a:cubicBezTo>
                      <a:pt x="131" y="159"/>
                      <a:pt x="169" y="137"/>
                      <a:pt x="175" y="87"/>
                    </a:cubicBezTo>
                    <a:cubicBezTo>
                      <a:pt x="183" y="33"/>
                      <a:pt x="140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>
                <a:off x="2497681" y="4277759"/>
                <a:ext cx="13828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1" extrusionOk="0">
                    <a:moveTo>
                      <a:pt x="87" y="1"/>
                    </a:moveTo>
                    <a:cubicBezTo>
                      <a:pt x="54" y="1"/>
                      <a:pt x="22" y="19"/>
                      <a:pt x="16" y="61"/>
                    </a:cubicBezTo>
                    <a:cubicBezTo>
                      <a:pt x="0" y="124"/>
                      <a:pt x="46" y="160"/>
                      <a:pt x="92" y="160"/>
                    </a:cubicBezTo>
                    <a:cubicBezTo>
                      <a:pt x="127" y="160"/>
                      <a:pt x="163" y="138"/>
                      <a:pt x="169" y="89"/>
                    </a:cubicBezTo>
                    <a:cubicBezTo>
                      <a:pt x="177" y="34"/>
                      <a:pt x="131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>
                <a:off x="2480901" y="4338431"/>
                <a:ext cx="5671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59" extrusionOk="0">
                    <a:moveTo>
                      <a:pt x="37" y="0"/>
                    </a:moveTo>
                    <a:cubicBezTo>
                      <a:pt x="23" y="0"/>
                      <a:pt x="9" y="7"/>
                      <a:pt x="9" y="20"/>
                    </a:cubicBezTo>
                    <a:cubicBezTo>
                      <a:pt x="0" y="44"/>
                      <a:pt x="21" y="59"/>
                      <a:pt x="39" y="59"/>
                    </a:cubicBezTo>
                    <a:cubicBezTo>
                      <a:pt x="52" y="59"/>
                      <a:pt x="64" y="51"/>
                      <a:pt x="64" y="34"/>
                    </a:cubicBezTo>
                    <a:cubicBezTo>
                      <a:pt x="72" y="11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>
                <a:off x="2507547" y="4256628"/>
                <a:ext cx="5516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1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7"/>
                    </a:cubicBezTo>
                    <a:cubicBezTo>
                      <a:pt x="0" y="42"/>
                      <a:pt x="17" y="53"/>
                      <a:pt x="35" y="53"/>
                    </a:cubicBezTo>
                    <a:cubicBezTo>
                      <a:pt x="49" y="53"/>
                      <a:pt x="64" y="45"/>
                      <a:pt x="70" y="27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>
                <a:off x="2520520" y="4172106"/>
                <a:ext cx="50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53" extrusionOk="0">
                    <a:moveTo>
                      <a:pt x="29" y="0"/>
                    </a:moveTo>
                    <a:cubicBezTo>
                      <a:pt x="15" y="0"/>
                      <a:pt x="1" y="8"/>
                      <a:pt x="1" y="27"/>
                    </a:cubicBezTo>
                    <a:cubicBezTo>
                      <a:pt x="1" y="42"/>
                      <a:pt x="13" y="53"/>
                      <a:pt x="27" y="53"/>
                    </a:cubicBezTo>
                    <a:cubicBezTo>
                      <a:pt x="38" y="53"/>
                      <a:pt x="50" y="45"/>
                      <a:pt x="57" y="27"/>
                    </a:cubicBezTo>
                    <a:cubicBezTo>
                      <a:pt x="64" y="11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>
                <a:off x="2532484" y="4143518"/>
                <a:ext cx="43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28" y="1"/>
                    </a:moveTo>
                    <a:cubicBezTo>
                      <a:pt x="14" y="1"/>
                      <a:pt x="0" y="11"/>
                      <a:pt x="0" y="32"/>
                    </a:cubicBezTo>
                    <a:cubicBezTo>
                      <a:pt x="0" y="46"/>
                      <a:pt x="14" y="53"/>
                      <a:pt x="28" y="53"/>
                    </a:cubicBezTo>
                    <a:cubicBezTo>
                      <a:pt x="42" y="53"/>
                      <a:pt x="56" y="46"/>
                      <a:pt x="56" y="32"/>
                    </a:cubicBezTo>
                    <a:cubicBezTo>
                      <a:pt x="56" y="11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>
                <a:off x="2532484" y="4114075"/>
                <a:ext cx="4350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4" extrusionOk="0">
                    <a:moveTo>
                      <a:pt x="30" y="1"/>
                    </a:moveTo>
                    <a:cubicBezTo>
                      <a:pt x="18" y="1"/>
                      <a:pt x="6" y="8"/>
                      <a:pt x="0" y="20"/>
                    </a:cubicBezTo>
                    <a:cubicBezTo>
                      <a:pt x="0" y="43"/>
                      <a:pt x="13" y="54"/>
                      <a:pt x="27" y="54"/>
                    </a:cubicBezTo>
                    <a:cubicBezTo>
                      <a:pt x="38" y="54"/>
                      <a:pt x="50" y="47"/>
                      <a:pt x="56" y="34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>
                <a:off x="2509722" y="4107627"/>
                <a:ext cx="4972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9" extrusionOk="0">
                    <a:moveTo>
                      <a:pt x="29" y="0"/>
                    </a:moveTo>
                    <a:cubicBezTo>
                      <a:pt x="14" y="0"/>
                      <a:pt x="0" y="7"/>
                      <a:pt x="0" y="20"/>
                    </a:cubicBezTo>
                    <a:cubicBezTo>
                      <a:pt x="0" y="44"/>
                      <a:pt x="19" y="59"/>
                      <a:pt x="35" y="59"/>
                    </a:cubicBezTo>
                    <a:cubicBezTo>
                      <a:pt x="46" y="59"/>
                      <a:pt x="56" y="51"/>
                      <a:pt x="56" y="34"/>
                    </a:cubicBezTo>
                    <a:cubicBezTo>
                      <a:pt x="64" y="11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>
                <a:off x="2489135" y="4090847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6"/>
                    </a:cubicBezTo>
                    <a:cubicBezTo>
                      <a:pt x="0" y="42"/>
                      <a:pt x="17" y="53"/>
                      <a:pt x="34" y="53"/>
                    </a:cubicBezTo>
                    <a:cubicBezTo>
                      <a:pt x="49" y="53"/>
                      <a:pt x="64" y="45"/>
                      <a:pt x="70" y="26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>
                <a:off x="2464198" y="4229904"/>
                <a:ext cx="5516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41" y="1"/>
                    </a:moveTo>
                    <a:cubicBezTo>
                      <a:pt x="25" y="1"/>
                      <a:pt x="7" y="8"/>
                      <a:pt x="0" y="22"/>
                    </a:cubicBezTo>
                    <a:cubicBezTo>
                      <a:pt x="0" y="37"/>
                      <a:pt x="17" y="48"/>
                      <a:pt x="35" y="48"/>
                    </a:cubicBezTo>
                    <a:cubicBezTo>
                      <a:pt x="49" y="48"/>
                      <a:pt x="64" y="41"/>
                      <a:pt x="70" y="22"/>
                    </a:cubicBezTo>
                    <a:cubicBezTo>
                      <a:pt x="70" y="8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>
                <a:off x="2466373" y="4272165"/>
                <a:ext cx="4428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57" h="49" extrusionOk="0">
                    <a:moveTo>
                      <a:pt x="33" y="1"/>
                    </a:moveTo>
                    <a:cubicBezTo>
                      <a:pt x="21" y="1"/>
                      <a:pt x="7" y="8"/>
                      <a:pt x="0" y="22"/>
                    </a:cubicBezTo>
                    <a:cubicBezTo>
                      <a:pt x="0" y="37"/>
                      <a:pt x="13" y="48"/>
                      <a:pt x="27" y="48"/>
                    </a:cubicBezTo>
                    <a:cubicBezTo>
                      <a:pt x="38" y="48"/>
                      <a:pt x="50" y="41"/>
                      <a:pt x="56" y="22"/>
                    </a:cubicBezTo>
                    <a:cubicBezTo>
                      <a:pt x="56" y="8"/>
                      <a:pt x="46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>
                <a:off x="2439261" y="4298345"/>
                <a:ext cx="5516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9" extrusionOk="0">
                    <a:moveTo>
                      <a:pt x="36" y="0"/>
                    </a:moveTo>
                    <a:cubicBezTo>
                      <a:pt x="22" y="0"/>
                      <a:pt x="7" y="7"/>
                      <a:pt x="1" y="20"/>
                    </a:cubicBezTo>
                    <a:cubicBezTo>
                      <a:pt x="1" y="44"/>
                      <a:pt x="19" y="59"/>
                      <a:pt x="38" y="59"/>
                    </a:cubicBezTo>
                    <a:cubicBezTo>
                      <a:pt x="51" y="59"/>
                      <a:pt x="65" y="51"/>
                      <a:pt x="70" y="34"/>
                    </a:cubicBezTo>
                    <a:cubicBezTo>
                      <a:pt x="70" y="11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>
                <a:off x="2490223" y="4355755"/>
                <a:ext cx="4350" cy="3884"/>
              </a:xfrm>
              <a:custGeom>
                <a:avLst/>
                <a:gdLst/>
                <a:ahLst/>
                <a:cxnLst/>
                <a:rect l="l" t="t" r="r" b="b"/>
                <a:pathLst>
                  <a:path w="56" h="50" extrusionOk="0">
                    <a:moveTo>
                      <a:pt x="30" y="0"/>
                    </a:moveTo>
                    <a:cubicBezTo>
                      <a:pt x="18" y="0"/>
                      <a:pt x="6" y="7"/>
                      <a:pt x="0" y="20"/>
                    </a:cubicBezTo>
                    <a:cubicBezTo>
                      <a:pt x="0" y="37"/>
                      <a:pt x="21" y="49"/>
                      <a:pt x="38" y="49"/>
                    </a:cubicBezTo>
                    <a:cubicBezTo>
                      <a:pt x="48" y="49"/>
                      <a:pt x="56" y="44"/>
                      <a:pt x="56" y="34"/>
                    </a:cubicBezTo>
                    <a:cubicBezTo>
                      <a:pt x="56" y="11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>
                <a:off x="2482610" y="4017046"/>
                <a:ext cx="78073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9" y="162"/>
                      <a:pt x="509" y="207"/>
                      <a:pt x="679" y="207"/>
                    </a:cubicBezTo>
                    <a:cubicBezTo>
                      <a:pt x="875" y="207"/>
                      <a:pt x="990" y="147"/>
                      <a:pt x="1005" y="139"/>
                    </a:cubicBezTo>
                    <a:lnTo>
                      <a:pt x="1005" y="139"/>
                    </a:lnTo>
                    <a:cubicBezTo>
                      <a:pt x="900" y="183"/>
                      <a:pt x="791" y="200"/>
                      <a:pt x="686" y="200"/>
                    </a:cubicBezTo>
                    <a:cubicBezTo>
                      <a:pt x="388" y="200"/>
                      <a:pt x="114" y="62"/>
                      <a:pt x="1" y="0"/>
                    </a:cubicBezTo>
                    <a:close/>
                  </a:path>
                </a:pathLst>
              </a:custGeom>
              <a:solidFill>
                <a:srgbClr val="F976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>
                <a:off x="1918069" y="3832232"/>
                <a:ext cx="214644" cy="58893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7581" extrusionOk="0">
                    <a:moveTo>
                      <a:pt x="1252" y="1"/>
                    </a:moveTo>
                    <a:cubicBezTo>
                      <a:pt x="1001" y="1"/>
                      <a:pt x="663" y="71"/>
                      <a:pt x="140" y="203"/>
                    </a:cubicBezTo>
                    <a:lnTo>
                      <a:pt x="0" y="482"/>
                    </a:lnTo>
                    <a:cubicBezTo>
                      <a:pt x="516" y="649"/>
                      <a:pt x="1158" y="7275"/>
                      <a:pt x="1646" y="7484"/>
                    </a:cubicBezTo>
                    <a:cubicBezTo>
                      <a:pt x="1771" y="7552"/>
                      <a:pt x="1897" y="7581"/>
                      <a:pt x="2021" y="7581"/>
                    </a:cubicBezTo>
                    <a:cubicBezTo>
                      <a:pt x="2229" y="7581"/>
                      <a:pt x="2436" y="7500"/>
                      <a:pt x="2637" y="7387"/>
                    </a:cubicBezTo>
                    <a:lnTo>
                      <a:pt x="2748" y="7108"/>
                    </a:lnTo>
                    <a:cubicBezTo>
                      <a:pt x="2762" y="6899"/>
                      <a:pt x="1470" y="217"/>
                      <a:pt x="1839" y="217"/>
                    </a:cubicBezTo>
                    <a:cubicBezTo>
                      <a:pt x="1840" y="217"/>
                      <a:pt x="1841" y="217"/>
                      <a:pt x="1842" y="217"/>
                    </a:cubicBezTo>
                    <a:cubicBezTo>
                      <a:pt x="1667" y="71"/>
                      <a:pt x="1503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>
                <a:off x="1890257" y="3837204"/>
                <a:ext cx="175335" cy="48786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628" extrusionOk="0">
                    <a:moveTo>
                      <a:pt x="1612" y="1"/>
                    </a:moveTo>
                    <a:cubicBezTo>
                      <a:pt x="980" y="1"/>
                      <a:pt x="0" y="325"/>
                      <a:pt x="735" y="627"/>
                    </a:cubicBezTo>
                    <a:cubicBezTo>
                      <a:pt x="631" y="371"/>
                      <a:pt x="1033" y="248"/>
                      <a:pt x="1394" y="248"/>
                    </a:cubicBezTo>
                    <a:cubicBezTo>
                      <a:pt x="1662" y="248"/>
                      <a:pt x="1907" y="315"/>
                      <a:pt x="1907" y="446"/>
                    </a:cubicBezTo>
                    <a:cubicBezTo>
                      <a:pt x="2257" y="122"/>
                      <a:pt x="2000" y="1"/>
                      <a:pt x="1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>
                <a:off x="1935393" y="3878300"/>
                <a:ext cx="205632" cy="546592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7036" extrusionOk="0">
                    <a:moveTo>
                      <a:pt x="1507" y="1"/>
                    </a:moveTo>
                    <a:cubicBezTo>
                      <a:pt x="1432" y="56"/>
                      <a:pt x="1353" y="105"/>
                      <a:pt x="1272" y="146"/>
                    </a:cubicBezTo>
                    <a:lnTo>
                      <a:pt x="1272" y="146"/>
                    </a:lnTo>
                    <a:lnTo>
                      <a:pt x="1395" y="126"/>
                    </a:lnTo>
                    <a:lnTo>
                      <a:pt x="2469" y="6417"/>
                    </a:lnTo>
                    <a:cubicBezTo>
                      <a:pt x="2469" y="6417"/>
                      <a:pt x="2609" y="6821"/>
                      <a:pt x="1995" y="6933"/>
                    </a:cubicBezTo>
                    <a:cubicBezTo>
                      <a:pt x="1928" y="6944"/>
                      <a:pt x="1866" y="6948"/>
                      <a:pt x="1810" y="6948"/>
                    </a:cubicBezTo>
                    <a:cubicBezTo>
                      <a:pt x="1348" y="6948"/>
                      <a:pt x="1270" y="6626"/>
                      <a:pt x="1270" y="6626"/>
                    </a:cubicBezTo>
                    <a:lnTo>
                      <a:pt x="182" y="321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344" y="320"/>
                      <a:pt x="426" y="326"/>
                      <a:pt x="509" y="326"/>
                    </a:cubicBezTo>
                    <a:cubicBezTo>
                      <a:pt x="773" y="326"/>
                      <a:pt x="1035" y="266"/>
                      <a:pt x="1272" y="146"/>
                    </a:cubicBezTo>
                    <a:lnTo>
                      <a:pt x="1272" y="146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174" y="296"/>
                      <a:pt x="87" y="277"/>
                      <a:pt x="0" y="252"/>
                    </a:cubicBezTo>
                    <a:lnTo>
                      <a:pt x="0" y="252"/>
                    </a:lnTo>
                    <a:cubicBezTo>
                      <a:pt x="1" y="252"/>
                      <a:pt x="1158" y="6654"/>
                      <a:pt x="1158" y="6654"/>
                    </a:cubicBezTo>
                    <a:cubicBezTo>
                      <a:pt x="1152" y="6881"/>
                      <a:pt x="1510" y="7035"/>
                      <a:pt x="1869" y="7035"/>
                    </a:cubicBezTo>
                    <a:cubicBezTo>
                      <a:pt x="2258" y="7035"/>
                      <a:pt x="2647" y="6854"/>
                      <a:pt x="2567" y="6389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>
                <a:off x="1828886" y="3821744"/>
                <a:ext cx="307011" cy="9019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161" extrusionOk="0">
                    <a:moveTo>
                      <a:pt x="2390" y="205"/>
                    </a:moveTo>
                    <a:cubicBezTo>
                      <a:pt x="2804" y="205"/>
                      <a:pt x="3076" y="340"/>
                      <a:pt x="2627" y="701"/>
                    </a:cubicBezTo>
                    <a:cubicBezTo>
                      <a:pt x="2446" y="865"/>
                      <a:pt x="2222" y="947"/>
                      <a:pt x="1998" y="947"/>
                    </a:cubicBezTo>
                    <a:cubicBezTo>
                      <a:pt x="1840" y="947"/>
                      <a:pt x="1682" y="907"/>
                      <a:pt x="1539" y="826"/>
                    </a:cubicBezTo>
                    <a:cubicBezTo>
                      <a:pt x="808" y="515"/>
                      <a:pt x="1762" y="205"/>
                      <a:pt x="2390" y="205"/>
                    </a:cubicBezTo>
                    <a:close/>
                    <a:moveTo>
                      <a:pt x="2465" y="0"/>
                    </a:moveTo>
                    <a:cubicBezTo>
                      <a:pt x="841" y="0"/>
                      <a:pt x="1" y="992"/>
                      <a:pt x="2222" y="1161"/>
                    </a:cubicBezTo>
                    <a:cubicBezTo>
                      <a:pt x="2794" y="1008"/>
                      <a:pt x="3952" y="212"/>
                      <a:pt x="2836" y="17"/>
                    </a:cubicBezTo>
                    <a:cubicBezTo>
                      <a:pt x="2709" y="6"/>
                      <a:pt x="2585" y="0"/>
                      <a:pt x="2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>
                <a:off x="1820806" y="3824930"/>
                <a:ext cx="255506" cy="8156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050" extrusionOk="0">
                    <a:moveTo>
                      <a:pt x="2493" y="31"/>
                    </a:moveTo>
                    <a:cubicBezTo>
                      <a:pt x="2934" y="31"/>
                      <a:pt x="3255" y="179"/>
                      <a:pt x="3094" y="450"/>
                    </a:cubicBezTo>
                    <a:cubicBezTo>
                      <a:pt x="2807" y="820"/>
                      <a:pt x="2439" y="952"/>
                      <a:pt x="2109" y="952"/>
                    </a:cubicBezTo>
                    <a:cubicBezTo>
                      <a:pt x="1604" y="952"/>
                      <a:pt x="1187" y="645"/>
                      <a:pt x="1280" y="409"/>
                    </a:cubicBezTo>
                    <a:cubicBezTo>
                      <a:pt x="1604" y="151"/>
                      <a:pt x="2097" y="31"/>
                      <a:pt x="2493" y="31"/>
                    </a:cubicBezTo>
                    <a:close/>
                    <a:moveTo>
                      <a:pt x="2715" y="0"/>
                    </a:moveTo>
                    <a:cubicBezTo>
                      <a:pt x="1818" y="0"/>
                      <a:pt x="0" y="456"/>
                      <a:pt x="1950" y="1022"/>
                    </a:cubicBezTo>
                    <a:cubicBezTo>
                      <a:pt x="1950" y="1022"/>
                      <a:pt x="2033" y="1049"/>
                      <a:pt x="2168" y="1049"/>
                    </a:cubicBezTo>
                    <a:cubicBezTo>
                      <a:pt x="2411" y="1049"/>
                      <a:pt x="2820" y="963"/>
                      <a:pt x="3205" y="478"/>
                    </a:cubicBezTo>
                    <a:cubicBezTo>
                      <a:pt x="3289" y="367"/>
                      <a:pt x="3261" y="199"/>
                      <a:pt x="3149" y="116"/>
                    </a:cubicBezTo>
                    <a:cubicBezTo>
                      <a:pt x="3146" y="36"/>
                      <a:pt x="2967" y="0"/>
                      <a:pt x="2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>
                <a:off x="1975478" y="4003995"/>
                <a:ext cx="158322" cy="42159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427" extrusionOk="0">
                    <a:moveTo>
                      <a:pt x="1856" y="4785"/>
                    </a:moveTo>
                    <a:cubicBezTo>
                      <a:pt x="2037" y="5315"/>
                      <a:pt x="879" y="5427"/>
                      <a:pt x="796" y="4952"/>
                    </a:cubicBezTo>
                    <a:lnTo>
                      <a:pt x="1" y="280"/>
                    </a:lnTo>
                    <a:cubicBezTo>
                      <a:pt x="294" y="1"/>
                      <a:pt x="796" y="29"/>
                      <a:pt x="1061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>
                <a:off x="1975478" y="4008734"/>
                <a:ext cx="82424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80" extrusionOk="0">
                    <a:moveTo>
                      <a:pt x="761" y="1"/>
                    </a:moveTo>
                    <a:cubicBezTo>
                      <a:pt x="493" y="1"/>
                      <a:pt x="126" y="54"/>
                      <a:pt x="1" y="233"/>
                    </a:cubicBezTo>
                    <a:cubicBezTo>
                      <a:pt x="96" y="264"/>
                      <a:pt x="212" y="279"/>
                      <a:pt x="333" y="279"/>
                    </a:cubicBezTo>
                    <a:cubicBezTo>
                      <a:pt x="634" y="279"/>
                      <a:pt x="961" y="187"/>
                      <a:pt x="1061" y="37"/>
                    </a:cubicBezTo>
                    <a:cubicBezTo>
                      <a:pt x="1031" y="17"/>
                      <a:pt x="911" y="1"/>
                      <a:pt x="76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>
                <a:off x="2011214" y="4008267"/>
                <a:ext cx="46689" cy="21829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81" extrusionOk="0">
                    <a:moveTo>
                      <a:pt x="212" y="1"/>
                    </a:moveTo>
                    <a:cubicBezTo>
                      <a:pt x="141" y="1"/>
                      <a:pt x="70" y="5"/>
                      <a:pt x="1" y="15"/>
                    </a:cubicBezTo>
                    <a:cubicBezTo>
                      <a:pt x="1" y="15"/>
                      <a:pt x="154" y="155"/>
                      <a:pt x="29" y="280"/>
                    </a:cubicBezTo>
                    <a:cubicBezTo>
                      <a:pt x="238" y="280"/>
                      <a:pt x="447" y="197"/>
                      <a:pt x="601" y="43"/>
                    </a:cubicBezTo>
                    <a:cubicBezTo>
                      <a:pt x="475" y="16"/>
                      <a:pt x="343" y="1"/>
                      <a:pt x="21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>
                <a:off x="1975478" y="4007801"/>
                <a:ext cx="82424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45" extrusionOk="0">
                    <a:moveTo>
                      <a:pt x="693" y="0"/>
                    </a:moveTo>
                    <a:cubicBezTo>
                      <a:pt x="482" y="0"/>
                      <a:pt x="217" y="49"/>
                      <a:pt x="1" y="245"/>
                    </a:cubicBezTo>
                    <a:lnTo>
                      <a:pt x="15" y="245"/>
                    </a:lnTo>
                    <a:cubicBezTo>
                      <a:pt x="36" y="150"/>
                      <a:pt x="576" y="39"/>
                      <a:pt x="862" y="39"/>
                    </a:cubicBezTo>
                    <a:cubicBezTo>
                      <a:pt x="954" y="39"/>
                      <a:pt x="1019" y="50"/>
                      <a:pt x="1033" y="77"/>
                    </a:cubicBezTo>
                    <a:lnTo>
                      <a:pt x="1061" y="49"/>
                    </a:lnTo>
                    <a:cubicBezTo>
                      <a:pt x="1061" y="49"/>
                      <a:pt x="904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>
                <a:off x="2082141" y="4245208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6" y="1"/>
                    </a:moveTo>
                    <a:cubicBezTo>
                      <a:pt x="19" y="1"/>
                      <a:pt x="1" y="11"/>
                      <a:pt x="9" y="34"/>
                    </a:cubicBezTo>
                    <a:cubicBezTo>
                      <a:pt x="9" y="52"/>
                      <a:pt x="18" y="59"/>
                      <a:pt x="30" y="59"/>
                    </a:cubicBezTo>
                    <a:cubicBezTo>
                      <a:pt x="45" y="59"/>
                      <a:pt x="64" y="44"/>
                      <a:pt x="64" y="20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>
                <a:off x="2093560" y="4365155"/>
                <a:ext cx="18567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9" extrusionOk="0">
                    <a:moveTo>
                      <a:pt x="125" y="0"/>
                    </a:moveTo>
                    <a:cubicBezTo>
                      <a:pt x="63" y="0"/>
                      <a:pt x="1" y="43"/>
                      <a:pt x="1" y="122"/>
                    </a:cubicBezTo>
                    <a:cubicBezTo>
                      <a:pt x="19" y="182"/>
                      <a:pt x="65" y="208"/>
                      <a:pt x="111" y="208"/>
                    </a:cubicBezTo>
                    <a:cubicBezTo>
                      <a:pt x="174" y="208"/>
                      <a:pt x="238" y="160"/>
                      <a:pt x="238" y="80"/>
                    </a:cubicBezTo>
                    <a:cubicBezTo>
                      <a:pt x="220" y="26"/>
                      <a:pt x="173" y="0"/>
                      <a:pt x="12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5"/>
              <p:cNvSpPr/>
              <p:nvPr/>
            </p:nvSpPr>
            <p:spPr>
              <a:xfrm>
                <a:off x="2046405" y="4297102"/>
                <a:ext cx="18644" cy="1740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4" extrusionOk="0">
                    <a:moveTo>
                      <a:pt x="123" y="1"/>
                    </a:moveTo>
                    <a:cubicBezTo>
                      <a:pt x="62" y="1"/>
                      <a:pt x="0" y="47"/>
                      <a:pt x="8" y="133"/>
                    </a:cubicBezTo>
                    <a:cubicBezTo>
                      <a:pt x="21" y="195"/>
                      <a:pt x="68" y="224"/>
                      <a:pt x="116" y="224"/>
                    </a:cubicBezTo>
                    <a:cubicBezTo>
                      <a:pt x="177" y="224"/>
                      <a:pt x="239" y="177"/>
                      <a:pt x="231" y="91"/>
                    </a:cubicBezTo>
                    <a:cubicBezTo>
                      <a:pt x="219" y="30"/>
                      <a:pt x="172" y="1"/>
                      <a:pt x="12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5"/>
              <p:cNvSpPr/>
              <p:nvPr/>
            </p:nvSpPr>
            <p:spPr>
              <a:xfrm>
                <a:off x="2064817" y="4198209"/>
                <a:ext cx="18644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14" extrusionOk="0">
                    <a:moveTo>
                      <a:pt x="120" y="1"/>
                    </a:moveTo>
                    <a:cubicBezTo>
                      <a:pt x="59" y="1"/>
                      <a:pt x="0" y="44"/>
                      <a:pt x="8" y="123"/>
                    </a:cubicBezTo>
                    <a:cubicBezTo>
                      <a:pt x="27" y="184"/>
                      <a:pt x="75" y="213"/>
                      <a:pt x="122" y="213"/>
                    </a:cubicBezTo>
                    <a:cubicBezTo>
                      <a:pt x="182" y="213"/>
                      <a:pt x="239" y="167"/>
                      <a:pt x="232" y="81"/>
                    </a:cubicBezTo>
                    <a:cubicBezTo>
                      <a:pt x="213" y="27"/>
                      <a:pt x="166" y="1"/>
                      <a:pt x="12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5"/>
              <p:cNvSpPr/>
              <p:nvPr/>
            </p:nvSpPr>
            <p:spPr>
              <a:xfrm>
                <a:off x="2008029" y="4113687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4" y="1"/>
                    </a:moveTo>
                    <a:cubicBezTo>
                      <a:pt x="62" y="1"/>
                      <a:pt x="0" y="44"/>
                      <a:pt x="0" y="123"/>
                    </a:cubicBezTo>
                    <a:cubicBezTo>
                      <a:pt x="18" y="182"/>
                      <a:pt x="66" y="209"/>
                      <a:pt x="115" y="209"/>
                    </a:cubicBezTo>
                    <a:cubicBezTo>
                      <a:pt x="180" y="209"/>
                      <a:pt x="245" y="161"/>
                      <a:pt x="237" y="81"/>
                    </a:cubicBezTo>
                    <a:cubicBezTo>
                      <a:pt x="219" y="27"/>
                      <a:pt x="17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5"/>
              <p:cNvSpPr/>
              <p:nvPr/>
            </p:nvSpPr>
            <p:spPr>
              <a:xfrm>
                <a:off x="2035063" y="4080748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8" y="1"/>
                    </a:moveTo>
                    <a:cubicBezTo>
                      <a:pt x="65" y="1"/>
                      <a:pt x="1" y="49"/>
                      <a:pt x="1" y="129"/>
                    </a:cubicBezTo>
                    <a:cubicBezTo>
                      <a:pt x="19" y="183"/>
                      <a:pt x="69" y="209"/>
                      <a:pt x="118" y="209"/>
                    </a:cubicBezTo>
                    <a:cubicBezTo>
                      <a:pt x="182" y="209"/>
                      <a:pt x="246" y="165"/>
                      <a:pt x="238" y="87"/>
                    </a:cubicBezTo>
                    <a:cubicBezTo>
                      <a:pt x="220" y="27"/>
                      <a:pt x="174" y="1"/>
                      <a:pt x="1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5"/>
              <p:cNvSpPr/>
              <p:nvPr/>
            </p:nvSpPr>
            <p:spPr>
              <a:xfrm>
                <a:off x="2033354" y="4043148"/>
                <a:ext cx="20353" cy="1864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0" extrusionOk="0">
                    <a:moveTo>
                      <a:pt x="135" y="0"/>
                    </a:moveTo>
                    <a:cubicBezTo>
                      <a:pt x="69" y="0"/>
                      <a:pt x="1" y="51"/>
                      <a:pt x="9" y="138"/>
                    </a:cubicBezTo>
                    <a:cubicBezTo>
                      <a:pt x="21" y="207"/>
                      <a:pt x="75" y="239"/>
                      <a:pt x="129" y="239"/>
                    </a:cubicBezTo>
                    <a:cubicBezTo>
                      <a:pt x="196" y="239"/>
                      <a:pt x="261" y="189"/>
                      <a:pt x="246" y="96"/>
                    </a:cubicBezTo>
                    <a:cubicBezTo>
                      <a:pt x="234" y="30"/>
                      <a:pt x="185" y="0"/>
                      <a:pt x="1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5"/>
              <p:cNvSpPr/>
              <p:nvPr/>
            </p:nvSpPr>
            <p:spPr>
              <a:xfrm>
                <a:off x="1988374" y="4032894"/>
                <a:ext cx="20897" cy="177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9" extrusionOk="0">
                    <a:moveTo>
                      <a:pt x="130" y="1"/>
                    </a:moveTo>
                    <a:cubicBezTo>
                      <a:pt x="64" y="1"/>
                      <a:pt x="1" y="47"/>
                      <a:pt x="16" y="131"/>
                    </a:cubicBezTo>
                    <a:cubicBezTo>
                      <a:pt x="28" y="199"/>
                      <a:pt x="81" y="228"/>
                      <a:pt x="134" y="228"/>
                    </a:cubicBezTo>
                    <a:cubicBezTo>
                      <a:pt x="202" y="228"/>
                      <a:pt x="269" y="181"/>
                      <a:pt x="253" y="103"/>
                    </a:cubicBezTo>
                    <a:cubicBezTo>
                      <a:pt x="240" y="33"/>
                      <a:pt x="184" y="1"/>
                      <a:pt x="1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5"/>
              <p:cNvSpPr/>
              <p:nvPr/>
            </p:nvSpPr>
            <p:spPr>
              <a:xfrm>
                <a:off x="2068546" y="4348064"/>
                <a:ext cx="20975" cy="1786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30" extrusionOk="0">
                    <a:moveTo>
                      <a:pt x="135" y="1"/>
                    </a:moveTo>
                    <a:cubicBezTo>
                      <a:pt x="68" y="1"/>
                      <a:pt x="1" y="47"/>
                      <a:pt x="16" y="133"/>
                    </a:cubicBezTo>
                    <a:cubicBezTo>
                      <a:pt x="28" y="199"/>
                      <a:pt x="80" y="229"/>
                      <a:pt x="132" y="229"/>
                    </a:cubicBezTo>
                    <a:cubicBezTo>
                      <a:pt x="200" y="229"/>
                      <a:pt x="269" y="178"/>
                      <a:pt x="253" y="91"/>
                    </a:cubicBezTo>
                    <a:cubicBezTo>
                      <a:pt x="241" y="29"/>
                      <a:pt x="188" y="1"/>
                      <a:pt x="1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5"/>
              <p:cNvSpPr/>
              <p:nvPr/>
            </p:nvSpPr>
            <p:spPr>
              <a:xfrm>
                <a:off x="2055028" y="437556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8" y="1"/>
                    </a:moveTo>
                    <a:cubicBezTo>
                      <a:pt x="50" y="1"/>
                      <a:pt x="1" y="37"/>
                      <a:pt x="9" y="100"/>
                    </a:cubicBezTo>
                    <a:cubicBezTo>
                      <a:pt x="21" y="142"/>
                      <a:pt x="56" y="160"/>
                      <a:pt x="91" y="160"/>
                    </a:cubicBezTo>
                    <a:cubicBezTo>
                      <a:pt x="138" y="160"/>
                      <a:pt x="184" y="127"/>
                      <a:pt x="176" y="72"/>
                    </a:cubicBezTo>
                    <a:cubicBezTo>
                      <a:pt x="170" y="23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5"/>
              <p:cNvSpPr/>
              <p:nvPr/>
            </p:nvSpPr>
            <p:spPr>
              <a:xfrm>
                <a:off x="2053941" y="4331983"/>
                <a:ext cx="14372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0" extrusionOk="0">
                    <a:moveTo>
                      <a:pt x="100" y="0"/>
                    </a:moveTo>
                    <a:cubicBezTo>
                      <a:pt x="52" y="0"/>
                      <a:pt x="1" y="33"/>
                      <a:pt x="9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4"/>
                      <a:pt x="176" y="61"/>
                    </a:cubicBezTo>
                    <a:cubicBezTo>
                      <a:pt x="170" y="19"/>
                      <a:pt x="136" y="0"/>
                      <a:pt x="10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5"/>
              <p:cNvSpPr/>
              <p:nvPr/>
            </p:nvSpPr>
            <p:spPr>
              <a:xfrm>
                <a:off x="2082141" y="4303006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46" y="0"/>
                      <a:pt x="1" y="36"/>
                      <a:pt x="9" y="99"/>
                    </a:cubicBezTo>
                    <a:cubicBezTo>
                      <a:pt x="15" y="141"/>
                      <a:pt x="49" y="160"/>
                      <a:pt x="84" y="160"/>
                    </a:cubicBezTo>
                    <a:cubicBezTo>
                      <a:pt x="130" y="160"/>
                      <a:pt x="178" y="127"/>
                      <a:pt x="162" y="71"/>
                    </a:cubicBezTo>
                    <a:cubicBezTo>
                      <a:pt x="156" y="22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2053941" y="423223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89"/>
                    </a:cubicBezTo>
                    <a:cubicBezTo>
                      <a:pt x="15" y="138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2046405" y="418779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3" y="1"/>
                    </a:moveTo>
                    <a:cubicBezTo>
                      <a:pt x="47" y="1"/>
                      <a:pt x="0" y="34"/>
                      <a:pt x="8" y="90"/>
                    </a:cubicBezTo>
                    <a:cubicBezTo>
                      <a:pt x="14" y="139"/>
                      <a:pt x="50" y="161"/>
                      <a:pt x="87" y="161"/>
                    </a:cubicBezTo>
                    <a:cubicBezTo>
                      <a:pt x="134" y="161"/>
                      <a:pt x="183" y="124"/>
                      <a:pt x="176" y="62"/>
                    </a:cubicBezTo>
                    <a:cubicBezTo>
                      <a:pt x="164" y="20"/>
                      <a:pt x="128" y="1"/>
                      <a:pt x="9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2029081" y="4200073"/>
                <a:ext cx="14294" cy="1320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0" extrusionOk="0">
                    <a:moveTo>
                      <a:pt x="97" y="0"/>
                    </a:moveTo>
                    <a:cubicBezTo>
                      <a:pt x="50" y="0"/>
                      <a:pt x="0" y="36"/>
                      <a:pt x="8" y="99"/>
                    </a:cubicBezTo>
                    <a:cubicBezTo>
                      <a:pt x="20" y="148"/>
                      <a:pt x="57" y="170"/>
                      <a:pt x="92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2011758" y="4200073"/>
                <a:ext cx="14216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7" y="0"/>
                    </a:moveTo>
                    <a:cubicBezTo>
                      <a:pt x="49" y="0"/>
                      <a:pt x="0" y="36"/>
                      <a:pt x="8" y="99"/>
                    </a:cubicBezTo>
                    <a:cubicBezTo>
                      <a:pt x="20" y="143"/>
                      <a:pt x="58" y="164"/>
                      <a:pt x="95" y="164"/>
                    </a:cubicBezTo>
                    <a:cubicBezTo>
                      <a:pt x="140" y="164"/>
                      <a:pt x="183" y="132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2012767" y="4166124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90"/>
                    </a:cubicBezTo>
                    <a:cubicBezTo>
                      <a:pt x="15" y="139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2040346" y="4154549"/>
                <a:ext cx="14449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71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3" y="148"/>
                      <a:pt x="58" y="170"/>
                      <a:pt x="94" y="170"/>
                    </a:cubicBezTo>
                    <a:cubicBezTo>
                      <a:pt x="140" y="170"/>
                      <a:pt x="186" y="134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2006320" y="406676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2044230" y="4122854"/>
                <a:ext cx="14294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0" extrusionOk="0">
                    <a:moveTo>
                      <a:pt x="99" y="0"/>
                    </a:moveTo>
                    <a:cubicBezTo>
                      <a:pt x="51" y="0"/>
                      <a:pt x="0" y="33"/>
                      <a:pt x="8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3"/>
                      <a:pt x="176" y="61"/>
                    </a:cubicBezTo>
                    <a:cubicBezTo>
                      <a:pt x="170" y="19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2074605" y="4390713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1" y="1"/>
                    </a:moveTo>
                    <a:cubicBezTo>
                      <a:pt x="45" y="1"/>
                      <a:pt x="0" y="37"/>
                      <a:pt x="8" y="100"/>
                    </a:cubicBezTo>
                    <a:cubicBezTo>
                      <a:pt x="14" y="149"/>
                      <a:pt x="50" y="171"/>
                      <a:pt x="86" y="171"/>
                    </a:cubicBezTo>
                    <a:cubicBezTo>
                      <a:pt x="134" y="171"/>
                      <a:pt x="183" y="135"/>
                      <a:pt x="175" y="72"/>
                    </a:cubicBezTo>
                    <a:cubicBezTo>
                      <a:pt x="163" y="23"/>
                      <a:pt x="127" y="1"/>
                      <a:pt x="9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2043609" y="4346355"/>
                <a:ext cx="1444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0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2" y="141"/>
                      <a:pt x="57" y="160"/>
                      <a:pt x="92" y="160"/>
                    </a:cubicBezTo>
                    <a:cubicBezTo>
                      <a:pt x="138" y="160"/>
                      <a:pt x="186" y="127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2025819" y="4258570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6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2059379" y="4263931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2" y="1"/>
                    </a:moveTo>
                    <a:cubicBezTo>
                      <a:pt x="46" y="1"/>
                      <a:pt x="1" y="37"/>
                      <a:pt x="9" y="100"/>
                    </a:cubicBezTo>
                    <a:cubicBezTo>
                      <a:pt x="15" y="149"/>
                      <a:pt x="50" y="171"/>
                      <a:pt x="87" y="171"/>
                    </a:cubicBezTo>
                    <a:cubicBezTo>
                      <a:pt x="134" y="171"/>
                      <a:pt x="184" y="135"/>
                      <a:pt x="176" y="72"/>
                    </a:cubicBezTo>
                    <a:cubicBezTo>
                      <a:pt x="164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2081053" y="4266960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91" y="0"/>
                    </a:moveTo>
                    <a:cubicBezTo>
                      <a:pt x="47" y="0"/>
                      <a:pt x="1" y="33"/>
                      <a:pt x="9" y="89"/>
                    </a:cubicBezTo>
                    <a:cubicBezTo>
                      <a:pt x="15" y="138"/>
                      <a:pt x="50" y="160"/>
                      <a:pt x="86" y="160"/>
                    </a:cubicBezTo>
                    <a:cubicBezTo>
                      <a:pt x="132" y="160"/>
                      <a:pt x="178" y="124"/>
                      <a:pt x="162" y="61"/>
                    </a:cubicBezTo>
                    <a:cubicBezTo>
                      <a:pt x="156" y="19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2083850" y="4331439"/>
                <a:ext cx="5516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71" h="60" extrusionOk="0">
                    <a:moveTo>
                      <a:pt x="38" y="1"/>
                    </a:moveTo>
                    <a:cubicBezTo>
                      <a:pt x="19" y="1"/>
                      <a:pt x="0" y="16"/>
                      <a:pt x="0" y="40"/>
                    </a:cubicBezTo>
                    <a:cubicBezTo>
                      <a:pt x="7" y="52"/>
                      <a:pt x="21" y="59"/>
                      <a:pt x="36" y="59"/>
                    </a:cubicBezTo>
                    <a:cubicBezTo>
                      <a:pt x="53" y="59"/>
                      <a:pt x="70" y="49"/>
                      <a:pt x="70" y="26"/>
                    </a:cubicBezTo>
                    <a:cubicBezTo>
                      <a:pt x="64" y="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2066526" y="4160842"/>
                <a:ext cx="4972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9" extrusionOk="0">
                    <a:moveTo>
                      <a:pt x="33" y="1"/>
                    </a:moveTo>
                    <a:cubicBezTo>
                      <a:pt x="18" y="1"/>
                      <a:pt x="0" y="11"/>
                      <a:pt x="0" y="32"/>
                    </a:cubicBezTo>
                    <a:cubicBezTo>
                      <a:pt x="7" y="58"/>
                      <a:pt x="22" y="69"/>
                      <a:pt x="36" y="69"/>
                    </a:cubicBezTo>
                    <a:cubicBezTo>
                      <a:pt x="51" y="69"/>
                      <a:pt x="64" y="54"/>
                      <a:pt x="56" y="32"/>
                    </a:cubicBezTo>
                    <a:cubicBezTo>
                      <a:pt x="63" y="11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2068080" y="4130389"/>
                <a:ext cx="4972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4" h="53" extrusionOk="0">
                    <a:moveTo>
                      <a:pt x="30" y="0"/>
                    </a:moveTo>
                    <a:cubicBezTo>
                      <a:pt x="14" y="0"/>
                      <a:pt x="0" y="10"/>
                      <a:pt x="8" y="34"/>
                    </a:cubicBezTo>
                    <a:cubicBezTo>
                      <a:pt x="8" y="46"/>
                      <a:pt x="19" y="53"/>
                      <a:pt x="32" y="53"/>
                    </a:cubicBezTo>
                    <a:cubicBezTo>
                      <a:pt x="47" y="53"/>
                      <a:pt x="64" y="43"/>
                      <a:pt x="64" y="20"/>
                    </a:cubicBezTo>
                    <a:cubicBezTo>
                      <a:pt x="58" y="7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2058913" y="4102189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3" y="0"/>
                    </a:moveTo>
                    <a:cubicBezTo>
                      <a:pt x="18" y="0"/>
                      <a:pt x="1" y="11"/>
                      <a:pt x="1" y="34"/>
                    </a:cubicBezTo>
                    <a:cubicBezTo>
                      <a:pt x="6" y="51"/>
                      <a:pt x="20" y="59"/>
                      <a:pt x="32" y="59"/>
                    </a:cubicBezTo>
                    <a:cubicBezTo>
                      <a:pt x="49" y="59"/>
                      <a:pt x="65" y="44"/>
                      <a:pt x="56" y="20"/>
                    </a:cubicBezTo>
                    <a:cubicBezTo>
                      <a:pt x="56" y="7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2035529" y="4103898"/>
                <a:ext cx="5050" cy="512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39" y="1"/>
                    </a:moveTo>
                    <a:cubicBezTo>
                      <a:pt x="21" y="1"/>
                      <a:pt x="1" y="15"/>
                      <a:pt x="9" y="40"/>
                    </a:cubicBezTo>
                    <a:cubicBezTo>
                      <a:pt x="9" y="57"/>
                      <a:pt x="19" y="65"/>
                      <a:pt x="30" y="65"/>
                    </a:cubicBezTo>
                    <a:cubicBezTo>
                      <a:pt x="46" y="65"/>
                      <a:pt x="65" y="50"/>
                      <a:pt x="65" y="26"/>
                    </a:cubicBezTo>
                    <a:cubicBezTo>
                      <a:pt x="65" y="8"/>
                      <a:pt x="52" y="1"/>
                      <a:pt x="3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2011214" y="4094576"/>
                <a:ext cx="4428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27" y="1"/>
                    </a:moveTo>
                    <a:cubicBezTo>
                      <a:pt x="14" y="1"/>
                      <a:pt x="1" y="11"/>
                      <a:pt x="1" y="34"/>
                    </a:cubicBezTo>
                    <a:cubicBezTo>
                      <a:pt x="7" y="47"/>
                      <a:pt x="19" y="54"/>
                      <a:pt x="30" y="54"/>
                    </a:cubicBezTo>
                    <a:cubicBezTo>
                      <a:pt x="44" y="54"/>
                      <a:pt x="57" y="43"/>
                      <a:pt x="57" y="20"/>
                    </a:cubicBezTo>
                    <a:cubicBezTo>
                      <a:pt x="50" y="8"/>
                      <a:pt x="39" y="1"/>
                      <a:pt x="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2031800" y="4233944"/>
                <a:ext cx="5516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65" extrusionOk="0">
                    <a:moveTo>
                      <a:pt x="38" y="0"/>
                    </a:moveTo>
                    <a:cubicBezTo>
                      <a:pt x="20" y="0"/>
                      <a:pt x="1" y="15"/>
                      <a:pt x="1" y="40"/>
                    </a:cubicBezTo>
                    <a:cubicBezTo>
                      <a:pt x="7" y="57"/>
                      <a:pt x="20" y="65"/>
                      <a:pt x="33" y="65"/>
                    </a:cubicBezTo>
                    <a:cubicBezTo>
                      <a:pt x="52" y="65"/>
                      <a:pt x="71" y="50"/>
                      <a:pt x="71" y="26"/>
                    </a:cubicBezTo>
                    <a:cubicBezTo>
                      <a:pt x="65" y="8"/>
                      <a:pt x="52" y="0"/>
                      <a:pt x="3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2048114" y="4272942"/>
                <a:ext cx="5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9" y="1"/>
                      <a:pt x="0" y="15"/>
                      <a:pt x="0" y="40"/>
                    </a:cubicBezTo>
                    <a:cubicBezTo>
                      <a:pt x="6" y="57"/>
                      <a:pt x="19" y="65"/>
                      <a:pt x="32" y="65"/>
                    </a:cubicBezTo>
                    <a:cubicBezTo>
                      <a:pt x="49" y="65"/>
                      <a:pt x="64" y="50"/>
                      <a:pt x="56" y="26"/>
                    </a:cubicBezTo>
                    <a:cubicBezTo>
                      <a:pt x="56" y="8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2031800" y="4307279"/>
                <a:ext cx="4428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6" extrusionOk="0">
                    <a:moveTo>
                      <a:pt x="32" y="1"/>
                    </a:moveTo>
                    <a:cubicBezTo>
                      <a:pt x="17" y="1"/>
                      <a:pt x="1" y="13"/>
                      <a:pt x="1" y="30"/>
                    </a:cubicBezTo>
                    <a:cubicBezTo>
                      <a:pt x="7" y="48"/>
                      <a:pt x="18" y="55"/>
                      <a:pt x="28" y="55"/>
                    </a:cubicBezTo>
                    <a:cubicBezTo>
                      <a:pt x="43" y="55"/>
                      <a:pt x="57" y="41"/>
                      <a:pt x="57" y="16"/>
                    </a:cubicBezTo>
                    <a:cubicBezTo>
                      <a:pt x="5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2098998" y="4344491"/>
                <a:ext cx="4428" cy="427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29" y="0"/>
                    </a:moveTo>
                    <a:cubicBezTo>
                      <a:pt x="15" y="0"/>
                      <a:pt x="1" y="15"/>
                      <a:pt x="1" y="39"/>
                    </a:cubicBezTo>
                    <a:cubicBezTo>
                      <a:pt x="6" y="50"/>
                      <a:pt x="15" y="55"/>
                      <a:pt x="25" y="55"/>
                    </a:cubicBezTo>
                    <a:cubicBezTo>
                      <a:pt x="41" y="55"/>
                      <a:pt x="57" y="43"/>
                      <a:pt x="57" y="25"/>
                    </a:cubicBezTo>
                    <a:cubicBezTo>
                      <a:pt x="51" y="8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5"/>
              <p:cNvSpPr/>
              <p:nvPr/>
            </p:nvSpPr>
            <p:spPr>
              <a:xfrm>
                <a:off x="1980916" y="4012696"/>
                <a:ext cx="76986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2" extrusionOk="0">
                    <a:moveTo>
                      <a:pt x="991" y="0"/>
                    </a:moveTo>
                    <a:cubicBezTo>
                      <a:pt x="785" y="180"/>
                      <a:pt x="521" y="223"/>
                      <a:pt x="310" y="223"/>
                    </a:cubicBezTo>
                    <a:cubicBezTo>
                      <a:pt x="177" y="223"/>
                      <a:pt x="65" y="206"/>
                      <a:pt x="0" y="195"/>
                    </a:cubicBezTo>
                    <a:lnTo>
                      <a:pt x="0" y="195"/>
                    </a:lnTo>
                    <a:cubicBezTo>
                      <a:pt x="123" y="221"/>
                      <a:pt x="234" y="232"/>
                      <a:pt x="332" y="232"/>
                    </a:cubicBezTo>
                    <a:cubicBezTo>
                      <a:pt x="769" y="232"/>
                      <a:pt x="968" y="23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5"/>
              <p:cNvSpPr/>
              <p:nvPr/>
            </p:nvSpPr>
            <p:spPr>
              <a:xfrm>
                <a:off x="1788023" y="3933922"/>
                <a:ext cx="110701" cy="561196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7224" extrusionOk="0">
                    <a:moveTo>
                      <a:pt x="146" y="1"/>
                    </a:moveTo>
                    <a:cubicBezTo>
                      <a:pt x="92" y="1"/>
                      <a:pt x="36" y="26"/>
                      <a:pt x="0" y="80"/>
                    </a:cubicBezTo>
                    <a:lnTo>
                      <a:pt x="1130" y="7096"/>
                    </a:lnTo>
                    <a:cubicBezTo>
                      <a:pt x="1143" y="7183"/>
                      <a:pt x="1205" y="7223"/>
                      <a:pt x="1268" y="7223"/>
                    </a:cubicBezTo>
                    <a:cubicBezTo>
                      <a:pt x="1346" y="7223"/>
                      <a:pt x="1425" y="7162"/>
                      <a:pt x="1409" y="7054"/>
                    </a:cubicBezTo>
                    <a:lnTo>
                      <a:pt x="307" y="135"/>
                    </a:lnTo>
                    <a:cubicBezTo>
                      <a:pt x="291" y="47"/>
                      <a:pt x="22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>
                <a:off x="2624541" y="3922036"/>
                <a:ext cx="110623" cy="56049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215" extrusionOk="0">
                    <a:moveTo>
                      <a:pt x="1277" y="0"/>
                    </a:moveTo>
                    <a:cubicBezTo>
                      <a:pt x="1201" y="0"/>
                      <a:pt x="1127" y="47"/>
                      <a:pt x="1103" y="135"/>
                    </a:cubicBezTo>
                    <a:lnTo>
                      <a:pt x="1" y="7054"/>
                    </a:lnTo>
                    <a:cubicBezTo>
                      <a:pt x="1" y="7157"/>
                      <a:pt x="82" y="7215"/>
                      <a:pt x="160" y="7215"/>
                    </a:cubicBezTo>
                    <a:cubicBezTo>
                      <a:pt x="219" y="7215"/>
                      <a:pt x="276" y="7181"/>
                      <a:pt x="294" y="7109"/>
                    </a:cubicBezTo>
                    <a:lnTo>
                      <a:pt x="1424" y="79"/>
                    </a:lnTo>
                    <a:cubicBezTo>
                      <a:pt x="1388" y="26"/>
                      <a:pt x="1332" y="0"/>
                      <a:pt x="1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1935393" y="4494890"/>
                <a:ext cx="114974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33" extrusionOk="0">
                    <a:moveTo>
                      <a:pt x="1409" y="0"/>
                    </a:moveTo>
                    <a:lnTo>
                      <a:pt x="0" y="224"/>
                    </a:lnTo>
                    <a:lnTo>
                      <a:pt x="56" y="433"/>
                    </a:lnTo>
                    <a:lnTo>
                      <a:pt x="1479" y="32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2512985" y="4494890"/>
                <a:ext cx="111633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433" extrusionOk="0">
                    <a:moveTo>
                      <a:pt x="98" y="0"/>
                    </a:moveTo>
                    <a:lnTo>
                      <a:pt x="0" y="307"/>
                    </a:lnTo>
                    <a:lnTo>
                      <a:pt x="1437" y="43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1741800" y="3960879"/>
                <a:ext cx="1035619" cy="5189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68" extrusionOk="0">
                    <a:moveTo>
                      <a:pt x="7340" y="1"/>
                    </a:moveTo>
                    <a:cubicBezTo>
                      <a:pt x="4389" y="1"/>
                      <a:pt x="1678" y="297"/>
                      <a:pt x="177" y="388"/>
                    </a:cubicBezTo>
                    <a:cubicBezTo>
                      <a:pt x="0" y="402"/>
                      <a:pt x="49" y="668"/>
                      <a:pt x="194" y="668"/>
                    </a:cubicBezTo>
                    <a:cubicBezTo>
                      <a:pt x="198" y="668"/>
                      <a:pt x="201" y="668"/>
                      <a:pt x="205" y="667"/>
                    </a:cubicBezTo>
                    <a:cubicBezTo>
                      <a:pt x="2834" y="408"/>
                      <a:pt x="5031" y="325"/>
                      <a:pt x="6832" y="325"/>
                    </a:cubicBezTo>
                    <a:cubicBezTo>
                      <a:pt x="10039" y="325"/>
                      <a:pt x="11995" y="588"/>
                      <a:pt x="12916" y="588"/>
                    </a:cubicBezTo>
                    <a:cubicBezTo>
                      <a:pt x="13091" y="588"/>
                      <a:pt x="13229" y="578"/>
                      <a:pt x="13331" y="556"/>
                    </a:cubicBezTo>
                    <a:cubicBezTo>
                      <a:pt x="11422" y="135"/>
                      <a:pt x="9327" y="1"/>
                      <a:pt x="7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1822671" y="4448822"/>
                <a:ext cx="874578" cy="7970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26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266" y="1026"/>
                    </a:lnTo>
                    <a:cubicBezTo>
                      <a:pt x="1878" y="660"/>
                      <a:pt x="3880" y="548"/>
                      <a:pt x="5719" y="548"/>
                    </a:cubicBezTo>
                    <a:cubicBezTo>
                      <a:pt x="8573" y="548"/>
                      <a:pt x="11034" y="817"/>
                      <a:pt x="11034" y="817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1819408" y="3964297"/>
                <a:ext cx="861604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261" extrusionOk="0">
                    <a:moveTo>
                      <a:pt x="5717" y="1"/>
                    </a:moveTo>
                    <a:cubicBezTo>
                      <a:pt x="3808" y="1"/>
                      <a:pt x="1901" y="88"/>
                      <a:pt x="1" y="261"/>
                    </a:cubicBezTo>
                    <a:cubicBezTo>
                      <a:pt x="181" y="251"/>
                      <a:pt x="3511" y="94"/>
                      <a:pt x="6793" y="94"/>
                    </a:cubicBezTo>
                    <a:cubicBezTo>
                      <a:pt x="8350" y="94"/>
                      <a:pt x="9896" y="129"/>
                      <a:pt x="11090" y="233"/>
                    </a:cubicBezTo>
                    <a:cubicBezTo>
                      <a:pt x="9301" y="77"/>
                      <a:pt x="7508" y="1"/>
                      <a:pt x="571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>
                <a:off x="1822671" y="4448822"/>
                <a:ext cx="874578" cy="4614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594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57" y="593"/>
                    </a:lnTo>
                    <a:cubicBezTo>
                      <a:pt x="57" y="593"/>
                      <a:pt x="3000" y="160"/>
                      <a:pt x="5482" y="160"/>
                    </a:cubicBezTo>
                    <a:cubicBezTo>
                      <a:pt x="5557" y="160"/>
                      <a:pt x="5632" y="160"/>
                      <a:pt x="5706" y="161"/>
                    </a:cubicBezTo>
                    <a:cubicBezTo>
                      <a:pt x="8231" y="189"/>
                      <a:pt x="11188" y="440"/>
                      <a:pt x="11188" y="440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5"/>
              <p:cNvSpPr/>
              <p:nvPr/>
            </p:nvSpPr>
            <p:spPr>
              <a:xfrm>
                <a:off x="1798821" y="4007258"/>
                <a:ext cx="2719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9" extrusionOk="0">
                    <a:moveTo>
                      <a:pt x="308" y="0"/>
                    </a:moveTo>
                    <a:lnTo>
                      <a:pt x="1" y="28"/>
                    </a:lnTo>
                    <a:lnTo>
                      <a:pt x="71" y="419"/>
                    </a:lnTo>
                    <a:lnTo>
                      <a:pt x="350" y="27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5"/>
              <p:cNvSpPr/>
              <p:nvPr/>
            </p:nvSpPr>
            <p:spPr>
              <a:xfrm>
                <a:off x="2693914" y="4003995"/>
                <a:ext cx="2936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5" extrusionOk="0">
                    <a:moveTo>
                      <a:pt x="70" y="1"/>
                    </a:moveTo>
                    <a:lnTo>
                      <a:pt x="1" y="405"/>
                    </a:lnTo>
                    <a:lnTo>
                      <a:pt x="293" y="545"/>
                    </a:lnTo>
                    <a:lnTo>
                      <a:pt x="377" y="2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>
                <a:off x="1936480" y="4499240"/>
                <a:ext cx="11171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8" extrusionOk="0">
                    <a:moveTo>
                      <a:pt x="1409" y="0"/>
                    </a:moveTo>
                    <a:lnTo>
                      <a:pt x="0" y="168"/>
                    </a:lnTo>
                    <a:lnTo>
                      <a:pt x="1437" y="16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5"/>
              <p:cNvSpPr/>
              <p:nvPr/>
            </p:nvSpPr>
            <p:spPr>
              <a:xfrm>
                <a:off x="2518345" y="4499240"/>
                <a:ext cx="106273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80" extrusionOk="0">
                    <a:moveTo>
                      <a:pt x="1" y="0"/>
                    </a:moveTo>
                    <a:lnTo>
                      <a:pt x="1368" y="279"/>
                    </a:lnTo>
                    <a:lnTo>
                      <a:pt x="136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5"/>
              <p:cNvSpPr/>
              <p:nvPr/>
            </p:nvSpPr>
            <p:spPr>
              <a:xfrm>
                <a:off x="1804259" y="4039730"/>
                <a:ext cx="75976" cy="43682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623" extrusionOk="0">
                    <a:moveTo>
                      <a:pt x="1" y="1"/>
                    </a:moveTo>
                    <a:lnTo>
                      <a:pt x="907" y="5622"/>
                    </a:lnTo>
                    <a:lnTo>
                      <a:pt x="977" y="5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>
                <a:off x="2626716" y="4035457"/>
                <a:ext cx="67275" cy="425869"/>
              </a:xfrm>
              <a:custGeom>
                <a:avLst/>
                <a:gdLst/>
                <a:ahLst/>
                <a:cxnLst/>
                <a:rect l="l" t="t" r="r" b="b"/>
                <a:pathLst>
                  <a:path w="866" h="5482" extrusionOk="0">
                    <a:moveTo>
                      <a:pt x="866" y="0"/>
                    </a:moveTo>
                    <a:lnTo>
                      <a:pt x="1" y="5468"/>
                    </a:lnTo>
                    <a:lnTo>
                      <a:pt x="84" y="5482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5"/>
              <p:cNvSpPr/>
              <p:nvPr/>
            </p:nvSpPr>
            <p:spPr>
              <a:xfrm>
                <a:off x="2702615" y="3930349"/>
                <a:ext cx="8701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98" extrusionOk="0">
                    <a:moveTo>
                      <a:pt x="112" y="0"/>
                    </a:moveTo>
                    <a:lnTo>
                      <a:pt x="0" y="684"/>
                    </a:lnTo>
                    <a:lnTo>
                      <a:pt x="42" y="69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5"/>
              <p:cNvSpPr/>
              <p:nvPr/>
            </p:nvSpPr>
            <p:spPr>
              <a:xfrm>
                <a:off x="1788023" y="3940060"/>
                <a:ext cx="986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01" extrusionOk="0">
                    <a:moveTo>
                      <a:pt x="0" y="1"/>
                    </a:moveTo>
                    <a:lnTo>
                      <a:pt x="98" y="600"/>
                    </a:lnTo>
                    <a:lnTo>
                      <a:pt x="126" y="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>
                <a:off x="787822" y="3366818"/>
                <a:ext cx="1184463" cy="1434764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8469" extrusionOk="0">
                    <a:moveTo>
                      <a:pt x="6543" y="1"/>
                    </a:moveTo>
                    <a:lnTo>
                      <a:pt x="2121" y="3335"/>
                    </a:lnTo>
                    <a:lnTo>
                      <a:pt x="2121" y="5915"/>
                    </a:lnTo>
                    <a:lnTo>
                      <a:pt x="1842" y="6278"/>
                    </a:lnTo>
                    <a:lnTo>
                      <a:pt x="1968" y="12164"/>
                    </a:lnTo>
                    <a:lnTo>
                      <a:pt x="1619" y="12276"/>
                    </a:lnTo>
                    <a:lnTo>
                      <a:pt x="1619" y="12527"/>
                    </a:lnTo>
                    <a:lnTo>
                      <a:pt x="1" y="13573"/>
                    </a:lnTo>
                    <a:lnTo>
                      <a:pt x="1" y="14675"/>
                    </a:lnTo>
                    <a:lnTo>
                      <a:pt x="8272" y="18469"/>
                    </a:lnTo>
                    <a:lnTo>
                      <a:pt x="10658" y="17869"/>
                    </a:lnTo>
                    <a:lnTo>
                      <a:pt x="10937" y="18009"/>
                    </a:lnTo>
                    <a:lnTo>
                      <a:pt x="14033" y="16851"/>
                    </a:lnTo>
                    <a:lnTo>
                      <a:pt x="14033" y="16614"/>
                    </a:lnTo>
                    <a:lnTo>
                      <a:pt x="15247" y="15888"/>
                    </a:lnTo>
                    <a:lnTo>
                      <a:pt x="15247" y="14717"/>
                    </a:lnTo>
                    <a:lnTo>
                      <a:pt x="7868" y="12206"/>
                    </a:lnTo>
                    <a:lnTo>
                      <a:pt x="7910" y="6292"/>
                    </a:lnTo>
                    <a:lnTo>
                      <a:pt x="6055" y="5762"/>
                    </a:lnTo>
                    <a:lnTo>
                      <a:pt x="5999" y="4171"/>
                    </a:lnTo>
                    <a:lnTo>
                      <a:pt x="7938" y="1521"/>
                    </a:lnTo>
                    <a:lnTo>
                      <a:pt x="8063" y="1382"/>
                    </a:lnTo>
                    <a:lnTo>
                      <a:pt x="65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5"/>
              <p:cNvSpPr/>
              <p:nvPr/>
            </p:nvSpPr>
            <p:spPr>
              <a:xfrm>
                <a:off x="1097787" y="3453515"/>
                <a:ext cx="316489" cy="96663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2443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12443"/>
                    </a:lnTo>
                    <a:lnTo>
                      <a:pt x="3878" y="11090"/>
                    </a:lnTo>
                    <a:lnTo>
                      <a:pt x="3934" y="5176"/>
                    </a:lnTo>
                    <a:lnTo>
                      <a:pt x="2079" y="4646"/>
                    </a:lnTo>
                    <a:lnTo>
                      <a:pt x="2009" y="3055"/>
                    </a:lnTo>
                    <a:lnTo>
                      <a:pt x="4073" y="266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5"/>
              <p:cNvSpPr/>
              <p:nvPr/>
            </p:nvSpPr>
            <p:spPr>
              <a:xfrm>
                <a:off x="917867" y="3611760"/>
                <a:ext cx="256904" cy="76504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9848" extrusionOk="0">
                    <a:moveTo>
                      <a:pt x="684" y="0"/>
                    </a:moveTo>
                    <a:lnTo>
                      <a:pt x="447" y="182"/>
                    </a:lnTo>
                    <a:cubicBezTo>
                      <a:pt x="1" y="447"/>
                      <a:pt x="3209" y="9374"/>
                      <a:pt x="3307" y="9848"/>
                    </a:cubicBezTo>
                    <a:lnTo>
                      <a:pt x="3307" y="778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>
                <a:off x="1378387" y="3453981"/>
                <a:ext cx="373976" cy="118858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530" extrusionOk="0">
                    <a:moveTo>
                      <a:pt x="3914" y="1"/>
                    </a:moveTo>
                    <a:cubicBezTo>
                      <a:pt x="2846" y="1"/>
                      <a:pt x="1157" y="205"/>
                      <a:pt x="228" y="205"/>
                    </a:cubicBezTo>
                    <a:cubicBezTo>
                      <a:pt x="183" y="205"/>
                      <a:pt x="140" y="205"/>
                      <a:pt x="99" y="204"/>
                    </a:cubicBezTo>
                    <a:cubicBezTo>
                      <a:pt x="1" y="497"/>
                      <a:pt x="57" y="1208"/>
                      <a:pt x="99" y="1529"/>
                    </a:cubicBezTo>
                    <a:lnTo>
                      <a:pt x="4813" y="985"/>
                    </a:lnTo>
                    <a:lnTo>
                      <a:pt x="4729" y="148"/>
                    </a:lnTo>
                    <a:cubicBezTo>
                      <a:pt x="4729" y="120"/>
                      <a:pt x="4674" y="92"/>
                      <a:pt x="4660" y="64"/>
                    </a:cubicBezTo>
                    <a:cubicBezTo>
                      <a:pt x="4489" y="19"/>
                      <a:pt x="4228" y="1"/>
                      <a:pt x="3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5"/>
              <p:cNvSpPr/>
              <p:nvPr/>
            </p:nvSpPr>
            <p:spPr>
              <a:xfrm>
                <a:off x="1656890" y="3444892"/>
                <a:ext cx="64012" cy="7589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77" extrusionOk="0">
                    <a:moveTo>
                      <a:pt x="754" y="0"/>
                    </a:moveTo>
                    <a:lnTo>
                      <a:pt x="1" y="70"/>
                    </a:lnTo>
                    <a:lnTo>
                      <a:pt x="29" y="963"/>
                    </a:lnTo>
                    <a:lnTo>
                      <a:pt x="824" y="977"/>
                    </a:lnTo>
                    <a:lnTo>
                      <a:pt x="824" y="97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>
                <a:off x="1492352" y="3528248"/>
                <a:ext cx="172228" cy="23740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056" extrusionOk="0">
                    <a:moveTo>
                      <a:pt x="1469" y="1"/>
                    </a:moveTo>
                    <a:cubicBezTo>
                      <a:pt x="937" y="1"/>
                      <a:pt x="0" y="155"/>
                      <a:pt x="40" y="294"/>
                    </a:cubicBezTo>
                    <a:lnTo>
                      <a:pt x="515" y="3056"/>
                    </a:lnTo>
                    <a:lnTo>
                      <a:pt x="2216" y="2763"/>
                    </a:lnTo>
                    <a:lnTo>
                      <a:pt x="1826" y="85"/>
                    </a:lnTo>
                    <a:cubicBezTo>
                      <a:pt x="1830" y="25"/>
                      <a:pt x="1682" y="1"/>
                      <a:pt x="1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5"/>
              <p:cNvSpPr/>
              <p:nvPr/>
            </p:nvSpPr>
            <p:spPr>
              <a:xfrm>
                <a:off x="1630865" y="3531589"/>
                <a:ext cx="33715" cy="2113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721" extrusionOk="0">
                    <a:moveTo>
                      <a:pt x="1" y="0"/>
                    </a:moveTo>
                    <a:lnTo>
                      <a:pt x="392" y="2678"/>
                    </a:lnTo>
                    <a:lnTo>
                      <a:pt x="433" y="2720"/>
                    </a:lnTo>
                    <a:lnTo>
                      <a:pt x="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>
                <a:off x="1739237" y="3458953"/>
                <a:ext cx="12041" cy="7271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36" extrusionOk="0">
                    <a:moveTo>
                      <a:pt x="3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37" y="60"/>
                      <a:pt x="53" y="69"/>
                    </a:cubicBezTo>
                    <a:lnTo>
                      <a:pt x="53" y="69"/>
                    </a:lnTo>
                    <a:cubicBezTo>
                      <a:pt x="39" y="26"/>
                      <a:pt x="22" y="0"/>
                      <a:pt x="3" y="0"/>
                    </a:cubicBezTo>
                    <a:close/>
                    <a:moveTo>
                      <a:pt x="53" y="69"/>
                    </a:moveTo>
                    <a:cubicBezTo>
                      <a:pt x="55" y="74"/>
                      <a:pt x="56" y="80"/>
                      <a:pt x="58" y="85"/>
                    </a:cubicBezTo>
                    <a:lnTo>
                      <a:pt x="58" y="85"/>
                    </a:lnTo>
                    <a:lnTo>
                      <a:pt x="57" y="70"/>
                    </a:lnTo>
                    <a:cubicBezTo>
                      <a:pt x="56" y="70"/>
                      <a:pt x="54" y="70"/>
                      <a:pt x="53" y="69"/>
                    </a:cubicBezTo>
                    <a:close/>
                    <a:moveTo>
                      <a:pt x="58" y="85"/>
                    </a:moveTo>
                    <a:lnTo>
                      <a:pt x="140" y="893"/>
                    </a:lnTo>
                    <a:lnTo>
                      <a:pt x="154" y="935"/>
                    </a:lnTo>
                    <a:cubicBezTo>
                      <a:pt x="143" y="879"/>
                      <a:pt x="123" y="305"/>
                      <a:pt x="58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5"/>
              <p:cNvSpPr/>
              <p:nvPr/>
            </p:nvSpPr>
            <p:spPr>
              <a:xfrm>
                <a:off x="1097787" y="3818637"/>
                <a:ext cx="305613" cy="79239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020" extrusionOk="0">
                    <a:moveTo>
                      <a:pt x="2020" y="0"/>
                    </a:moveTo>
                    <a:cubicBezTo>
                      <a:pt x="1572" y="0"/>
                      <a:pt x="1159" y="171"/>
                      <a:pt x="0" y="448"/>
                    </a:cubicBezTo>
                    <a:lnTo>
                      <a:pt x="991" y="1020"/>
                    </a:lnTo>
                    <a:lnTo>
                      <a:pt x="3934" y="476"/>
                    </a:lnTo>
                    <a:cubicBezTo>
                      <a:pt x="2868" y="143"/>
                      <a:pt x="2429" y="0"/>
                      <a:pt x="2020" y="0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5"/>
              <p:cNvSpPr/>
              <p:nvPr/>
            </p:nvSpPr>
            <p:spPr>
              <a:xfrm>
                <a:off x="787822" y="4421166"/>
                <a:ext cx="1184463" cy="37933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4883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8272" y="4883"/>
                    </a:lnTo>
                    <a:lnTo>
                      <a:pt x="10672" y="4283"/>
                    </a:lnTo>
                    <a:lnTo>
                      <a:pt x="10951" y="4423"/>
                    </a:lnTo>
                    <a:lnTo>
                      <a:pt x="14033" y="3265"/>
                    </a:lnTo>
                    <a:lnTo>
                      <a:pt x="14033" y="3042"/>
                    </a:lnTo>
                    <a:lnTo>
                      <a:pt x="15247" y="2316"/>
                    </a:lnTo>
                    <a:lnTo>
                      <a:pt x="15247" y="11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>
                <a:off x="1066324" y="3967172"/>
                <a:ext cx="943873" cy="16407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112" extrusionOk="0">
                    <a:moveTo>
                      <a:pt x="12150" y="0"/>
                    </a:moveTo>
                    <a:lnTo>
                      <a:pt x="1" y="28"/>
                    </a:lnTo>
                    <a:lnTo>
                      <a:pt x="405" y="837"/>
                    </a:lnTo>
                    <a:cubicBezTo>
                      <a:pt x="3448" y="1735"/>
                      <a:pt x="4738" y="2112"/>
                      <a:pt x="5833" y="2112"/>
                    </a:cubicBezTo>
                    <a:cubicBezTo>
                      <a:pt x="7187" y="2112"/>
                      <a:pt x="8244" y="1535"/>
                      <a:pt x="11955" y="656"/>
                    </a:cubicBez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5"/>
              <p:cNvSpPr/>
              <p:nvPr/>
            </p:nvSpPr>
            <p:spPr>
              <a:xfrm>
                <a:off x="1066324" y="3868822"/>
                <a:ext cx="943873" cy="21542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773" extrusionOk="0">
                    <a:moveTo>
                      <a:pt x="6236" y="1"/>
                    </a:moveTo>
                    <a:cubicBezTo>
                      <a:pt x="4858" y="1"/>
                      <a:pt x="3607" y="475"/>
                      <a:pt x="1" y="1294"/>
                    </a:cubicBezTo>
                    <a:lnTo>
                      <a:pt x="5706" y="2773"/>
                    </a:lnTo>
                    <a:lnTo>
                      <a:pt x="12150" y="1266"/>
                    </a:lnTo>
                    <a:cubicBezTo>
                      <a:pt x="8840" y="391"/>
                      <a:pt x="7486" y="1"/>
                      <a:pt x="6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5"/>
              <p:cNvSpPr/>
              <p:nvPr/>
            </p:nvSpPr>
            <p:spPr>
              <a:xfrm>
                <a:off x="1043562" y="2616220"/>
                <a:ext cx="466032" cy="571917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7362" extrusionOk="0">
                    <a:moveTo>
                      <a:pt x="1786" y="0"/>
                    </a:moveTo>
                    <a:cubicBezTo>
                      <a:pt x="1306" y="0"/>
                      <a:pt x="52" y="897"/>
                      <a:pt x="1" y="1280"/>
                    </a:cubicBezTo>
                    <a:cubicBezTo>
                      <a:pt x="15" y="1308"/>
                      <a:pt x="3781" y="7319"/>
                      <a:pt x="3795" y="7361"/>
                    </a:cubicBezTo>
                    <a:lnTo>
                      <a:pt x="5999" y="6176"/>
                    </a:lnTo>
                    <a:lnTo>
                      <a:pt x="1898" y="24"/>
                    </a:lnTo>
                    <a:cubicBezTo>
                      <a:pt x="1868" y="8"/>
                      <a:pt x="1830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>
                <a:off x="929831" y="3826328"/>
                <a:ext cx="22839" cy="48553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250" extrusionOk="0">
                    <a:moveTo>
                      <a:pt x="293" y="0"/>
                    </a:moveTo>
                    <a:lnTo>
                      <a:pt x="0" y="363"/>
                    </a:lnTo>
                    <a:lnTo>
                      <a:pt x="126" y="6249"/>
                    </a:lnTo>
                    <a:lnTo>
                      <a:pt x="70" y="3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5"/>
              <p:cNvSpPr/>
              <p:nvPr/>
            </p:nvSpPr>
            <p:spPr>
              <a:xfrm>
                <a:off x="1126997" y="2614899"/>
                <a:ext cx="382599" cy="50821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542" extrusionOk="0">
                    <a:moveTo>
                      <a:pt x="723" y="0"/>
                    </a:moveTo>
                    <a:cubicBezTo>
                      <a:pt x="580" y="0"/>
                      <a:pt x="314" y="115"/>
                      <a:pt x="1" y="292"/>
                    </a:cubicBezTo>
                    <a:lnTo>
                      <a:pt x="4297" y="6541"/>
                    </a:lnTo>
                    <a:lnTo>
                      <a:pt x="4925" y="6193"/>
                    </a:lnTo>
                    <a:lnTo>
                      <a:pt x="824" y="41"/>
                    </a:lnTo>
                    <a:cubicBezTo>
                      <a:pt x="806" y="13"/>
                      <a:pt x="772" y="0"/>
                      <a:pt x="723" y="0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5"/>
              <p:cNvSpPr/>
              <p:nvPr/>
            </p:nvSpPr>
            <p:spPr>
              <a:xfrm>
                <a:off x="1289593" y="3091578"/>
                <a:ext cx="481181" cy="40209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176" extrusionOk="0">
                    <a:moveTo>
                      <a:pt x="3766" y="1"/>
                    </a:moveTo>
                    <a:lnTo>
                      <a:pt x="1465" y="154"/>
                    </a:lnTo>
                    <a:lnTo>
                      <a:pt x="335" y="1661"/>
                    </a:lnTo>
                    <a:lnTo>
                      <a:pt x="335" y="1912"/>
                    </a:lnTo>
                    <a:lnTo>
                      <a:pt x="14" y="2163"/>
                    </a:lnTo>
                    <a:cubicBezTo>
                      <a:pt x="0" y="2275"/>
                      <a:pt x="84" y="4478"/>
                      <a:pt x="84" y="4660"/>
                    </a:cubicBezTo>
                    <a:lnTo>
                      <a:pt x="2999" y="5176"/>
                    </a:lnTo>
                    <a:lnTo>
                      <a:pt x="6193" y="4660"/>
                    </a:lnTo>
                    <a:lnTo>
                      <a:pt x="6193" y="2247"/>
                    </a:lnTo>
                    <a:lnTo>
                      <a:pt x="5928" y="2079"/>
                    </a:lnTo>
                    <a:lnTo>
                      <a:pt x="5859" y="1731"/>
                    </a:lnTo>
                    <a:lnTo>
                      <a:pt x="37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>
                <a:off x="1290680" y="3235762"/>
                <a:ext cx="240590" cy="25791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20" extrusionOk="0">
                    <a:moveTo>
                      <a:pt x="1786" y="0"/>
                    </a:moveTo>
                    <a:lnTo>
                      <a:pt x="0" y="307"/>
                    </a:lnTo>
                    <a:lnTo>
                      <a:pt x="56" y="2804"/>
                    </a:lnTo>
                    <a:lnTo>
                      <a:pt x="2999" y="3320"/>
                    </a:lnTo>
                    <a:lnTo>
                      <a:pt x="3097" y="544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5"/>
              <p:cNvSpPr/>
              <p:nvPr/>
            </p:nvSpPr>
            <p:spPr>
              <a:xfrm>
                <a:off x="1315540" y="3102454"/>
                <a:ext cx="237405" cy="137658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72" extrusionOk="0">
                    <a:moveTo>
                      <a:pt x="1131" y="0"/>
                    </a:moveTo>
                    <a:lnTo>
                      <a:pt x="1" y="1507"/>
                    </a:lnTo>
                    <a:lnTo>
                      <a:pt x="3056" y="1772"/>
                    </a:lnTo>
                    <a:lnTo>
                      <a:pt x="3056" y="177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5"/>
              <p:cNvSpPr/>
              <p:nvPr/>
            </p:nvSpPr>
            <p:spPr>
              <a:xfrm>
                <a:off x="1290680" y="3219138"/>
                <a:ext cx="262265" cy="58963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9" extrusionOk="0">
                    <a:moveTo>
                      <a:pt x="766" y="1"/>
                    </a:moveTo>
                    <a:cubicBezTo>
                      <a:pt x="625" y="1"/>
                      <a:pt x="477" y="2"/>
                      <a:pt x="321" y="5"/>
                    </a:cubicBezTo>
                    <a:lnTo>
                      <a:pt x="321" y="270"/>
                    </a:lnTo>
                    <a:lnTo>
                      <a:pt x="0" y="521"/>
                    </a:lnTo>
                    <a:lnTo>
                      <a:pt x="0" y="521"/>
                    </a:lnTo>
                    <a:cubicBezTo>
                      <a:pt x="275" y="499"/>
                      <a:pt x="551" y="487"/>
                      <a:pt x="827" y="487"/>
                    </a:cubicBezTo>
                    <a:cubicBezTo>
                      <a:pt x="1586" y="487"/>
                      <a:pt x="2346" y="574"/>
                      <a:pt x="3083" y="758"/>
                    </a:cubicBezTo>
                    <a:lnTo>
                      <a:pt x="3306" y="577"/>
                    </a:lnTo>
                    <a:lnTo>
                      <a:pt x="3376" y="270"/>
                    </a:lnTo>
                    <a:cubicBezTo>
                      <a:pt x="3376" y="270"/>
                      <a:pt x="2838" y="1"/>
                      <a:pt x="766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>
                <a:off x="1531195" y="3225974"/>
                <a:ext cx="239581" cy="52127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71" extrusionOk="0">
                    <a:moveTo>
                      <a:pt x="2749" y="1"/>
                    </a:moveTo>
                    <a:lnTo>
                      <a:pt x="280" y="182"/>
                    </a:lnTo>
                    <a:lnTo>
                      <a:pt x="210" y="489"/>
                    </a:lnTo>
                    <a:lnTo>
                      <a:pt x="1" y="670"/>
                    </a:lnTo>
                    <a:lnTo>
                      <a:pt x="3083" y="517"/>
                    </a:lnTo>
                    <a:lnTo>
                      <a:pt x="2818" y="34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5"/>
              <p:cNvSpPr/>
              <p:nvPr/>
            </p:nvSpPr>
            <p:spPr>
              <a:xfrm>
                <a:off x="1290680" y="3897799"/>
                <a:ext cx="497417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1787" extrusionOk="0">
                    <a:moveTo>
                      <a:pt x="3362" y="1"/>
                    </a:moveTo>
                    <a:lnTo>
                      <a:pt x="0" y="1019"/>
                    </a:lnTo>
                    <a:lnTo>
                      <a:pt x="3180" y="1786"/>
                    </a:lnTo>
                    <a:lnTo>
                      <a:pt x="6402" y="796"/>
                    </a:lnTo>
                    <a:lnTo>
                      <a:pt x="33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5"/>
              <p:cNvSpPr/>
              <p:nvPr/>
            </p:nvSpPr>
            <p:spPr>
              <a:xfrm>
                <a:off x="1052263" y="3496863"/>
                <a:ext cx="119246" cy="21246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735" extrusionOk="0">
                    <a:moveTo>
                      <a:pt x="935" y="1"/>
                    </a:moveTo>
                    <a:lnTo>
                      <a:pt x="0" y="698"/>
                    </a:lnTo>
                    <a:lnTo>
                      <a:pt x="628" y="2735"/>
                    </a:lnTo>
                    <a:lnTo>
                      <a:pt x="1535" y="154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>
                <a:off x="1145408" y="3991021"/>
                <a:ext cx="57565" cy="693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3" extrusionOk="0">
                    <a:moveTo>
                      <a:pt x="1" y="0"/>
                    </a:moveTo>
                    <a:lnTo>
                      <a:pt x="280" y="767"/>
                    </a:lnTo>
                    <a:lnTo>
                      <a:pt x="740" y="893"/>
                    </a:lnTo>
                    <a:lnTo>
                      <a:pt x="489" y="1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5"/>
              <p:cNvSpPr/>
              <p:nvPr/>
            </p:nvSpPr>
            <p:spPr>
              <a:xfrm>
                <a:off x="1202896" y="4005082"/>
                <a:ext cx="3472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838" extrusionOk="0">
                    <a:moveTo>
                      <a:pt x="0" y="1"/>
                    </a:moveTo>
                    <a:lnTo>
                      <a:pt x="196" y="768"/>
                    </a:lnTo>
                    <a:lnTo>
                      <a:pt x="447" y="837"/>
                    </a:lnTo>
                    <a:lnTo>
                      <a:pt x="447" y="837"/>
                    </a:lnTo>
                    <a:lnTo>
                      <a:pt x="223" y="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5"/>
              <p:cNvSpPr/>
              <p:nvPr/>
            </p:nvSpPr>
            <p:spPr>
              <a:xfrm>
                <a:off x="952593" y="3370081"/>
                <a:ext cx="340260" cy="456322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5874" extrusionOk="0">
                    <a:moveTo>
                      <a:pt x="4380" y="1"/>
                    </a:moveTo>
                    <a:lnTo>
                      <a:pt x="0" y="3293"/>
                    </a:lnTo>
                    <a:lnTo>
                      <a:pt x="0" y="5873"/>
                    </a:lnTo>
                    <a:lnTo>
                      <a:pt x="56" y="3334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>
                <a:off x="1146496" y="2614666"/>
                <a:ext cx="363100" cy="481336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196" extrusionOk="0">
                    <a:moveTo>
                      <a:pt x="473" y="0"/>
                    </a:moveTo>
                    <a:cubicBezTo>
                      <a:pt x="394" y="0"/>
                      <a:pt x="253" y="33"/>
                      <a:pt x="1" y="156"/>
                    </a:cubicBezTo>
                    <a:cubicBezTo>
                      <a:pt x="1" y="156"/>
                      <a:pt x="272" y="59"/>
                      <a:pt x="435" y="59"/>
                    </a:cubicBezTo>
                    <a:cubicBezTo>
                      <a:pt x="468" y="59"/>
                      <a:pt x="496" y="63"/>
                      <a:pt x="517" y="72"/>
                    </a:cubicBezTo>
                    <a:lnTo>
                      <a:pt x="4660" y="6196"/>
                    </a:lnTo>
                    <a:lnTo>
                      <a:pt x="4674" y="6196"/>
                    </a:lnTo>
                    <a:lnTo>
                      <a:pt x="573" y="44"/>
                    </a:lnTo>
                    <a:cubicBezTo>
                      <a:pt x="573" y="44"/>
                      <a:pt x="565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5"/>
              <p:cNvSpPr/>
              <p:nvPr/>
            </p:nvSpPr>
            <p:spPr>
              <a:xfrm>
                <a:off x="1315540" y="3090490"/>
                <a:ext cx="455234" cy="175646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2261" extrusionOk="0">
                    <a:moveTo>
                      <a:pt x="3432" y="1"/>
                    </a:moveTo>
                    <a:lnTo>
                      <a:pt x="1131" y="154"/>
                    </a:lnTo>
                    <a:lnTo>
                      <a:pt x="1" y="1661"/>
                    </a:lnTo>
                    <a:lnTo>
                      <a:pt x="1159" y="182"/>
                    </a:lnTo>
                    <a:lnTo>
                      <a:pt x="3418" y="71"/>
                    </a:lnTo>
                    <a:lnTo>
                      <a:pt x="5455" y="1745"/>
                    </a:lnTo>
                    <a:lnTo>
                      <a:pt x="5538" y="2107"/>
                    </a:lnTo>
                    <a:lnTo>
                      <a:pt x="5859" y="2261"/>
                    </a:lnTo>
                    <a:lnTo>
                      <a:pt x="5594" y="2093"/>
                    </a:lnTo>
                    <a:lnTo>
                      <a:pt x="5525" y="1745"/>
                    </a:lnTo>
                    <a:lnTo>
                      <a:pt x="34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5"/>
              <p:cNvSpPr/>
              <p:nvPr/>
            </p:nvSpPr>
            <p:spPr>
              <a:xfrm>
                <a:off x="1765261" y="3266060"/>
                <a:ext cx="5516" cy="18861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28" extrusionOk="0">
                    <a:moveTo>
                      <a:pt x="70" y="1"/>
                    </a:moveTo>
                    <a:lnTo>
                      <a:pt x="1" y="2428"/>
                    </a:lnTo>
                    <a:lnTo>
                      <a:pt x="70" y="241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>
                <a:off x="1403324" y="3855538"/>
                <a:ext cx="606875" cy="163682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2107" extrusionOk="0">
                    <a:moveTo>
                      <a:pt x="2009" y="1"/>
                    </a:moveTo>
                    <a:lnTo>
                      <a:pt x="1" y="475"/>
                    </a:lnTo>
                    <a:lnTo>
                      <a:pt x="2009" y="43"/>
                    </a:lnTo>
                    <a:lnTo>
                      <a:pt x="7756" y="1451"/>
                    </a:lnTo>
                    <a:lnTo>
                      <a:pt x="7617" y="2107"/>
                    </a:lnTo>
                    <a:lnTo>
                      <a:pt x="7812" y="1437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5"/>
              <p:cNvSpPr/>
              <p:nvPr/>
            </p:nvSpPr>
            <p:spPr>
              <a:xfrm>
                <a:off x="1174696" y="4314970"/>
                <a:ext cx="797592" cy="286192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3684" extrusionOk="0">
                    <a:moveTo>
                      <a:pt x="2888" y="1"/>
                    </a:moveTo>
                    <a:lnTo>
                      <a:pt x="1" y="1354"/>
                    </a:lnTo>
                    <a:lnTo>
                      <a:pt x="1" y="1354"/>
                    </a:lnTo>
                    <a:lnTo>
                      <a:pt x="2902" y="57"/>
                    </a:lnTo>
                    <a:lnTo>
                      <a:pt x="10169" y="2540"/>
                    </a:lnTo>
                    <a:lnTo>
                      <a:pt x="10267" y="3683"/>
                    </a:lnTo>
                    <a:lnTo>
                      <a:pt x="10267" y="2512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5"/>
              <p:cNvSpPr/>
              <p:nvPr/>
            </p:nvSpPr>
            <p:spPr>
              <a:xfrm>
                <a:off x="1066324" y="3967172"/>
                <a:ext cx="943873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401" extrusionOk="0">
                    <a:moveTo>
                      <a:pt x="12150" y="0"/>
                    </a:moveTo>
                    <a:lnTo>
                      <a:pt x="12150" y="0"/>
                    </a:lnTo>
                    <a:cubicBezTo>
                      <a:pt x="8464" y="829"/>
                      <a:pt x="7241" y="1332"/>
                      <a:pt x="5858" y="1332"/>
                    </a:cubicBezTo>
                    <a:cubicBezTo>
                      <a:pt x="4635" y="1332"/>
                      <a:pt x="3288" y="938"/>
                      <a:pt x="1" y="28"/>
                    </a:cubicBezTo>
                    <a:lnTo>
                      <a:pt x="1" y="28"/>
                    </a:lnTo>
                    <a:cubicBezTo>
                      <a:pt x="3305" y="988"/>
                      <a:pt x="4647" y="1401"/>
                      <a:pt x="5856" y="1401"/>
                    </a:cubicBezTo>
                    <a:cubicBezTo>
                      <a:pt x="7230" y="1401"/>
                      <a:pt x="8433" y="868"/>
                      <a:pt x="1215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>
                <a:off x="1495459" y="3902149"/>
                <a:ext cx="88949" cy="13121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689" extrusionOk="0">
                    <a:moveTo>
                      <a:pt x="907" y="0"/>
                    </a:moveTo>
                    <a:lnTo>
                      <a:pt x="0" y="1591"/>
                    </a:lnTo>
                    <a:lnTo>
                      <a:pt x="363" y="1688"/>
                    </a:lnTo>
                    <a:lnTo>
                      <a:pt x="1144" y="5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5"/>
              <p:cNvSpPr/>
              <p:nvPr/>
            </p:nvSpPr>
            <p:spPr>
              <a:xfrm>
                <a:off x="1537720" y="3908675"/>
                <a:ext cx="74811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647" extrusionOk="0">
                    <a:moveTo>
                      <a:pt x="726" y="0"/>
                    </a:moveTo>
                    <a:lnTo>
                      <a:pt x="0" y="1646"/>
                    </a:lnTo>
                    <a:lnTo>
                      <a:pt x="0" y="1646"/>
                    </a:lnTo>
                    <a:lnTo>
                      <a:pt x="405" y="1534"/>
                    </a:lnTo>
                    <a:lnTo>
                      <a:pt x="963" y="7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>
                <a:off x="1174696" y="4053869"/>
                <a:ext cx="3340" cy="36628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15" extrusionOk="0">
                    <a:moveTo>
                      <a:pt x="1" y="0"/>
                    </a:moveTo>
                    <a:lnTo>
                      <a:pt x="1" y="4715"/>
                    </a:lnTo>
                    <a:lnTo>
                      <a:pt x="42" y="4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5"/>
              <p:cNvSpPr/>
              <p:nvPr/>
            </p:nvSpPr>
            <p:spPr>
              <a:xfrm>
                <a:off x="1097787" y="3453515"/>
                <a:ext cx="197242" cy="492057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6334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6333"/>
                    </a:lnTo>
                    <a:lnTo>
                      <a:pt x="1005" y="6319"/>
                    </a:lnTo>
                    <a:lnTo>
                      <a:pt x="1046" y="5706"/>
                    </a:lnTo>
                    <a:lnTo>
                      <a:pt x="56" y="5120"/>
                    </a:lnTo>
                    <a:lnTo>
                      <a:pt x="98" y="3293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5"/>
              <p:cNvSpPr/>
              <p:nvPr/>
            </p:nvSpPr>
            <p:spPr>
              <a:xfrm>
                <a:off x="913517" y="4319320"/>
                <a:ext cx="1051233" cy="347951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479" extrusionOk="0">
                    <a:moveTo>
                      <a:pt x="6264" y="1"/>
                    </a:moveTo>
                    <a:lnTo>
                      <a:pt x="3363" y="1298"/>
                    </a:lnTo>
                    <a:lnTo>
                      <a:pt x="1" y="266"/>
                    </a:lnTo>
                    <a:lnTo>
                      <a:pt x="2986" y="2484"/>
                    </a:lnTo>
                    <a:lnTo>
                      <a:pt x="8105" y="4478"/>
                    </a:lnTo>
                    <a:lnTo>
                      <a:pt x="13531" y="2484"/>
                    </a:lnTo>
                    <a:lnTo>
                      <a:pt x="6264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>
                <a:off x="1635216" y="3585736"/>
                <a:ext cx="346864" cy="257992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321" extrusionOk="0">
                    <a:moveTo>
                      <a:pt x="4130" y="0"/>
                    </a:moveTo>
                    <a:cubicBezTo>
                      <a:pt x="3418" y="572"/>
                      <a:pt x="336" y="2428"/>
                      <a:pt x="1" y="3320"/>
                    </a:cubicBezTo>
                    <a:cubicBezTo>
                      <a:pt x="391" y="3223"/>
                      <a:pt x="768" y="3097"/>
                      <a:pt x="1117" y="2902"/>
                    </a:cubicBezTo>
                    <a:cubicBezTo>
                      <a:pt x="1912" y="2316"/>
                      <a:pt x="3641" y="1033"/>
                      <a:pt x="4464" y="433"/>
                    </a:cubicBez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5"/>
              <p:cNvSpPr/>
              <p:nvPr/>
            </p:nvSpPr>
            <p:spPr>
              <a:xfrm>
                <a:off x="1633040" y="3581385"/>
                <a:ext cx="352301" cy="26451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3405" extrusionOk="0">
                    <a:moveTo>
                      <a:pt x="4171" y="84"/>
                    </a:moveTo>
                    <a:lnTo>
                      <a:pt x="4464" y="489"/>
                    </a:lnTo>
                    <a:lnTo>
                      <a:pt x="1117" y="2958"/>
                    </a:lnTo>
                    <a:cubicBezTo>
                      <a:pt x="810" y="3125"/>
                      <a:pt x="475" y="3251"/>
                      <a:pt x="126" y="3334"/>
                    </a:cubicBezTo>
                    <a:lnTo>
                      <a:pt x="112" y="3306"/>
                    </a:lnTo>
                    <a:cubicBezTo>
                      <a:pt x="545" y="2372"/>
                      <a:pt x="3446" y="698"/>
                      <a:pt x="4171" y="84"/>
                    </a:cubicBezTo>
                    <a:close/>
                    <a:moveTo>
                      <a:pt x="4171" y="1"/>
                    </a:moveTo>
                    <a:cubicBezTo>
                      <a:pt x="3362" y="684"/>
                      <a:pt x="475" y="2302"/>
                      <a:pt x="1" y="3376"/>
                    </a:cubicBezTo>
                    <a:lnTo>
                      <a:pt x="15" y="3404"/>
                    </a:lnTo>
                    <a:cubicBezTo>
                      <a:pt x="1173" y="3306"/>
                      <a:pt x="3641" y="1047"/>
                      <a:pt x="4534" y="503"/>
                    </a:cubicBez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5"/>
              <p:cNvSpPr/>
              <p:nvPr/>
            </p:nvSpPr>
            <p:spPr>
              <a:xfrm>
                <a:off x="1645004" y="3646408"/>
                <a:ext cx="292639" cy="189707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42" extrusionOk="0">
                    <a:moveTo>
                      <a:pt x="0" y="2442"/>
                    </a:moveTo>
                    <a:cubicBezTo>
                      <a:pt x="168" y="1842"/>
                      <a:pt x="2469" y="377"/>
                      <a:pt x="2985" y="1"/>
                    </a:cubicBezTo>
                    <a:lnTo>
                      <a:pt x="3766" y="1"/>
                    </a:lnTo>
                    <a:cubicBezTo>
                      <a:pt x="3027" y="475"/>
                      <a:pt x="949" y="2344"/>
                      <a:pt x="0" y="24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>
                <a:off x="1671417" y="3809470"/>
                <a:ext cx="4661" cy="39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32" y="0"/>
                    </a:moveTo>
                    <a:cubicBezTo>
                      <a:pt x="23" y="0"/>
                      <a:pt x="14" y="6"/>
                      <a:pt x="9" y="22"/>
                    </a:cubicBezTo>
                    <a:cubicBezTo>
                      <a:pt x="0" y="39"/>
                      <a:pt x="13" y="51"/>
                      <a:pt x="27" y="51"/>
                    </a:cubicBezTo>
                    <a:cubicBezTo>
                      <a:pt x="36" y="51"/>
                      <a:pt x="46" y="46"/>
                      <a:pt x="51" y="36"/>
                    </a:cubicBezTo>
                    <a:cubicBezTo>
                      <a:pt x="60" y="18"/>
                      <a:pt x="46" y="0"/>
                      <a:pt x="3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5"/>
              <p:cNvSpPr/>
              <p:nvPr/>
            </p:nvSpPr>
            <p:spPr>
              <a:xfrm>
                <a:off x="1741023" y="3762936"/>
                <a:ext cx="13828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7" extrusionOk="0">
                    <a:moveTo>
                      <a:pt x="89" y="0"/>
                    </a:moveTo>
                    <a:cubicBezTo>
                      <a:pt x="64" y="0"/>
                      <a:pt x="39" y="11"/>
                      <a:pt x="20" y="35"/>
                    </a:cubicBezTo>
                    <a:cubicBezTo>
                      <a:pt x="1" y="92"/>
                      <a:pt x="53" y="136"/>
                      <a:pt x="102" y="136"/>
                    </a:cubicBezTo>
                    <a:cubicBezTo>
                      <a:pt x="124" y="136"/>
                      <a:pt x="146" y="127"/>
                      <a:pt x="159" y="105"/>
                    </a:cubicBezTo>
                    <a:cubicBezTo>
                      <a:pt x="177" y="40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5"/>
              <p:cNvSpPr/>
              <p:nvPr/>
            </p:nvSpPr>
            <p:spPr>
              <a:xfrm>
                <a:off x="1708628" y="3770006"/>
                <a:ext cx="13673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3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3"/>
                      <a:pt x="93" y="133"/>
                    </a:cubicBezTo>
                    <a:cubicBezTo>
                      <a:pt x="118" y="133"/>
                      <a:pt x="143" y="122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>
                <a:off x="1726652" y="3778629"/>
                <a:ext cx="13051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0" extrusionOk="0">
                    <a:moveTo>
                      <a:pt x="80" y="1"/>
                    </a:moveTo>
                    <a:cubicBezTo>
                      <a:pt x="55" y="1"/>
                      <a:pt x="29" y="13"/>
                      <a:pt x="9" y="42"/>
                    </a:cubicBezTo>
                    <a:cubicBezTo>
                      <a:pt x="0" y="97"/>
                      <a:pt x="44" y="139"/>
                      <a:pt x="88" y="139"/>
                    </a:cubicBezTo>
                    <a:cubicBezTo>
                      <a:pt x="111" y="139"/>
                      <a:pt x="134" y="127"/>
                      <a:pt x="149" y="98"/>
                    </a:cubicBezTo>
                    <a:cubicBezTo>
                      <a:pt x="167" y="43"/>
                      <a:pt x="126" y="1"/>
                      <a:pt x="8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5"/>
              <p:cNvSpPr/>
              <p:nvPr/>
            </p:nvSpPr>
            <p:spPr>
              <a:xfrm>
                <a:off x="1703190" y="3789505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3" y="127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5"/>
              <p:cNvSpPr/>
              <p:nvPr/>
            </p:nvSpPr>
            <p:spPr>
              <a:xfrm>
                <a:off x="1749802" y="3740718"/>
                <a:ext cx="136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82" y="1"/>
                    </a:moveTo>
                    <a:cubicBezTo>
                      <a:pt x="58" y="1"/>
                      <a:pt x="33" y="13"/>
                      <a:pt x="18" y="42"/>
                    </a:cubicBezTo>
                    <a:cubicBezTo>
                      <a:pt x="0" y="96"/>
                      <a:pt x="47" y="139"/>
                      <a:pt x="93" y="139"/>
                    </a:cubicBezTo>
                    <a:cubicBezTo>
                      <a:pt x="118" y="139"/>
                      <a:pt x="143" y="127"/>
                      <a:pt x="158" y="98"/>
                    </a:cubicBezTo>
                    <a:cubicBezTo>
                      <a:pt x="176" y="43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>
                <a:off x="1779400" y="3738621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4" y="0"/>
                    </a:moveTo>
                    <a:cubicBezTo>
                      <a:pt x="68" y="0"/>
                      <a:pt x="42" y="13"/>
                      <a:pt x="28" y="41"/>
                    </a:cubicBezTo>
                    <a:cubicBezTo>
                      <a:pt x="0" y="105"/>
                      <a:pt x="51" y="152"/>
                      <a:pt x="102" y="152"/>
                    </a:cubicBezTo>
                    <a:cubicBezTo>
                      <a:pt x="127" y="152"/>
                      <a:pt x="153" y="139"/>
                      <a:pt x="167" y="111"/>
                    </a:cubicBezTo>
                    <a:cubicBezTo>
                      <a:pt x="195" y="46"/>
                      <a:pt x="144" y="0"/>
                      <a:pt x="9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5"/>
              <p:cNvSpPr/>
              <p:nvPr/>
            </p:nvSpPr>
            <p:spPr>
              <a:xfrm>
                <a:off x="1778934" y="3721763"/>
                <a:ext cx="13129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7" extrusionOk="0">
                    <a:moveTo>
                      <a:pt x="79" y="0"/>
                    </a:moveTo>
                    <a:cubicBezTo>
                      <a:pt x="57" y="0"/>
                      <a:pt x="34" y="11"/>
                      <a:pt x="20" y="35"/>
                    </a:cubicBezTo>
                    <a:cubicBezTo>
                      <a:pt x="1" y="92"/>
                      <a:pt x="47" y="136"/>
                      <a:pt x="96" y="136"/>
                    </a:cubicBezTo>
                    <a:cubicBezTo>
                      <a:pt x="118" y="136"/>
                      <a:pt x="142" y="127"/>
                      <a:pt x="159" y="105"/>
                    </a:cubicBezTo>
                    <a:cubicBezTo>
                      <a:pt x="169" y="40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5"/>
              <p:cNvSpPr/>
              <p:nvPr/>
            </p:nvSpPr>
            <p:spPr>
              <a:xfrm>
                <a:off x="1805036" y="3699545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9" y="1"/>
                    </a:moveTo>
                    <a:cubicBezTo>
                      <a:pt x="64" y="1"/>
                      <a:pt x="38" y="13"/>
                      <a:pt x="19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5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>
                <a:off x="1819486" y="3710965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5" y="1"/>
                    </a:moveTo>
                    <a:cubicBezTo>
                      <a:pt x="69" y="1"/>
                      <a:pt x="42" y="14"/>
                      <a:pt x="28" y="48"/>
                    </a:cubicBezTo>
                    <a:cubicBezTo>
                      <a:pt x="1" y="103"/>
                      <a:pt x="51" y="152"/>
                      <a:pt x="100" y="152"/>
                    </a:cubicBezTo>
                    <a:cubicBezTo>
                      <a:pt x="127" y="152"/>
                      <a:pt x="153" y="138"/>
                      <a:pt x="167" y="104"/>
                    </a:cubicBezTo>
                    <a:cubicBezTo>
                      <a:pt x="195" y="49"/>
                      <a:pt x="145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5"/>
              <p:cNvSpPr/>
              <p:nvPr/>
            </p:nvSpPr>
            <p:spPr>
              <a:xfrm>
                <a:off x="1842947" y="3688747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3" y="0"/>
                    </a:moveTo>
                    <a:cubicBezTo>
                      <a:pt x="58" y="0"/>
                      <a:pt x="33" y="12"/>
                      <a:pt x="19" y="41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6"/>
                      <a:pt x="158" y="97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5"/>
              <p:cNvSpPr/>
              <p:nvPr/>
            </p:nvSpPr>
            <p:spPr>
              <a:xfrm>
                <a:off x="1864621" y="3678958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3" y="0"/>
                    </a:moveTo>
                    <a:cubicBezTo>
                      <a:pt x="58" y="0"/>
                      <a:pt x="33" y="13"/>
                      <a:pt x="19" y="42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>
                <a:off x="1802473" y="3721297"/>
                <a:ext cx="8002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2" extrusionOk="0">
                    <a:moveTo>
                      <a:pt x="48" y="0"/>
                    </a:moveTo>
                    <a:cubicBezTo>
                      <a:pt x="34" y="0"/>
                      <a:pt x="19" y="8"/>
                      <a:pt x="10" y="27"/>
                    </a:cubicBezTo>
                    <a:cubicBezTo>
                      <a:pt x="1" y="54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03" y="27"/>
                      <a:pt x="76" y="0"/>
                      <a:pt x="48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5"/>
              <p:cNvSpPr/>
              <p:nvPr/>
            </p:nvSpPr>
            <p:spPr>
              <a:xfrm>
                <a:off x="1829896" y="37004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0"/>
                    </a:moveTo>
                    <a:cubicBezTo>
                      <a:pt x="47" y="0"/>
                      <a:pt x="30" y="9"/>
                      <a:pt x="19" y="30"/>
                    </a:cubicBezTo>
                    <a:cubicBezTo>
                      <a:pt x="1" y="67"/>
                      <a:pt x="32" y="98"/>
                      <a:pt x="63" y="98"/>
                    </a:cubicBezTo>
                    <a:cubicBezTo>
                      <a:pt x="78" y="98"/>
                      <a:pt x="94" y="90"/>
                      <a:pt x="103" y="72"/>
                    </a:cubicBezTo>
                    <a:cubicBezTo>
                      <a:pt x="121" y="28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5"/>
              <p:cNvSpPr/>
              <p:nvPr/>
            </p:nvSpPr>
            <p:spPr>
              <a:xfrm>
                <a:off x="1846909" y="3672511"/>
                <a:ext cx="8701" cy="644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3" extrusionOk="0">
                    <a:moveTo>
                      <a:pt x="52" y="0"/>
                    </a:moveTo>
                    <a:cubicBezTo>
                      <a:pt x="36" y="0"/>
                      <a:pt x="19" y="8"/>
                      <a:pt x="10" y="27"/>
                    </a:cubicBezTo>
                    <a:cubicBezTo>
                      <a:pt x="1" y="55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12" y="28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>
                <a:off x="1868894" y="3660625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60" y="0"/>
                    </a:moveTo>
                    <a:cubicBezTo>
                      <a:pt x="44" y="0"/>
                      <a:pt x="29" y="8"/>
                      <a:pt x="20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7"/>
                      <a:pt x="103" y="69"/>
                    </a:cubicBezTo>
                    <a:cubicBezTo>
                      <a:pt x="122" y="31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5"/>
              <p:cNvSpPr/>
              <p:nvPr/>
            </p:nvSpPr>
            <p:spPr>
              <a:xfrm>
                <a:off x="1891733" y="366388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0"/>
                    </a:moveTo>
                    <a:cubicBezTo>
                      <a:pt x="37" y="0"/>
                      <a:pt x="23" y="8"/>
                      <a:pt x="19" y="27"/>
                    </a:cubicBezTo>
                    <a:cubicBezTo>
                      <a:pt x="1" y="71"/>
                      <a:pt x="28" y="98"/>
                      <a:pt x="57" y="98"/>
                    </a:cubicBezTo>
                    <a:cubicBezTo>
                      <a:pt x="74" y="98"/>
                      <a:pt x="92" y="89"/>
                      <a:pt x="102" y="69"/>
                    </a:cubicBezTo>
                    <a:cubicBezTo>
                      <a:pt x="121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5"/>
              <p:cNvSpPr/>
              <p:nvPr/>
            </p:nvSpPr>
            <p:spPr>
              <a:xfrm>
                <a:off x="1877672" y="3676084"/>
                <a:ext cx="9322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64" y="1"/>
                    </a:moveTo>
                    <a:cubicBezTo>
                      <a:pt x="47" y="1"/>
                      <a:pt x="29" y="11"/>
                      <a:pt x="18" y="37"/>
                    </a:cubicBezTo>
                    <a:cubicBezTo>
                      <a:pt x="1" y="72"/>
                      <a:pt x="26" y="95"/>
                      <a:pt x="55" y="95"/>
                    </a:cubicBezTo>
                    <a:cubicBezTo>
                      <a:pt x="72" y="95"/>
                      <a:pt x="91" y="86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>
                <a:off x="1878682" y="36635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1"/>
                    </a:moveTo>
                    <a:cubicBezTo>
                      <a:pt x="47" y="1"/>
                      <a:pt x="29" y="10"/>
                      <a:pt x="19" y="31"/>
                    </a:cubicBezTo>
                    <a:cubicBezTo>
                      <a:pt x="1" y="68"/>
                      <a:pt x="32" y="99"/>
                      <a:pt x="63" y="99"/>
                    </a:cubicBezTo>
                    <a:cubicBezTo>
                      <a:pt x="78" y="99"/>
                      <a:pt x="94" y="91"/>
                      <a:pt x="103" y="73"/>
                    </a:cubicBezTo>
                    <a:cubicBezTo>
                      <a:pt x="120" y="28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5"/>
              <p:cNvSpPr/>
              <p:nvPr/>
            </p:nvSpPr>
            <p:spPr>
              <a:xfrm>
                <a:off x="1855920" y="3674686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59" y="1"/>
                    </a:moveTo>
                    <a:cubicBezTo>
                      <a:pt x="44" y="1"/>
                      <a:pt x="28" y="9"/>
                      <a:pt x="19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8"/>
                      <a:pt x="103" y="69"/>
                    </a:cubicBezTo>
                    <a:cubicBezTo>
                      <a:pt x="121" y="32"/>
                      <a:pt x="90" y="1"/>
                      <a:pt x="59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5"/>
              <p:cNvSpPr/>
              <p:nvPr/>
            </p:nvSpPr>
            <p:spPr>
              <a:xfrm>
                <a:off x="1898259" y="3655187"/>
                <a:ext cx="9400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" extrusionOk="0">
                    <a:moveTo>
                      <a:pt x="60" y="0"/>
                    </a:moveTo>
                    <a:cubicBezTo>
                      <a:pt x="44" y="0"/>
                      <a:pt x="28" y="8"/>
                      <a:pt x="18" y="27"/>
                    </a:cubicBezTo>
                    <a:cubicBezTo>
                      <a:pt x="1" y="62"/>
                      <a:pt x="33" y="92"/>
                      <a:pt x="62" y="92"/>
                    </a:cubicBezTo>
                    <a:cubicBezTo>
                      <a:pt x="80" y="92"/>
                      <a:pt x="97" y="81"/>
                      <a:pt x="102" y="55"/>
                    </a:cubicBezTo>
                    <a:cubicBezTo>
                      <a:pt x="120" y="28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>
                <a:off x="1913408" y="3650836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1"/>
                    </a:moveTo>
                    <a:cubicBezTo>
                      <a:pt x="37" y="1"/>
                      <a:pt x="23" y="9"/>
                      <a:pt x="18" y="27"/>
                    </a:cubicBezTo>
                    <a:cubicBezTo>
                      <a:pt x="1" y="71"/>
                      <a:pt x="28" y="99"/>
                      <a:pt x="57" y="99"/>
                    </a:cubicBezTo>
                    <a:cubicBezTo>
                      <a:pt x="74" y="99"/>
                      <a:pt x="92" y="90"/>
                      <a:pt x="102" y="69"/>
                    </a:cubicBezTo>
                    <a:cubicBezTo>
                      <a:pt x="121" y="32"/>
                      <a:pt x="84" y="1"/>
                      <a:pt x="53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5"/>
              <p:cNvSpPr/>
              <p:nvPr/>
            </p:nvSpPr>
            <p:spPr>
              <a:xfrm>
                <a:off x="1796413" y="3732406"/>
                <a:ext cx="9322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2" extrusionOk="0">
                    <a:moveTo>
                      <a:pt x="64" y="1"/>
                    </a:moveTo>
                    <a:cubicBezTo>
                      <a:pt x="47" y="1"/>
                      <a:pt x="28" y="11"/>
                      <a:pt x="18" y="37"/>
                    </a:cubicBezTo>
                    <a:cubicBezTo>
                      <a:pt x="1" y="72"/>
                      <a:pt x="27" y="102"/>
                      <a:pt x="56" y="102"/>
                    </a:cubicBezTo>
                    <a:cubicBezTo>
                      <a:pt x="73" y="102"/>
                      <a:pt x="91" y="91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5"/>
              <p:cNvSpPr/>
              <p:nvPr/>
            </p:nvSpPr>
            <p:spPr>
              <a:xfrm>
                <a:off x="1824613" y="3693408"/>
                <a:ext cx="9245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02" extrusionOk="0">
                    <a:moveTo>
                      <a:pt x="64" y="1"/>
                    </a:moveTo>
                    <a:cubicBezTo>
                      <a:pt x="46" y="1"/>
                      <a:pt x="28" y="11"/>
                      <a:pt x="18" y="37"/>
                    </a:cubicBezTo>
                    <a:cubicBezTo>
                      <a:pt x="0" y="72"/>
                      <a:pt x="27" y="102"/>
                      <a:pt x="55" y="102"/>
                    </a:cubicBezTo>
                    <a:cubicBezTo>
                      <a:pt x="73" y="102"/>
                      <a:pt x="91" y="91"/>
                      <a:pt x="101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>
                <a:off x="1766737" y="3742350"/>
                <a:ext cx="8002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0" extrusionOk="0">
                    <a:moveTo>
                      <a:pt x="47" y="1"/>
                    </a:moveTo>
                    <a:cubicBezTo>
                      <a:pt x="33" y="1"/>
                      <a:pt x="19" y="7"/>
                      <a:pt x="9" y="21"/>
                    </a:cubicBezTo>
                    <a:cubicBezTo>
                      <a:pt x="0" y="58"/>
                      <a:pt x="28" y="89"/>
                      <a:pt x="56" y="89"/>
                    </a:cubicBezTo>
                    <a:cubicBezTo>
                      <a:pt x="70" y="89"/>
                      <a:pt x="84" y="81"/>
                      <a:pt x="93" y="63"/>
                    </a:cubicBezTo>
                    <a:cubicBezTo>
                      <a:pt x="102" y="26"/>
                      <a:pt x="75" y="1"/>
                      <a:pt x="4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5"/>
              <p:cNvSpPr/>
              <p:nvPr/>
            </p:nvSpPr>
            <p:spPr>
              <a:xfrm>
                <a:off x="1876352" y="3642757"/>
                <a:ext cx="63003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0" extrusionOk="0">
                    <a:moveTo>
                      <a:pt x="375" y="0"/>
                    </a:moveTo>
                    <a:cubicBezTo>
                      <a:pt x="184" y="0"/>
                      <a:pt x="1" y="15"/>
                      <a:pt x="7" y="48"/>
                    </a:cubicBezTo>
                    <a:cubicBezTo>
                      <a:pt x="0" y="75"/>
                      <a:pt x="196" y="89"/>
                      <a:pt x="393" y="89"/>
                    </a:cubicBezTo>
                    <a:cubicBezTo>
                      <a:pt x="590" y="89"/>
                      <a:pt x="788" y="75"/>
                      <a:pt x="788" y="48"/>
                    </a:cubicBezTo>
                    <a:cubicBezTo>
                      <a:pt x="810" y="18"/>
                      <a:pt x="588" y="0"/>
                      <a:pt x="37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5"/>
              <p:cNvSpPr/>
              <p:nvPr/>
            </p:nvSpPr>
            <p:spPr>
              <a:xfrm>
                <a:off x="1556132" y="3851187"/>
                <a:ext cx="120334" cy="1409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15" extrusionOk="0">
                    <a:moveTo>
                      <a:pt x="1033" y="1"/>
                    </a:moveTo>
                    <a:cubicBezTo>
                      <a:pt x="1033" y="1"/>
                      <a:pt x="977" y="126"/>
                      <a:pt x="1256" y="880"/>
                    </a:cubicBezTo>
                    <a:cubicBezTo>
                      <a:pt x="1549" y="1563"/>
                      <a:pt x="796" y="1814"/>
                      <a:pt x="447" y="1424"/>
                    </a:cubicBezTo>
                    <a:cubicBezTo>
                      <a:pt x="0" y="1047"/>
                      <a:pt x="1172" y="57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3" name="Google Shape;3833;p45"/>
              <p:cNvGrpSpPr/>
              <p:nvPr/>
            </p:nvGrpSpPr>
            <p:grpSpPr>
              <a:xfrm>
                <a:off x="1800064" y="3660314"/>
                <a:ext cx="85454" cy="67586"/>
                <a:chOff x="1800064" y="3660314"/>
                <a:chExt cx="85454" cy="67586"/>
              </a:xfrm>
            </p:grpSpPr>
            <p:sp>
              <p:nvSpPr>
                <p:cNvPr id="3834" name="Google Shape;3834;p45"/>
                <p:cNvSpPr/>
                <p:nvPr/>
              </p:nvSpPr>
              <p:spPr>
                <a:xfrm>
                  <a:off x="1866175" y="3660314"/>
                  <a:ext cx="19344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56" extrusionOk="0">
                      <a:moveTo>
                        <a:pt x="32" y="1"/>
                      </a:moveTo>
                      <a:cubicBezTo>
                        <a:pt x="30" y="1"/>
                        <a:pt x="28" y="2"/>
                        <a:pt x="27" y="3"/>
                      </a:cubicBezTo>
                      <a:cubicBezTo>
                        <a:pt x="0" y="3"/>
                        <a:pt x="189" y="256"/>
                        <a:pt x="219" y="256"/>
                      </a:cubicBezTo>
                      <a:cubicBezTo>
                        <a:pt x="220" y="256"/>
                        <a:pt x="221" y="255"/>
                        <a:pt x="222" y="254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5"/>
                <p:cNvSpPr/>
                <p:nvPr/>
              </p:nvSpPr>
              <p:spPr>
                <a:xfrm>
                  <a:off x="1855299" y="3667927"/>
                  <a:ext cx="19421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70" extrusionOk="0">
                      <a:moveTo>
                        <a:pt x="32" y="1"/>
                      </a:moveTo>
                      <a:cubicBezTo>
                        <a:pt x="30" y="1"/>
                        <a:pt x="29" y="1"/>
                        <a:pt x="27" y="3"/>
                      </a:cubicBezTo>
                      <a:cubicBezTo>
                        <a:pt x="1" y="16"/>
                        <a:pt x="177" y="270"/>
                        <a:pt x="217" y="270"/>
                      </a:cubicBezTo>
                      <a:cubicBezTo>
                        <a:pt x="219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5"/>
                <p:cNvSpPr/>
                <p:nvPr/>
              </p:nvSpPr>
              <p:spPr>
                <a:xfrm>
                  <a:off x="1844501" y="3675540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32" y="0"/>
                      </a:moveTo>
                      <a:cubicBezTo>
                        <a:pt x="30" y="0"/>
                        <a:pt x="28" y="1"/>
                        <a:pt x="27" y="2"/>
                      </a:cubicBezTo>
                      <a:cubicBezTo>
                        <a:pt x="0" y="15"/>
                        <a:pt x="176" y="269"/>
                        <a:pt x="217" y="269"/>
                      </a:cubicBezTo>
                      <a:cubicBezTo>
                        <a:pt x="219" y="269"/>
                        <a:pt x="221" y="269"/>
                        <a:pt x="222" y="267"/>
                      </a:cubicBezTo>
                      <a:cubicBezTo>
                        <a:pt x="249" y="254"/>
                        <a:pt x="73" y="0"/>
                        <a:pt x="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5"/>
                <p:cNvSpPr/>
                <p:nvPr/>
              </p:nvSpPr>
              <p:spPr>
                <a:xfrm>
                  <a:off x="1833625" y="3684163"/>
                  <a:ext cx="19421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56" extrusionOk="0">
                      <a:moveTo>
                        <a:pt x="31" y="1"/>
                      </a:moveTo>
                      <a:cubicBezTo>
                        <a:pt x="29" y="1"/>
                        <a:pt x="28" y="1"/>
                        <a:pt x="27" y="3"/>
                      </a:cubicBezTo>
                      <a:cubicBezTo>
                        <a:pt x="1" y="3"/>
                        <a:pt x="177" y="256"/>
                        <a:pt x="217" y="256"/>
                      </a:cubicBezTo>
                      <a:cubicBezTo>
                        <a:pt x="219" y="256"/>
                        <a:pt x="221" y="255"/>
                        <a:pt x="223" y="254"/>
                      </a:cubicBezTo>
                      <a:cubicBezTo>
                        <a:pt x="249" y="254"/>
                        <a:pt x="61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5"/>
                <p:cNvSpPr/>
                <p:nvPr/>
              </p:nvSpPr>
              <p:spPr>
                <a:xfrm>
                  <a:off x="1822826" y="3691777"/>
                  <a:ext cx="19266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270" extrusionOk="0">
                      <a:moveTo>
                        <a:pt x="30" y="0"/>
                      </a:moveTo>
                      <a:cubicBezTo>
                        <a:pt x="29" y="0"/>
                        <a:pt x="27" y="1"/>
                        <a:pt x="27" y="2"/>
                      </a:cubicBezTo>
                      <a:cubicBezTo>
                        <a:pt x="0" y="16"/>
                        <a:pt x="176" y="269"/>
                        <a:pt x="205" y="269"/>
                      </a:cubicBezTo>
                      <a:cubicBezTo>
                        <a:pt x="206" y="269"/>
                        <a:pt x="207" y="269"/>
                        <a:pt x="208" y="267"/>
                      </a:cubicBezTo>
                      <a:cubicBezTo>
                        <a:pt x="248" y="254"/>
                        <a:pt x="60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5"/>
                <p:cNvSpPr/>
                <p:nvPr/>
              </p:nvSpPr>
              <p:spPr>
                <a:xfrm>
                  <a:off x="1810940" y="3699390"/>
                  <a:ext cx="20353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70" extrusionOk="0">
                      <a:moveTo>
                        <a:pt x="44" y="0"/>
                      </a:moveTo>
                      <a:cubicBezTo>
                        <a:pt x="42" y="0"/>
                        <a:pt x="41" y="1"/>
                        <a:pt x="40" y="2"/>
                      </a:cubicBezTo>
                      <a:cubicBezTo>
                        <a:pt x="0" y="15"/>
                        <a:pt x="188" y="269"/>
                        <a:pt x="218" y="269"/>
                      </a:cubicBezTo>
                      <a:cubicBezTo>
                        <a:pt x="220" y="269"/>
                        <a:pt x="221" y="268"/>
                        <a:pt x="222" y="267"/>
                      </a:cubicBezTo>
                      <a:cubicBezTo>
                        <a:pt x="261" y="254"/>
                        <a:pt x="74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5"/>
                <p:cNvSpPr/>
                <p:nvPr/>
              </p:nvSpPr>
              <p:spPr>
                <a:xfrm>
                  <a:off x="1800064" y="3706925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44" y="1"/>
                      </a:moveTo>
                      <a:cubicBezTo>
                        <a:pt x="43" y="1"/>
                        <a:pt x="41" y="1"/>
                        <a:pt x="41" y="3"/>
                      </a:cubicBezTo>
                      <a:cubicBezTo>
                        <a:pt x="1" y="16"/>
                        <a:pt x="189" y="270"/>
                        <a:pt x="219" y="270"/>
                      </a:cubicBezTo>
                      <a:cubicBezTo>
                        <a:pt x="220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1" name="Google Shape;3841;p45"/>
              <p:cNvSpPr/>
              <p:nvPr/>
            </p:nvSpPr>
            <p:spPr>
              <a:xfrm>
                <a:off x="1940831" y="3495854"/>
                <a:ext cx="187532" cy="14301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841" extrusionOk="0">
                    <a:moveTo>
                      <a:pt x="1480" y="1"/>
                    </a:moveTo>
                    <a:cubicBezTo>
                      <a:pt x="997" y="1"/>
                      <a:pt x="582" y="826"/>
                      <a:pt x="115" y="826"/>
                    </a:cubicBezTo>
                    <a:cubicBezTo>
                      <a:pt x="77" y="826"/>
                      <a:pt x="39" y="821"/>
                      <a:pt x="0" y="809"/>
                    </a:cubicBezTo>
                    <a:lnTo>
                      <a:pt x="0" y="809"/>
                    </a:lnTo>
                    <a:cubicBezTo>
                      <a:pt x="168" y="1367"/>
                      <a:pt x="154" y="1450"/>
                      <a:pt x="767" y="1841"/>
                    </a:cubicBezTo>
                    <a:cubicBezTo>
                      <a:pt x="753" y="1185"/>
                      <a:pt x="2413" y="1102"/>
                      <a:pt x="1883" y="209"/>
                    </a:cubicBezTo>
                    <a:cubicBezTo>
                      <a:pt x="1742" y="60"/>
                      <a:pt x="1609" y="1"/>
                      <a:pt x="1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5"/>
              <p:cNvSpPr/>
              <p:nvPr/>
            </p:nvSpPr>
            <p:spPr>
              <a:xfrm>
                <a:off x="1984179" y="3512012"/>
                <a:ext cx="144183" cy="1268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633" extrusionOk="0">
                    <a:moveTo>
                      <a:pt x="1325" y="1"/>
                    </a:moveTo>
                    <a:lnTo>
                      <a:pt x="1325" y="1"/>
                    </a:lnTo>
                    <a:cubicBezTo>
                      <a:pt x="1646" y="824"/>
                      <a:pt x="0" y="963"/>
                      <a:pt x="209" y="1633"/>
                    </a:cubicBezTo>
                    <a:cubicBezTo>
                      <a:pt x="209" y="977"/>
                      <a:pt x="1855" y="908"/>
                      <a:pt x="132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5"/>
              <p:cNvSpPr/>
              <p:nvPr/>
            </p:nvSpPr>
            <p:spPr>
              <a:xfrm>
                <a:off x="2010204" y="3537493"/>
                <a:ext cx="60672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32" extrusionOk="0">
                    <a:moveTo>
                      <a:pt x="564" y="0"/>
                    </a:moveTo>
                    <a:cubicBezTo>
                      <a:pt x="490" y="0"/>
                      <a:pt x="391" y="35"/>
                      <a:pt x="279" y="119"/>
                    </a:cubicBezTo>
                    <a:cubicBezTo>
                      <a:pt x="1" y="318"/>
                      <a:pt x="41" y="531"/>
                      <a:pt x="224" y="531"/>
                    </a:cubicBezTo>
                    <a:cubicBezTo>
                      <a:pt x="297" y="531"/>
                      <a:pt x="394" y="496"/>
                      <a:pt x="502" y="412"/>
                    </a:cubicBezTo>
                    <a:cubicBezTo>
                      <a:pt x="780" y="213"/>
                      <a:pt x="747" y="0"/>
                      <a:pt x="5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5"/>
              <p:cNvSpPr/>
              <p:nvPr/>
            </p:nvSpPr>
            <p:spPr>
              <a:xfrm>
                <a:off x="908700" y="3993740"/>
                <a:ext cx="87862" cy="23165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982" extrusionOk="0">
                    <a:moveTo>
                      <a:pt x="565" y="0"/>
                    </a:moveTo>
                    <a:cubicBezTo>
                      <a:pt x="283" y="0"/>
                      <a:pt x="0" y="495"/>
                      <a:pt x="7" y="1486"/>
                    </a:cubicBezTo>
                    <a:cubicBezTo>
                      <a:pt x="0" y="2483"/>
                      <a:pt x="283" y="2982"/>
                      <a:pt x="565" y="2982"/>
                    </a:cubicBezTo>
                    <a:cubicBezTo>
                      <a:pt x="848" y="2982"/>
                      <a:pt x="1130" y="2483"/>
                      <a:pt x="1123" y="1486"/>
                    </a:cubicBezTo>
                    <a:cubicBezTo>
                      <a:pt x="1130" y="495"/>
                      <a:pt x="848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85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42"/>
          <p:cNvSpPr txBox="1">
            <a:spLocks noGrp="1"/>
          </p:cNvSpPr>
          <p:nvPr>
            <p:ph type="title"/>
          </p:nvPr>
        </p:nvSpPr>
        <p:spPr>
          <a:xfrm>
            <a:off x="1864888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2953" name="Google Shape;2953;p42"/>
          <p:cNvSpPr txBox="1">
            <a:spLocks noGrp="1"/>
          </p:cNvSpPr>
          <p:nvPr>
            <p:ph type="title" idx="2"/>
          </p:nvPr>
        </p:nvSpPr>
        <p:spPr>
          <a:xfrm>
            <a:off x="23954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54" name="Google Shape;2954;p42"/>
          <p:cNvSpPr txBox="1">
            <a:spLocks noGrp="1"/>
          </p:cNvSpPr>
          <p:nvPr>
            <p:ph type="subTitle" idx="1"/>
          </p:nvPr>
        </p:nvSpPr>
        <p:spPr>
          <a:xfrm>
            <a:off x="1864888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são polímeros</a:t>
            </a:r>
            <a:endParaRPr dirty="0"/>
          </a:p>
        </p:txBody>
      </p:sp>
      <p:sp>
        <p:nvSpPr>
          <p:cNvPr id="2955" name="Google Shape;2955;p42"/>
          <p:cNvSpPr txBox="1">
            <a:spLocks noGrp="1"/>
          </p:cNvSpPr>
          <p:nvPr>
            <p:ph type="title" idx="3"/>
          </p:nvPr>
        </p:nvSpPr>
        <p:spPr>
          <a:xfrm>
            <a:off x="4942713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</a:t>
            </a:r>
            <a:endParaRPr dirty="0"/>
          </a:p>
        </p:txBody>
      </p:sp>
      <p:sp>
        <p:nvSpPr>
          <p:cNvPr id="2956" name="Google Shape;2956;p42"/>
          <p:cNvSpPr txBox="1">
            <a:spLocks noGrp="1"/>
          </p:cNvSpPr>
          <p:nvPr>
            <p:ph type="title" idx="4"/>
          </p:nvPr>
        </p:nvSpPr>
        <p:spPr>
          <a:xfrm>
            <a:off x="5473263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57" name="Google Shape;2957;p42"/>
          <p:cNvSpPr txBox="1">
            <a:spLocks noGrp="1"/>
          </p:cNvSpPr>
          <p:nvPr>
            <p:ph type="subTitle" idx="5"/>
          </p:nvPr>
        </p:nvSpPr>
        <p:spPr>
          <a:xfrm>
            <a:off x="4942713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Classificações</a:t>
            </a:r>
            <a:endParaRPr dirty="0"/>
          </a:p>
        </p:txBody>
      </p:sp>
      <p:sp>
        <p:nvSpPr>
          <p:cNvPr id="2958" name="Google Shape;2958;p42"/>
          <p:cNvSpPr txBox="1">
            <a:spLocks noGrp="1"/>
          </p:cNvSpPr>
          <p:nvPr>
            <p:ph type="title" idx="6"/>
          </p:nvPr>
        </p:nvSpPr>
        <p:spPr>
          <a:xfrm>
            <a:off x="1864888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</a:t>
            </a:r>
            <a:endParaRPr dirty="0"/>
          </a:p>
        </p:txBody>
      </p:sp>
      <p:sp>
        <p:nvSpPr>
          <p:cNvPr id="2959" name="Google Shape;2959;p42"/>
          <p:cNvSpPr txBox="1">
            <a:spLocks noGrp="1"/>
          </p:cNvSpPr>
          <p:nvPr>
            <p:ph type="title" idx="7"/>
          </p:nvPr>
        </p:nvSpPr>
        <p:spPr>
          <a:xfrm>
            <a:off x="23954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60" name="Google Shape;2960;p42"/>
          <p:cNvSpPr txBox="1">
            <a:spLocks noGrp="1"/>
          </p:cNvSpPr>
          <p:nvPr>
            <p:ph type="subTitle" idx="8"/>
          </p:nvPr>
        </p:nvSpPr>
        <p:spPr>
          <a:xfrm>
            <a:off x="1864888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Acrílico e poliuretano</a:t>
            </a:r>
            <a:endParaRPr dirty="0"/>
          </a:p>
        </p:txBody>
      </p:sp>
      <p:sp>
        <p:nvSpPr>
          <p:cNvPr id="2961" name="Google Shape;2961;p42"/>
          <p:cNvSpPr txBox="1">
            <a:spLocks noGrp="1"/>
          </p:cNvSpPr>
          <p:nvPr>
            <p:ph type="title" idx="9"/>
          </p:nvPr>
        </p:nvSpPr>
        <p:spPr>
          <a:xfrm>
            <a:off x="4942713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BIODEGRADÁVEIS</a:t>
            </a:r>
            <a:endParaRPr dirty="0"/>
          </a:p>
        </p:txBody>
      </p:sp>
      <p:sp>
        <p:nvSpPr>
          <p:cNvPr id="2962" name="Google Shape;2962;p42"/>
          <p:cNvSpPr txBox="1">
            <a:spLocks noGrp="1"/>
          </p:cNvSpPr>
          <p:nvPr>
            <p:ph type="title" idx="13"/>
          </p:nvPr>
        </p:nvSpPr>
        <p:spPr>
          <a:xfrm>
            <a:off x="5473263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3" name="Google Shape;2963;p42"/>
          <p:cNvSpPr txBox="1">
            <a:spLocks noGrp="1"/>
          </p:cNvSpPr>
          <p:nvPr>
            <p:ph type="subTitle" idx="14"/>
          </p:nvPr>
        </p:nvSpPr>
        <p:spPr>
          <a:xfrm>
            <a:off x="4942713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Naturais, sintéticos e derivações</a:t>
            </a:r>
            <a:endParaRPr dirty="0"/>
          </a:p>
        </p:txBody>
      </p:sp>
      <p:sp>
        <p:nvSpPr>
          <p:cNvPr id="2964" name="Google Shape;2964;p4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grpSp>
        <p:nvGrpSpPr>
          <p:cNvPr id="2965" name="Google Shape;2965;p42"/>
          <p:cNvGrpSpPr/>
          <p:nvPr/>
        </p:nvGrpSpPr>
        <p:grpSpPr>
          <a:xfrm>
            <a:off x="329400" y="468750"/>
            <a:ext cx="1373132" cy="1024825"/>
            <a:chOff x="329400" y="468750"/>
            <a:chExt cx="1373132" cy="1024825"/>
          </a:xfrm>
        </p:grpSpPr>
        <p:sp>
          <p:nvSpPr>
            <p:cNvPr id="2966" name="Google Shape;2966;p42"/>
            <p:cNvSpPr/>
            <p:nvPr/>
          </p:nvSpPr>
          <p:spPr>
            <a:xfrm>
              <a:off x="329400" y="765190"/>
              <a:ext cx="1373132" cy="728382"/>
            </a:xfrm>
            <a:custGeom>
              <a:avLst/>
              <a:gdLst/>
              <a:ahLst/>
              <a:cxnLst/>
              <a:rect l="l" t="t" r="r" b="b"/>
              <a:pathLst>
                <a:path w="12150" h="6445" extrusionOk="0">
                  <a:moveTo>
                    <a:pt x="628" y="0"/>
                  </a:moveTo>
                  <a:cubicBezTo>
                    <a:pt x="628" y="0"/>
                    <a:pt x="0" y="656"/>
                    <a:pt x="558" y="1186"/>
                  </a:cubicBezTo>
                  <a:lnTo>
                    <a:pt x="6319" y="5635"/>
                  </a:lnTo>
                  <a:lnTo>
                    <a:pt x="7365" y="6444"/>
                  </a:lnTo>
                  <a:lnTo>
                    <a:pt x="7407" y="6416"/>
                  </a:lnTo>
                  <a:lnTo>
                    <a:pt x="12122" y="2413"/>
                  </a:lnTo>
                  <a:lnTo>
                    <a:pt x="12122" y="2343"/>
                  </a:lnTo>
                  <a:lnTo>
                    <a:pt x="12122" y="2302"/>
                  </a:lnTo>
                  <a:lnTo>
                    <a:pt x="12122" y="2190"/>
                  </a:lnTo>
                  <a:lnTo>
                    <a:pt x="12136" y="2051"/>
                  </a:lnTo>
                  <a:lnTo>
                    <a:pt x="12136" y="1939"/>
                  </a:lnTo>
                  <a:lnTo>
                    <a:pt x="12150" y="1799"/>
                  </a:lnTo>
                  <a:lnTo>
                    <a:pt x="12150" y="1702"/>
                  </a:lnTo>
                  <a:lnTo>
                    <a:pt x="12150" y="1548"/>
                  </a:lnTo>
                  <a:lnTo>
                    <a:pt x="12150" y="1451"/>
                  </a:lnTo>
                  <a:lnTo>
                    <a:pt x="12150" y="1339"/>
                  </a:lnTo>
                  <a:lnTo>
                    <a:pt x="12150" y="1269"/>
                  </a:lnTo>
                  <a:lnTo>
                    <a:pt x="12150" y="1200"/>
                  </a:lnTo>
                  <a:lnTo>
                    <a:pt x="12150" y="1060"/>
                  </a:lnTo>
                  <a:lnTo>
                    <a:pt x="12150" y="949"/>
                  </a:lnTo>
                  <a:lnTo>
                    <a:pt x="12150" y="893"/>
                  </a:lnTo>
                  <a:lnTo>
                    <a:pt x="8537" y="600"/>
                  </a:lnTo>
                  <a:lnTo>
                    <a:pt x="6207" y="419"/>
                  </a:lnTo>
                  <a:lnTo>
                    <a:pt x="5580" y="377"/>
                  </a:lnTo>
                  <a:lnTo>
                    <a:pt x="5301" y="349"/>
                  </a:lnTo>
                  <a:lnTo>
                    <a:pt x="4562" y="293"/>
                  </a:lnTo>
                  <a:lnTo>
                    <a:pt x="4073" y="265"/>
                  </a:lnTo>
                  <a:lnTo>
                    <a:pt x="698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2"/>
            <p:cNvSpPr/>
            <p:nvPr/>
          </p:nvSpPr>
          <p:spPr>
            <a:xfrm>
              <a:off x="1149096" y="866000"/>
              <a:ext cx="553434" cy="627572"/>
            </a:xfrm>
            <a:custGeom>
              <a:avLst/>
              <a:gdLst/>
              <a:ahLst/>
              <a:cxnLst/>
              <a:rect l="l" t="t" r="r" b="b"/>
              <a:pathLst>
                <a:path w="4897" h="5553" extrusionOk="0">
                  <a:moveTo>
                    <a:pt x="4897" y="1"/>
                  </a:moveTo>
                  <a:lnTo>
                    <a:pt x="98" y="4158"/>
                  </a:lnTo>
                  <a:cubicBezTo>
                    <a:pt x="84" y="4171"/>
                    <a:pt x="98" y="4171"/>
                    <a:pt x="84" y="4213"/>
                  </a:cubicBezTo>
                  <a:cubicBezTo>
                    <a:pt x="84" y="4255"/>
                    <a:pt x="70" y="4283"/>
                    <a:pt x="70" y="4339"/>
                  </a:cubicBezTo>
                  <a:cubicBezTo>
                    <a:pt x="56" y="4395"/>
                    <a:pt x="42" y="4464"/>
                    <a:pt x="42" y="4492"/>
                  </a:cubicBezTo>
                  <a:cubicBezTo>
                    <a:pt x="29" y="4534"/>
                    <a:pt x="29" y="4562"/>
                    <a:pt x="29" y="4618"/>
                  </a:cubicBezTo>
                  <a:cubicBezTo>
                    <a:pt x="15" y="4660"/>
                    <a:pt x="1" y="4715"/>
                    <a:pt x="1" y="4757"/>
                  </a:cubicBezTo>
                  <a:lnTo>
                    <a:pt x="1" y="4869"/>
                  </a:lnTo>
                  <a:lnTo>
                    <a:pt x="1" y="5008"/>
                  </a:lnTo>
                  <a:lnTo>
                    <a:pt x="1" y="5106"/>
                  </a:lnTo>
                  <a:cubicBezTo>
                    <a:pt x="1" y="5162"/>
                    <a:pt x="1" y="5204"/>
                    <a:pt x="1" y="5245"/>
                  </a:cubicBezTo>
                  <a:cubicBezTo>
                    <a:pt x="15" y="5273"/>
                    <a:pt x="15" y="5301"/>
                    <a:pt x="15" y="5329"/>
                  </a:cubicBezTo>
                  <a:cubicBezTo>
                    <a:pt x="29" y="5371"/>
                    <a:pt x="29" y="5413"/>
                    <a:pt x="42" y="5441"/>
                  </a:cubicBezTo>
                  <a:cubicBezTo>
                    <a:pt x="56" y="5469"/>
                    <a:pt x="70" y="5497"/>
                    <a:pt x="84" y="5511"/>
                  </a:cubicBezTo>
                  <a:cubicBezTo>
                    <a:pt x="84" y="5524"/>
                    <a:pt x="98" y="5538"/>
                    <a:pt x="112" y="5552"/>
                  </a:cubicBezTo>
                  <a:lnTo>
                    <a:pt x="4869" y="1451"/>
                  </a:lnTo>
                  <a:lnTo>
                    <a:pt x="4869" y="1410"/>
                  </a:lnTo>
                  <a:lnTo>
                    <a:pt x="4869" y="1298"/>
                  </a:lnTo>
                  <a:lnTo>
                    <a:pt x="4883" y="1159"/>
                  </a:lnTo>
                  <a:lnTo>
                    <a:pt x="4883" y="1061"/>
                  </a:lnTo>
                  <a:lnTo>
                    <a:pt x="4897" y="907"/>
                  </a:lnTo>
                  <a:lnTo>
                    <a:pt x="4897" y="810"/>
                  </a:lnTo>
                  <a:lnTo>
                    <a:pt x="4897" y="656"/>
                  </a:lnTo>
                  <a:lnTo>
                    <a:pt x="4897" y="559"/>
                  </a:lnTo>
                  <a:lnTo>
                    <a:pt x="4897" y="419"/>
                  </a:lnTo>
                  <a:lnTo>
                    <a:pt x="4897" y="308"/>
                  </a:lnTo>
                  <a:lnTo>
                    <a:pt x="4897" y="168"/>
                  </a:lnTo>
                  <a:lnTo>
                    <a:pt x="4897" y="57"/>
                  </a:lnTo>
                  <a:lnTo>
                    <a:pt x="48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2"/>
            <p:cNvSpPr/>
            <p:nvPr/>
          </p:nvSpPr>
          <p:spPr>
            <a:xfrm>
              <a:off x="1150678" y="872329"/>
              <a:ext cx="551852" cy="484043"/>
            </a:xfrm>
            <a:custGeom>
              <a:avLst/>
              <a:gdLst/>
              <a:ahLst/>
              <a:cxnLst/>
              <a:rect l="l" t="t" r="r" b="b"/>
              <a:pathLst>
                <a:path w="4883" h="4283" extrusionOk="0">
                  <a:moveTo>
                    <a:pt x="4883" y="1"/>
                  </a:moveTo>
                  <a:lnTo>
                    <a:pt x="15" y="4157"/>
                  </a:lnTo>
                  <a:cubicBezTo>
                    <a:pt x="15" y="4199"/>
                    <a:pt x="1" y="4241"/>
                    <a:pt x="1" y="4283"/>
                  </a:cubicBezTo>
                  <a:lnTo>
                    <a:pt x="4883" y="112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2"/>
            <p:cNvSpPr/>
            <p:nvPr/>
          </p:nvSpPr>
          <p:spPr>
            <a:xfrm>
              <a:off x="1145931" y="900696"/>
              <a:ext cx="555017" cy="487208"/>
            </a:xfrm>
            <a:custGeom>
              <a:avLst/>
              <a:gdLst/>
              <a:ahLst/>
              <a:cxnLst/>
              <a:rect l="l" t="t" r="r" b="b"/>
              <a:pathLst>
                <a:path w="4911" h="4311" extrusionOk="0">
                  <a:moveTo>
                    <a:pt x="4911" y="1"/>
                  </a:moveTo>
                  <a:lnTo>
                    <a:pt x="29" y="4185"/>
                  </a:lnTo>
                  <a:cubicBezTo>
                    <a:pt x="15" y="4227"/>
                    <a:pt x="1" y="4269"/>
                    <a:pt x="1" y="4311"/>
                  </a:cubicBezTo>
                  <a:lnTo>
                    <a:pt x="4911" y="112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2"/>
            <p:cNvSpPr/>
            <p:nvPr/>
          </p:nvSpPr>
          <p:spPr>
            <a:xfrm>
              <a:off x="1142767" y="929063"/>
              <a:ext cx="556599" cy="487208"/>
            </a:xfrm>
            <a:custGeom>
              <a:avLst/>
              <a:gdLst/>
              <a:ahLst/>
              <a:cxnLst/>
              <a:rect l="l" t="t" r="r" b="b"/>
              <a:pathLst>
                <a:path w="4925" h="4311" extrusionOk="0">
                  <a:moveTo>
                    <a:pt x="4925" y="1"/>
                  </a:moveTo>
                  <a:lnTo>
                    <a:pt x="1" y="4199"/>
                  </a:lnTo>
                  <a:lnTo>
                    <a:pt x="1" y="4311"/>
                  </a:lnTo>
                  <a:lnTo>
                    <a:pt x="4925" y="11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1142767" y="957430"/>
              <a:ext cx="555017" cy="485625"/>
            </a:xfrm>
            <a:custGeom>
              <a:avLst/>
              <a:gdLst/>
              <a:ahLst/>
              <a:cxnLst/>
              <a:rect l="l" t="t" r="r" b="b"/>
              <a:pathLst>
                <a:path w="4911" h="4297" extrusionOk="0">
                  <a:moveTo>
                    <a:pt x="4911" y="1"/>
                  </a:moveTo>
                  <a:lnTo>
                    <a:pt x="1" y="4199"/>
                  </a:lnTo>
                  <a:lnTo>
                    <a:pt x="1" y="4297"/>
                  </a:lnTo>
                  <a:lnTo>
                    <a:pt x="4911" y="98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1142767" y="985797"/>
              <a:ext cx="551852" cy="482574"/>
            </a:xfrm>
            <a:custGeom>
              <a:avLst/>
              <a:gdLst/>
              <a:ahLst/>
              <a:cxnLst/>
              <a:rect l="l" t="t" r="r" b="b"/>
              <a:pathLst>
                <a:path w="4883" h="4270" extrusionOk="0">
                  <a:moveTo>
                    <a:pt x="4883" y="1"/>
                  </a:moveTo>
                  <a:lnTo>
                    <a:pt x="1" y="4185"/>
                  </a:lnTo>
                  <a:cubicBezTo>
                    <a:pt x="15" y="4213"/>
                    <a:pt x="15" y="4241"/>
                    <a:pt x="15" y="4269"/>
                  </a:cubicBezTo>
                  <a:lnTo>
                    <a:pt x="4883" y="99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1147513" y="1012695"/>
              <a:ext cx="545523" cy="476132"/>
            </a:xfrm>
            <a:custGeom>
              <a:avLst/>
              <a:gdLst/>
              <a:ahLst/>
              <a:cxnLst/>
              <a:rect l="l" t="t" r="r" b="b"/>
              <a:pathLst>
                <a:path w="4827" h="4213" extrusionOk="0">
                  <a:moveTo>
                    <a:pt x="4827" y="0"/>
                  </a:moveTo>
                  <a:lnTo>
                    <a:pt x="1" y="4143"/>
                  </a:lnTo>
                  <a:cubicBezTo>
                    <a:pt x="15" y="4171"/>
                    <a:pt x="29" y="4199"/>
                    <a:pt x="29" y="4213"/>
                  </a:cubicBezTo>
                  <a:lnTo>
                    <a:pt x="4827" y="112"/>
                  </a:lnTo>
                  <a:lnTo>
                    <a:pt x="482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439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392462" y="468750"/>
              <a:ext cx="1310070" cy="867164"/>
            </a:xfrm>
            <a:custGeom>
              <a:avLst/>
              <a:gdLst/>
              <a:ahLst/>
              <a:cxnLst/>
              <a:rect l="l" t="t" r="r" b="b"/>
              <a:pathLst>
                <a:path w="11592" h="7673" extrusionOk="0">
                  <a:moveTo>
                    <a:pt x="4394" y="1"/>
                  </a:moveTo>
                  <a:lnTo>
                    <a:pt x="0" y="2623"/>
                  </a:lnTo>
                  <a:lnTo>
                    <a:pt x="6737" y="7673"/>
                  </a:lnTo>
                  <a:lnTo>
                    <a:pt x="11592" y="3502"/>
                  </a:lnTo>
                  <a:lnTo>
                    <a:pt x="6724" y="7603"/>
                  </a:lnTo>
                  <a:lnTo>
                    <a:pt x="56" y="262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1123893" y="1331060"/>
              <a:ext cx="30062" cy="162516"/>
            </a:xfrm>
            <a:custGeom>
              <a:avLst/>
              <a:gdLst/>
              <a:ahLst/>
              <a:cxnLst/>
              <a:rect l="l" t="t" r="r" b="b"/>
              <a:pathLst>
                <a:path w="266" h="1438" extrusionOk="0">
                  <a:moveTo>
                    <a:pt x="210" y="1"/>
                  </a:moveTo>
                  <a:lnTo>
                    <a:pt x="210" y="1"/>
                  </a:lnTo>
                  <a:cubicBezTo>
                    <a:pt x="210" y="1"/>
                    <a:pt x="0" y="1144"/>
                    <a:pt x="265" y="1437"/>
                  </a:cubicBezTo>
                  <a:cubicBezTo>
                    <a:pt x="265" y="1437"/>
                    <a:pt x="28" y="1172"/>
                    <a:pt x="265" y="43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9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736140" y="569673"/>
              <a:ext cx="682611" cy="622826"/>
            </a:xfrm>
            <a:custGeom>
              <a:avLst/>
              <a:gdLst/>
              <a:ahLst/>
              <a:cxnLst/>
              <a:rect l="l" t="t" r="r" b="b"/>
              <a:pathLst>
                <a:path w="6040" h="5511" extrusionOk="0">
                  <a:moveTo>
                    <a:pt x="1200" y="168"/>
                  </a:moveTo>
                  <a:lnTo>
                    <a:pt x="2316" y="614"/>
                  </a:lnTo>
                  <a:lnTo>
                    <a:pt x="2413" y="1646"/>
                  </a:lnTo>
                  <a:lnTo>
                    <a:pt x="1395" y="2232"/>
                  </a:lnTo>
                  <a:lnTo>
                    <a:pt x="279" y="1786"/>
                  </a:lnTo>
                  <a:lnTo>
                    <a:pt x="181" y="754"/>
                  </a:lnTo>
                  <a:lnTo>
                    <a:pt x="1200" y="168"/>
                  </a:lnTo>
                  <a:close/>
                  <a:moveTo>
                    <a:pt x="2525" y="1772"/>
                  </a:moveTo>
                  <a:lnTo>
                    <a:pt x="2622" y="2790"/>
                  </a:lnTo>
                  <a:lnTo>
                    <a:pt x="3822" y="3278"/>
                  </a:lnTo>
                  <a:lnTo>
                    <a:pt x="4826" y="2693"/>
                  </a:lnTo>
                  <a:lnTo>
                    <a:pt x="5817" y="3139"/>
                  </a:lnTo>
                  <a:lnTo>
                    <a:pt x="4980" y="3739"/>
                  </a:lnTo>
                  <a:lnTo>
                    <a:pt x="3822" y="3278"/>
                  </a:lnTo>
                  <a:lnTo>
                    <a:pt x="2790" y="3878"/>
                  </a:lnTo>
                  <a:lnTo>
                    <a:pt x="1660" y="3432"/>
                  </a:lnTo>
                  <a:lnTo>
                    <a:pt x="1479" y="2372"/>
                  </a:lnTo>
                  <a:lnTo>
                    <a:pt x="2525" y="1772"/>
                  </a:lnTo>
                  <a:close/>
                  <a:moveTo>
                    <a:pt x="1186" y="0"/>
                  </a:moveTo>
                  <a:lnTo>
                    <a:pt x="0" y="684"/>
                  </a:lnTo>
                  <a:lnTo>
                    <a:pt x="112" y="1884"/>
                  </a:lnTo>
                  <a:lnTo>
                    <a:pt x="1311" y="2358"/>
                  </a:lnTo>
                  <a:lnTo>
                    <a:pt x="1562" y="3529"/>
                  </a:lnTo>
                  <a:lnTo>
                    <a:pt x="2720" y="3948"/>
                  </a:lnTo>
                  <a:lnTo>
                    <a:pt x="2818" y="5022"/>
                  </a:lnTo>
                  <a:lnTo>
                    <a:pt x="4017" y="5510"/>
                  </a:lnTo>
                  <a:lnTo>
                    <a:pt x="5119" y="4869"/>
                  </a:lnTo>
                  <a:lnTo>
                    <a:pt x="5022" y="3822"/>
                  </a:lnTo>
                  <a:lnTo>
                    <a:pt x="6040" y="3125"/>
                  </a:lnTo>
                  <a:lnTo>
                    <a:pt x="4910" y="2595"/>
                  </a:lnTo>
                  <a:lnTo>
                    <a:pt x="4798" y="1535"/>
                  </a:lnTo>
                  <a:lnTo>
                    <a:pt x="3599" y="1047"/>
                  </a:lnTo>
                  <a:lnTo>
                    <a:pt x="2581" y="1632"/>
                  </a:lnTo>
                  <a:lnTo>
                    <a:pt x="2483" y="517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8" name="Google Shape;2978;p42"/>
          <p:cNvGrpSpPr/>
          <p:nvPr/>
        </p:nvGrpSpPr>
        <p:grpSpPr>
          <a:xfrm>
            <a:off x="7355129" y="3975333"/>
            <a:ext cx="1190951" cy="937994"/>
            <a:chOff x="7617330" y="4078182"/>
            <a:chExt cx="639299" cy="503513"/>
          </a:xfrm>
        </p:grpSpPr>
        <p:sp>
          <p:nvSpPr>
            <p:cNvPr id="2979" name="Google Shape;2979;p42"/>
            <p:cNvSpPr/>
            <p:nvPr/>
          </p:nvSpPr>
          <p:spPr>
            <a:xfrm>
              <a:off x="7730372" y="4085264"/>
              <a:ext cx="417029" cy="494456"/>
            </a:xfrm>
            <a:custGeom>
              <a:avLst/>
              <a:gdLst/>
              <a:ahLst/>
              <a:cxnLst/>
              <a:rect l="l" t="t" r="r" b="b"/>
              <a:pathLst>
                <a:path w="6124" h="7261" extrusionOk="0">
                  <a:moveTo>
                    <a:pt x="2662" y="1"/>
                  </a:moveTo>
                  <a:cubicBezTo>
                    <a:pt x="2060" y="1"/>
                    <a:pt x="1284" y="271"/>
                    <a:pt x="1284" y="412"/>
                  </a:cubicBezTo>
                  <a:cubicBezTo>
                    <a:pt x="1270" y="579"/>
                    <a:pt x="1660" y="872"/>
                    <a:pt x="1660" y="872"/>
                  </a:cubicBezTo>
                  <a:lnTo>
                    <a:pt x="2009" y="3272"/>
                  </a:lnTo>
                  <a:lnTo>
                    <a:pt x="1102" y="4220"/>
                  </a:lnTo>
                  <a:lnTo>
                    <a:pt x="363" y="5127"/>
                  </a:lnTo>
                  <a:lnTo>
                    <a:pt x="0" y="5950"/>
                  </a:lnTo>
                  <a:lnTo>
                    <a:pt x="84" y="6494"/>
                  </a:lnTo>
                  <a:lnTo>
                    <a:pt x="502" y="6996"/>
                  </a:lnTo>
                  <a:lnTo>
                    <a:pt x="1549" y="7261"/>
                  </a:lnTo>
                  <a:lnTo>
                    <a:pt x="3599" y="7066"/>
                  </a:lnTo>
                  <a:lnTo>
                    <a:pt x="5343" y="6536"/>
                  </a:lnTo>
                  <a:lnTo>
                    <a:pt x="5956" y="5964"/>
                  </a:lnTo>
                  <a:lnTo>
                    <a:pt x="6124" y="5252"/>
                  </a:lnTo>
                  <a:lnTo>
                    <a:pt x="5747" y="4541"/>
                  </a:lnTo>
                  <a:lnTo>
                    <a:pt x="4952" y="3941"/>
                  </a:lnTo>
                  <a:lnTo>
                    <a:pt x="3669" y="3258"/>
                  </a:lnTo>
                  <a:lnTo>
                    <a:pt x="3292" y="3062"/>
                  </a:lnTo>
                  <a:lnTo>
                    <a:pt x="2957" y="831"/>
                  </a:lnTo>
                  <a:lnTo>
                    <a:pt x="2818" y="677"/>
                  </a:lnTo>
                  <a:cubicBezTo>
                    <a:pt x="2818" y="677"/>
                    <a:pt x="3432" y="49"/>
                    <a:pt x="2818" y="8"/>
                  </a:cubicBezTo>
                  <a:cubicBezTo>
                    <a:pt x="2768" y="3"/>
                    <a:pt x="2716" y="1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7795882" y="4358743"/>
              <a:ext cx="254685" cy="63331"/>
            </a:xfrm>
            <a:custGeom>
              <a:avLst/>
              <a:gdLst/>
              <a:ahLst/>
              <a:cxnLst/>
              <a:rect l="l" t="t" r="r" b="b"/>
              <a:pathLst>
                <a:path w="3740" h="930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531" y="930"/>
                    <a:pt x="1333" y="930"/>
                  </a:cubicBezTo>
                  <a:cubicBezTo>
                    <a:pt x="1997" y="930"/>
                    <a:pt x="2848" y="738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7739838" y="4361195"/>
              <a:ext cx="391424" cy="208106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182" y="2219"/>
                  </a:moveTo>
                  <a:cubicBezTo>
                    <a:pt x="238" y="2428"/>
                    <a:pt x="377" y="2609"/>
                    <a:pt x="573" y="2707"/>
                  </a:cubicBezTo>
                  <a:cubicBezTo>
                    <a:pt x="1159" y="3055"/>
                    <a:pt x="2233" y="2916"/>
                    <a:pt x="3042" y="2804"/>
                  </a:cubicBezTo>
                  <a:cubicBezTo>
                    <a:pt x="3795" y="2721"/>
                    <a:pt x="4813" y="2372"/>
                    <a:pt x="5357" y="1940"/>
                  </a:cubicBezTo>
                  <a:cubicBezTo>
                    <a:pt x="5594" y="1744"/>
                    <a:pt x="5748" y="1535"/>
                    <a:pt x="5734" y="1326"/>
                  </a:cubicBezTo>
                  <a:cubicBezTo>
                    <a:pt x="5720" y="628"/>
                    <a:pt x="4562" y="1"/>
                    <a:pt x="4562" y="1"/>
                  </a:cubicBezTo>
                  <a:lnTo>
                    <a:pt x="4548" y="15"/>
                  </a:lnTo>
                  <a:cubicBezTo>
                    <a:pt x="4478" y="70"/>
                    <a:pt x="3990" y="391"/>
                    <a:pt x="2693" y="642"/>
                  </a:cubicBezTo>
                  <a:cubicBezTo>
                    <a:pt x="1298" y="921"/>
                    <a:pt x="838" y="628"/>
                    <a:pt x="824" y="614"/>
                  </a:cubicBezTo>
                  <a:lnTo>
                    <a:pt x="824" y="614"/>
                  </a:lnTo>
                  <a:cubicBezTo>
                    <a:pt x="810" y="642"/>
                    <a:pt x="1" y="1633"/>
                    <a:pt x="182" y="221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8012500" y="4468516"/>
              <a:ext cx="14300" cy="16207"/>
            </a:xfrm>
            <a:custGeom>
              <a:avLst/>
              <a:gdLst/>
              <a:ahLst/>
              <a:cxnLst/>
              <a:rect l="l" t="t" r="r" b="b"/>
              <a:pathLst>
                <a:path w="210" h="238" extrusionOk="0">
                  <a:moveTo>
                    <a:pt x="84" y="1"/>
                  </a:moveTo>
                  <a:cubicBezTo>
                    <a:pt x="28" y="15"/>
                    <a:pt x="0" y="85"/>
                    <a:pt x="14" y="140"/>
                  </a:cubicBezTo>
                  <a:cubicBezTo>
                    <a:pt x="14" y="196"/>
                    <a:pt x="70" y="238"/>
                    <a:pt x="126" y="238"/>
                  </a:cubicBezTo>
                  <a:cubicBezTo>
                    <a:pt x="181" y="224"/>
                    <a:pt x="209" y="168"/>
                    <a:pt x="195" y="112"/>
                  </a:cubicBezTo>
                  <a:cubicBezTo>
                    <a:pt x="195" y="43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8017199" y="4472330"/>
              <a:ext cx="4835" cy="5788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6"/>
                    <a:pt x="29" y="84"/>
                    <a:pt x="43" y="84"/>
                  </a:cubicBezTo>
                  <a:cubicBezTo>
                    <a:pt x="57" y="70"/>
                    <a:pt x="71" y="56"/>
                    <a:pt x="71" y="29"/>
                  </a:cubicBezTo>
                  <a:cubicBezTo>
                    <a:pt x="71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7998676" y="4465452"/>
              <a:ext cx="7218" cy="6537"/>
            </a:xfrm>
            <a:custGeom>
              <a:avLst/>
              <a:gdLst/>
              <a:ahLst/>
              <a:cxnLst/>
              <a:rect l="l" t="t" r="r" b="b"/>
              <a:pathLst>
                <a:path w="106" h="96" extrusionOk="0">
                  <a:moveTo>
                    <a:pt x="53" y="0"/>
                  </a:moveTo>
                  <a:cubicBezTo>
                    <a:pt x="26" y="0"/>
                    <a:pt x="0" y="21"/>
                    <a:pt x="8" y="60"/>
                  </a:cubicBezTo>
                  <a:cubicBezTo>
                    <a:pt x="8" y="84"/>
                    <a:pt x="27" y="95"/>
                    <a:pt x="48" y="95"/>
                  </a:cubicBezTo>
                  <a:cubicBezTo>
                    <a:pt x="75" y="95"/>
                    <a:pt x="105" y="77"/>
                    <a:pt x="105" y="46"/>
                  </a:cubicBezTo>
                  <a:cubicBezTo>
                    <a:pt x="99" y="14"/>
                    <a:pt x="76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8000106" y="4466133"/>
              <a:ext cx="2928" cy="2452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22" y="1"/>
                  </a:moveTo>
                  <a:cubicBezTo>
                    <a:pt x="11" y="1"/>
                    <a:pt x="1" y="8"/>
                    <a:pt x="1" y="22"/>
                  </a:cubicBezTo>
                  <a:cubicBezTo>
                    <a:pt x="1" y="36"/>
                    <a:pt x="15" y="36"/>
                    <a:pt x="29" y="36"/>
                  </a:cubicBezTo>
                  <a:cubicBezTo>
                    <a:pt x="29" y="36"/>
                    <a:pt x="43" y="22"/>
                    <a:pt x="43" y="22"/>
                  </a:cubicBezTo>
                  <a:cubicBezTo>
                    <a:pt x="43" y="8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8051860" y="4458302"/>
              <a:ext cx="2928" cy="2247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22" y="1"/>
                  </a:moveTo>
                  <a:cubicBezTo>
                    <a:pt x="11" y="1"/>
                    <a:pt x="1" y="4"/>
                    <a:pt x="8" y="11"/>
                  </a:cubicBezTo>
                  <a:cubicBezTo>
                    <a:pt x="8" y="25"/>
                    <a:pt x="15" y="32"/>
                    <a:pt x="22" y="32"/>
                  </a:cubicBezTo>
                  <a:cubicBezTo>
                    <a:pt x="29" y="32"/>
                    <a:pt x="36" y="25"/>
                    <a:pt x="36" y="11"/>
                  </a:cubicBezTo>
                  <a:cubicBezTo>
                    <a:pt x="43" y="4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7816311" y="4447270"/>
              <a:ext cx="16752" cy="9942"/>
            </a:xfrm>
            <a:custGeom>
              <a:avLst/>
              <a:gdLst/>
              <a:ahLst/>
              <a:cxnLst/>
              <a:rect l="l" t="t" r="r" b="b"/>
              <a:pathLst>
                <a:path w="246" h="146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8"/>
                    <a:pt x="63" y="145"/>
                    <a:pt x="133" y="145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7819648" y="4447610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8" y="1"/>
                  </a:moveTo>
                  <a:cubicBezTo>
                    <a:pt x="14" y="1"/>
                    <a:pt x="1" y="29"/>
                    <a:pt x="1" y="43"/>
                  </a:cubicBezTo>
                  <a:cubicBezTo>
                    <a:pt x="1" y="57"/>
                    <a:pt x="14" y="71"/>
                    <a:pt x="42" y="71"/>
                  </a:cubicBezTo>
                  <a:cubicBezTo>
                    <a:pt x="84" y="57"/>
                    <a:pt x="70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7797176" y="4509375"/>
              <a:ext cx="15867" cy="15254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27" y="1"/>
                  </a:moveTo>
                  <a:cubicBezTo>
                    <a:pt x="64" y="1"/>
                    <a:pt x="0" y="48"/>
                    <a:pt x="24" y="126"/>
                  </a:cubicBezTo>
                  <a:cubicBezTo>
                    <a:pt x="24" y="196"/>
                    <a:pt x="79" y="224"/>
                    <a:pt x="135" y="224"/>
                  </a:cubicBezTo>
                  <a:cubicBezTo>
                    <a:pt x="191" y="210"/>
                    <a:pt x="233" y="154"/>
                    <a:pt x="233" y="98"/>
                  </a:cubicBezTo>
                  <a:cubicBezTo>
                    <a:pt x="227" y="31"/>
                    <a:pt x="177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7800649" y="4515095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0"/>
                  </a:moveTo>
                  <a:cubicBezTo>
                    <a:pt x="14" y="0"/>
                    <a:pt x="1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8008687" y="4427726"/>
              <a:ext cx="7627" cy="6946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14" y="14"/>
                    <a:pt x="0" y="28"/>
                    <a:pt x="0" y="56"/>
                  </a:cubicBezTo>
                  <a:cubicBezTo>
                    <a:pt x="12" y="79"/>
                    <a:pt x="23" y="101"/>
                    <a:pt x="42" y="101"/>
                  </a:cubicBezTo>
                  <a:cubicBezTo>
                    <a:pt x="46" y="101"/>
                    <a:pt x="51" y="100"/>
                    <a:pt x="56" y="98"/>
                  </a:cubicBezTo>
                  <a:cubicBezTo>
                    <a:pt x="84" y="98"/>
                    <a:pt x="112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8010593" y="4428679"/>
              <a:ext cx="2928" cy="286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28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28" y="42"/>
                    <a:pt x="42" y="28"/>
                    <a:pt x="42" y="14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8040965" y="4422823"/>
              <a:ext cx="8308" cy="6810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56" y="1"/>
                  </a:moveTo>
                  <a:cubicBezTo>
                    <a:pt x="51" y="1"/>
                    <a:pt x="47" y="1"/>
                    <a:pt x="42" y="2"/>
                  </a:cubicBezTo>
                  <a:cubicBezTo>
                    <a:pt x="14" y="2"/>
                    <a:pt x="1" y="30"/>
                    <a:pt x="1" y="58"/>
                  </a:cubicBezTo>
                  <a:cubicBezTo>
                    <a:pt x="1" y="86"/>
                    <a:pt x="28" y="100"/>
                    <a:pt x="56" y="100"/>
                  </a:cubicBezTo>
                  <a:cubicBezTo>
                    <a:pt x="121" y="87"/>
                    <a:pt x="114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8042871" y="4423913"/>
              <a:ext cx="2928" cy="2928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42" y="28"/>
                    <a:pt x="42" y="14"/>
                    <a:pt x="28" y="0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7890742" y="4467904"/>
              <a:ext cx="19340" cy="17433"/>
            </a:xfrm>
            <a:custGeom>
              <a:avLst/>
              <a:gdLst/>
              <a:ahLst/>
              <a:cxnLst/>
              <a:rect l="l" t="t" r="r" b="b"/>
              <a:pathLst>
                <a:path w="284" h="256" extrusionOk="0">
                  <a:moveTo>
                    <a:pt x="145" y="1"/>
                  </a:moveTo>
                  <a:cubicBezTo>
                    <a:pt x="73" y="1"/>
                    <a:pt x="1" y="55"/>
                    <a:pt x="17" y="149"/>
                  </a:cubicBezTo>
                  <a:cubicBezTo>
                    <a:pt x="29" y="223"/>
                    <a:pt x="84" y="256"/>
                    <a:pt x="140" y="256"/>
                  </a:cubicBezTo>
                  <a:cubicBezTo>
                    <a:pt x="211" y="256"/>
                    <a:pt x="283" y="202"/>
                    <a:pt x="268" y="108"/>
                  </a:cubicBezTo>
                  <a:cubicBezTo>
                    <a:pt x="255" y="34"/>
                    <a:pt x="200" y="1"/>
                    <a:pt x="14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8042871" y="4392383"/>
              <a:ext cx="20225" cy="18659"/>
            </a:xfrm>
            <a:custGeom>
              <a:avLst/>
              <a:gdLst/>
              <a:ahLst/>
              <a:cxnLst/>
              <a:rect l="l" t="t" r="r" b="b"/>
              <a:pathLst>
                <a:path w="297" h="274" extrusionOk="0">
                  <a:moveTo>
                    <a:pt x="147" y="1"/>
                  </a:moveTo>
                  <a:cubicBezTo>
                    <a:pt x="140" y="1"/>
                    <a:pt x="133" y="2"/>
                    <a:pt x="126" y="3"/>
                  </a:cubicBezTo>
                  <a:cubicBezTo>
                    <a:pt x="56" y="17"/>
                    <a:pt x="0" y="87"/>
                    <a:pt x="14" y="156"/>
                  </a:cubicBezTo>
                  <a:cubicBezTo>
                    <a:pt x="21" y="237"/>
                    <a:pt x="81" y="273"/>
                    <a:pt x="143" y="273"/>
                  </a:cubicBezTo>
                  <a:cubicBezTo>
                    <a:pt x="219" y="273"/>
                    <a:pt x="297" y="216"/>
                    <a:pt x="265" y="115"/>
                  </a:cubicBezTo>
                  <a:cubicBezTo>
                    <a:pt x="253" y="52"/>
                    <a:pt x="207" y="1"/>
                    <a:pt x="14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8049545" y="4396333"/>
              <a:ext cx="5720" cy="578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28" y="1"/>
                  </a:moveTo>
                  <a:cubicBezTo>
                    <a:pt x="14" y="1"/>
                    <a:pt x="0" y="29"/>
                    <a:pt x="0" y="57"/>
                  </a:cubicBezTo>
                  <a:cubicBezTo>
                    <a:pt x="0" y="71"/>
                    <a:pt x="28" y="84"/>
                    <a:pt x="42" y="84"/>
                  </a:cubicBezTo>
                  <a:cubicBezTo>
                    <a:pt x="70" y="84"/>
                    <a:pt x="84" y="57"/>
                    <a:pt x="84" y="29"/>
                  </a:cubicBezTo>
                  <a:cubicBezTo>
                    <a:pt x="84" y="1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7950191" y="4517410"/>
              <a:ext cx="7286" cy="6537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56" y="1"/>
                  </a:moveTo>
                  <a:cubicBezTo>
                    <a:pt x="28" y="1"/>
                    <a:pt x="1" y="19"/>
                    <a:pt x="8" y="50"/>
                  </a:cubicBezTo>
                  <a:cubicBezTo>
                    <a:pt x="8" y="73"/>
                    <a:pt x="27" y="96"/>
                    <a:pt x="49" y="96"/>
                  </a:cubicBezTo>
                  <a:cubicBezTo>
                    <a:pt x="54" y="96"/>
                    <a:pt x="59" y="94"/>
                    <a:pt x="64" y="92"/>
                  </a:cubicBezTo>
                  <a:cubicBezTo>
                    <a:pt x="78" y="92"/>
                    <a:pt x="106" y="64"/>
                    <a:pt x="106" y="36"/>
                  </a:cubicBezTo>
                  <a:cubicBezTo>
                    <a:pt x="100" y="12"/>
                    <a:pt x="78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7952642" y="4518704"/>
              <a:ext cx="2111" cy="1771"/>
            </a:xfrm>
            <a:custGeom>
              <a:avLst/>
              <a:gdLst/>
              <a:ahLst/>
              <a:cxnLst/>
              <a:rect l="l" t="t" r="r" b="b"/>
              <a:pathLst>
                <a:path w="31" h="26" extrusionOk="0">
                  <a:moveTo>
                    <a:pt x="21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0" y="3"/>
                    <a:pt x="0" y="3"/>
                    <a:pt x="0" y="17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13" y="2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7849611" y="4504404"/>
              <a:ext cx="25196" cy="21178"/>
            </a:xfrm>
            <a:custGeom>
              <a:avLst/>
              <a:gdLst/>
              <a:ahLst/>
              <a:cxnLst/>
              <a:rect l="l" t="t" r="r" b="b"/>
              <a:pathLst>
                <a:path w="370" h="311" extrusionOk="0">
                  <a:moveTo>
                    <a:pt x="167" y="1"/>
                  </a:moveTo>
                  <a:cubicBezTo>
                    <a:pt x="79" y="1"/>
                    <a:pt x="0" y="78"/>
                    <a:pt x="21" y="171"/>
                  </a:cubicBezTo>
                  <a:cubicBezTo>
                    <a:pt x="35" y="255"/>
                    <a:pt x="105" y="311"/>
                    <a:pt x="188" y="311"/>
                  </a:cubicBezTo>
                  <a:cubicBezTo>
                    <a:pt x="328" y="283"/>
                    <a:pt x="370" y="116"/>
                    <a:pt x="258" y="32"/>
                  </a:cubicBezTo>
                  <a:cubicBezTo>
                    <a:pt x="229" y="10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7854514" y="4513937"/>
              <a:ext cx="8580" cy="5039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22" y="0"/>
                  </a:moveTo>
                  <a:cubicBezTo>
                    <a:pt x="9" y="0"/>
                    <a:pt x="1" y="9"/>
                    <a:pt x="5" y="31"/>
                  </a:cubicBezTo>
                  <a:cubicBezTo>
                    <a:pt x="5" y="59"/>
                    <a:pt x="33" y="73"/>
                    <a:pt x="74" y="73"/>
                  </a:cubicBezTo>
                  <a:cubicBezTo>
                    <a:pt x="125" y="63"/>
                    <a:pt x="57" y="0"/>
                    <a:pt x="2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7783011" y="446436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8" y="0"/>
                    <a:pt x="1" y="17"/>
                    <a:pt x="8" y="62"/>
                  </a:cubicBezTo>
                  <a:cubicBezTo>
                    <a:pt x="21" y="110"/>
                    <a:pt x="54" y="148"/>
                    <a:pt x="108" y="148"/>
                  </a:cubicBezTo>
                  <a:cubicBezTo>
                    <a:pt x="116" y="148"/>
                    <a:pt x="125" y="147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7786416" y="4465316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48" y="1"/>
                  </a:moveTo>
                  <a:cubicBezTo>
                    <a:pt x="42" y="1"/>
                    <a:pt x="36" y="2"/>
                    <a:pt x="28" y="6"/>
                  </a:cubicBezTo>
                  <a:cubicBezTo>
                    <a:pt x="14" y="6"/>
                    <a:pt x="0" y="20"/>
                    <a:pt x="0" y="48"/>
                  </a:cubicBezTo>
                  <a:cubicBezTo>
                    <a:pt x="0" y="62"/>
                    <a:pt x="14" y="76"/>
                    <a:pt x="42" y="76"/>
                  </a:cubicBezTo>
                  <a:cubicBezTo>
                    <a:pt x="56" y="62"/>
                    <a:pt x="70" y="48"/>
                    <a:pt x="70" y="34"/>
                  </a:cubicBezTo>
                  <a:cubicBezTo>
                    <a:pt x="70" y="13"/>
                    <a:pt x="63" y="1"/>
                    <a:pt x="4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7897960" y="453273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7" y="0"/>
                    <a:pt x="1" y="17"/>
                    <a:pt x="8" y="62"/>
                  </a:cubicBezTo>
                  <a:cubicBezTo>
                    <a:pt x="20" y="111"/>
                    <a:pt x="54" y="149"/>
                    <a:pt x="108" y="149"/>
                  </a:cubicBezTo>
                  <a:cubicBezTo>
                    <a:pt x="116" y="149"/>
                    <a:pt x="125" y="148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7900411" y="4534094"/>
              <a:ext cx="5720" cy="4835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0"/>
                  </a:moveTo>
                  <a:cubicBezTo>
                    <a:pt x="14" y="0"/>
                    <a:pt x="0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0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8088905" y="4452922"/>
              <a:ext cx="16480" cy="10147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42" y="1"/>
                  </a:moveTo>
                  <a:cubicBezTo>
                    <a:pt x="17" y="1"/>
                    <a:pt x="0" y="18"/>
                    <a:pt x="8" y="62"/>
                  </a:cubicBezTo>
                  <a:cubicBezTo>
                    <a:pt x="8" y="111"/>
                    <a:pt x="50" y="149"/>
                    <a:pt x="98" y="149"/>
                  </a:cubicBezTo>
                  <a:cubicBezTo>
                    <a:pt x="105" y="149"/>
                    <a:pt x="112" y="148"/>
                    <a:pt x="119" y="146"/>
                  </a:cubicBezTo>
                  <a:cubicBezTo>
                    <a:pt x="242" y="126"/>
                    <a:pt x="111" y="1"/>
                    <a:pt x="4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8092174" y="4455033"/>
              <a:ext cx="4903" cy="4086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56" y="0"/>
                  </a:moveTo>
                  <a:cubicBezTo>
                    <a:pt x="33" y="0"/>
                    <a:pt x="0" y="59"/>
                    <a:pt x="44" y="59"/>
                  </a:cubicBezTo>
                  <a:cubicBezTo>
                    <a:pt x="58" y="45"/>
                    <a:pt x="71" y="31"/>
                    <a:pt x="71" y="18"/>
                  </a:cubicBezTo>
                  <a:cubicBezTo>
                    <a:pt x="68" y="5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8066161" y="4483906"/>
              <a:ext cx="17569" cy="10351"/>
            </a:xfrm>
            <a:custGeom>
              <a:avLst/>
              <a:gdLst/>
              <a:ahLst/>
              <a:cxnLst/>
              <a:rect l="l" t="t" r="r" b="b"/>
              <a:pathLst>
                <a:path w="258" h="152" extrusionOk="0">
                  <a:moveTo>
                    <a:pt x="39" y="0"/>
                  </a:moveTo>
                  <a:cubicBezTo>
                    <a:pt x="15" y="0"/>
                    <a:pt x="0" y="15"/>
                    <a:pt x="7" y="54"/>
                  </a:cubicBezTo>
                  <a:cubicBezTo>
                    <a:pt x="21" y="110"/>
                    <a:pt x="77" y="151"/>
                    <a:pt x="133" y="151"/>
                  </a:cubicBezTo>
                  <a:cubicBezTo>
                    <a:pt x="258" y="131"/>
                    <a:pt x="110" y="0"/>
                    <a:pt x="3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8069429" y="4484656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"/>
                    <a:pt x="1" y="15"/>
                    <a:pt x="1" y="43"/>
                  </a:cubicBezTo>
                  <a:cubicBezTo>
                    <a:pt x="1" y="57"/>
                    <a:pt x="29" y="71"/>
                    <a:pt x="43" y="71"/>
                  </a:cubicBezTo>
                  <a:cubicBezTo>
                    <a:pt x="71" y="71"/>
                    <a:pt x="85" y="43"/>
                    <a:pt x="71" y="29"/>
                  </a:cubicBezTo>
                  <a:cubicBezTo>
                    <a:pt x="71" y="15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7911307" y="4423640"/>
              <a:ext cx="16888" cy="10759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39" y="1"/>
                  </a:moveTo>
                  <a:cubicBezTo>
                    <a:pt x="15" y="1"/>
                    <a:pt x="0" y="17"/>
                    <a:pt x="8" y="60"/>
                  </a:cubicBezTo>
                  <a:cubicBezTo>
                    <a:pt x="8" y="116"/>
                    <a:pt x="63" y="158"/>
                    <a:pt x="133" y="158"/>
                  </a:cubicBezTo>
                  <a:cubicBezTo>
                    <a:pt x="247" y="137"/>
                    <a:pt x="107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7798265" y="4426364"/>
              <a:ext cx="16752" cy="10147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0"/>
                    <a:pt x="50" y="148"/>
                    <a:pt x="106" y="148"/>
                  </a:cubicBezTo>
                  <a:cubicBezTo>
                    <a:pt x="115" y="148"/>
                    <a:pt x="124" y="147"/>
                    <a:pt x="133" y="146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7801602" y="4426773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28" y="0"/>
                  </a:moveTo>
                  <a:cubicBezTo>
                    <a:pt x="14" y="14"/>
                    <a:pt x="0" y="28"/>
                    <a:pt x="0" y="42"/>
                  </a:cubicBezTo>
                  <a:cubicBezTo>
                    <a:pt x="0" y="62"/>
                    <a:pt x="8" y="75"/>
                    <a:pt x="23" y="75"/>
                  </a:cubicBezTo>
                  <a:cubicBezTo>
                    <a:pt x="28" y="75"/>
                    <a:pt x="35" y="74"/>
                    <a:pt x="42" y="70"/>
                  </a:cubicBezTo>
                  <a:cubicBezTo>
                    <a:pt x="56" y="70"/>
                    <a:pt x="70" y="56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7822985" y="4530962"/>
              <a:ext cx="16616" cy="10759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38" y="1"/>
                  </a:moveTo>
                  <a:cubicBezTo>
                    <a:pt x="15" y="1"/>
                    <a:pt x="0" y="17"/>
                    <a:pt x="7" y="60"/>
                  </a:cubicBezTo>
                  <a:cubicBezTo>
                    <a:pt x="7" y="116"/>
                    <a:pt x="63" y="158"/>
                    <a:pt x="119" y="158"/>
                  </a:cubicBezTo>
                  <a:cubicBezTo>
                    <a:pt x="243" y="137"/>
                    <a:pt x="106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7826321" y="4532188"/>
              <a:ext cx="4767" cy="483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28" y="0"/>
                  </a:moveTo>
                  <a:cubicBezTo>
                    <a:pt x="0" y="0"/>
                    <a:pt x="0" y="14"/>
                    <a:pt x="0" y="42"/>
                  </a:cubicBezTo>
                  <a:cubicBezTo>
                    <a:pt x="0" y="56"/>
                    <a:pt x="14" y="70"/>
                    <a:pt x="42" y="70"/>
                  </a:cubicBezTo>
                  <a:cubicBezTo>
                    <a:pt x="56" y="70"/>
                    <a:pt x="70" y="42"/>
                    <a:pt x="70" y="28"/>
                  </a:cubicBezTo>
                  <a:cubicBezTo>
                    <a:pt x="70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7762310" y="4491125"/>
              <a:ext cx="18454" cy="14709"/>
            </a:xfrm>
            <a:custGeom>
              <a:avLst/>
              <a:gdLst/>
              <a:ahLst/>
              <a:cxnLst/>
              <a:rect l="l" t="t" r="r" b="b"/>
              <a:pathLst>
                <a:path w="271" h="216" extrusionOk="0">
                  <a:moveTo>
                    <a:pt x="167" y="1"/>
                  </a:moveTo>
                  <a:cubicBezTo>
                    <a:pt x="160" y="1"/>
                    <a:pt x="152" y="2"/>
                    <a:pt x="145" y="4"/>
                  </a:cubicBezTo>
                  <a:cubicBezTo>
                    <a:pt x="1" y="17"/>
                    <a:pt x="17" y="215"/>
                    <a:pt x="147" y="215"/>
                  </a:cubicBezTo>
                  <a:cubicBezTo>
                    <a:pt x="155" y="215"/>
                    <a:pt x="164" y="215"/>
                    <a:pt x="173" y="213"/>
                  </a:cubicBezTo>
                  <a:cubicBezTo>
                    <a:pt x="229" y="199"/>
                    <a:pt x="271" y="143"/>
                    <a:pt x="257" y="87"/>
                  </a:cubicBezTo>
                  <a:cubicBezTo>
                    <a:pt x="257" y="39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7767826" y="4496300"/>
              <a:ext cx="6265" cy="4631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47" y="0"/>
                  </a:moveTo>
                  <a:cubicBezTo>
                    <a:pt x="25" y="0"/>
                    <a:pt x="0" y="15"/>
                    <a:pt x="8" y="39"/>
                  </a:cubicBezTo>
                  <a:cubicBezTo>
                    <a:pt x="22" y="53"/>
                    <a:pt x="36" y="67"/>
                    <a:pt x="50" y="67"/>
                  </a:cubicBezTo>
                  <a:cubicBezTo>
                    <a:pt x="78" y="67"/>
                    <a:pt x="92" y="53"/>
                    <a:pt x="78" y="25"/>
                  </a:cubicBezTo>
                  <a:cubicBezTo>
                    <a:pt x="78" y="8"/>
                    <a:pt x="63" y="0"/>
                    <a:pt x="4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7944062" y="4460004"/>
              <a:ext cx="26694" cy="25673"/>
            </a:xfrm>
            <a:custGeom>
              <a:avLst/>
              <a:gdLst/>
              <a:ahLst/>
              <a:cxnLst/>
              <a:rect l="l" t="t" r="r" b="b"/>
              <a:pathLst>
                <a:path w="392" h="377" extrusionOk="0">
                  <a:moveTo>
                    <a:pt x="140" y="0"/>
                  </a:moveTo>
                  <a:cubicBezTo>
                    <a:pt x="57" y="28"/>
                    <a:pt x="1" y="112"/>
                    <a:pt x="29" y="210"/>
                  </a:cubicBezTo>
                  <a:cubicBezTo>
                    <a:pt x="43" y="307"/>
                    <a:pt x="126" y="377"/>
                    <a:pt x="196" y="377"/>
                  </a:cubicBezTo>
                  <a:cubicBezTo>
                    <a:pt x="391" y="293"/>
                    <a:pt x="349" y="14"/>
                    <a:pt x="14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7951689" y="4464771"/>
              <a:ext cx="7627" cy="8853"/>
            </a:xfrm>
            <a:custGeom>
              <a:avLst/>
              <a:gdLst/>
              <a:ahLst/>
              <a:cxnLst/>
              <a:rect l="l" t="t" r="r" b="b"/>
              <a:pathLst>
                <a:path w="112" h="130" extrusionOk="0">
                  <a:moveTo>
                    <a:pt x="42" y="0"/>
                  </a:moveTo>
                  <a:cubicBezTo>
                    <a:pt x="14" y="14"/>
                    <a:pt x="0" y="42"/>
                    <a:pt x="0" y="70"/>
                  </a:cubicBezTo>
                  <a:cubicBezTo>
                    <a:pt x="0" y="104"/>
                    <a:pt x="29" y="129"/>
                    <a:pt x="54" y="129"/>
                  </a:cubicBezTo>
                  <a:cubicBezTo>
                    <a:pt x="60" y="129"/>
                    <a:pt x="65" y="128"/>
                    <a:pt x="70" y="126"/>
                  </a:cubicBezTo>
                  <a:cubicBezTo>
                    <a:pt x="98" y="112"/>
                    <a:pt x="112" y="84"/>
                    <a:pt x="112" y="56"/>
                  </a:cubicBezTo>
                  <a:cubicBezTo>
                    <a:pt x="112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7983967" y="4498479"/>
              <a:ext cx="12394" cy="10351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87" y="0"/>
                  </a:moveTo>
                  <a:cubicBezTo>
                    <a:pt x="55" y="0"/>
                    <a:pt x="23" y="16"/>
                    <a:pt x="1" y="49"/>
                  </a:cubicBezTo>
                  <a:cubicBezTo>
                    <a:pt x="1" y="91"/>
                    <a:pt x="29" y="133"/>
                    <a:pt x="70" y="147"/>
                  </a:cubicBezTo>
                  <a:cubicBezTo>
                    <a:pt x="81" y="150"/>
                    <a:pt x="92" y="152"/>
                    <a:pt x="103" y="152"/>
                  </a:cubicBezTo>
                  <a:cubicBezTo>
                    <a:pt x="137" y="152"/>
                    <a:pt x="171" y="136"/>
                    <a:pt x="182" y="105"/>
                  </a:cubicBezTo>
                  <a:cubicBezTo>
                    <a:pt x="182" y="37"/>
                    <a:pt x="136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7986827" y="4501408"/>
              <a:ext cx="3882" cy="3677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1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34"/>
                    <a:pt x="0" y="48"/>
                    <a:pt x="28" y="48"/>
                  </a:cubicBezTo>
                  <a:cubicBezTo>
                    <a:pt x="32" y="52"/>
                    <a:pt x="37" y="54"/>
                    <a:pt x="40" y="54"/>
                  </a:cubicBezTo>
                  <a:cubicBezTo>
                    <a:pt x="49" y="54"/>
                    <a:pt x="56" y="44"/>
                    <a:pt x="56" y="34"/>
                  </a:cubicBezTo>
                  <a:cubicBezTo>
                    <a:pt x="56" y="20"/>
                    <a:pt x="56" y="6"/>
                    <a:pt x="42" y="6"/>
                  </a:cubicBezTo>
                  <a:cubicBezTo>
                    <a:pt x="34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7857442" y="4427249"/>
              <a:ext cx="14505" cy="10351"/>
            </a:xfrm>
            <a:custGeom>
              <a:avLst/>
              <a:gdLst/>
              <a:ahLst/>
              <a:cxnLst/>
              <a:rect l="l" t="t" r="r" b="b"/>
              <a:pathLst>
                <a:path w="213" h="152" extrusionOk="0">
                  <a:moveTo>
                    <a:pt x="102" y="0"/>
                  </a:moveTo>
                  <a:cubicBezTo>
                    <a:pt x="35" y="0"/>
                    <a:pt x="0" y="134"/>
                    <a:pt x="87" y="147"/>
                  </a:cubicBezTo>
                  <a:cubicBezTo>
                    <a:pt x="98" y="150"/>
                    <a:pt x="109" y="152"/>
                    <a:pt x="120" y="152"/>
                  </a:cubicBezTo>
                  <a:cubicBezTo>
                    <a:pt x="154" y="152"/>
                    <a:pt x="188" y="136"/>
                    <a:pt x="199" y="105"/>
                  </a:cubicBezTo>
                  <a:cubicBezTo>
                    <a:pt x="213" y="49"/>
                    <a:pt x="171" y="7"/>
                    <a:pt x="129" y="7"/>
                  </a:cubicBezTo>
                  <a:cubicBezTo>
                    <a:pt x="120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7860506" y="4430178"/>
              <a:ext cx="4835" cy="3269"/>
            </a:xfrm>
            <a:custGeom>
              <a:avLst/>
              <a:gdLst/>
              <a:ahLst/>
              <a:cxnLst/>
              <a:rect l="l" t="t" r="r" b="b"/>
              <a:pathLst>
                <a:path w="71" h="48" extrusionOk="0">
                  <a:moveTo>
                    <a:pt x="30" y="0"/>
                  </a:moveTo>
                  <a:cubicBezTo>
                    <a:pt x="21" y="0"/>
                    <a:pt x="14" y="10"/>
                    <a:pt x="14" y="20"/>
                  </a:cubicBezTo>
                  <a:cubicBezTo>
                    <a:pt x="0" y="34"/>
                    <a:pt x="14" y="48"/>
                    <a:pt x="28" y="48"/>
                  </a:cubicBezTo>
                  <a:cubicBezTo>
                    <a:pt x="42" y="48"/>
                    <a:pt x="70" y="48"/>
                    <a:pt x="70" y="34"/>
                  </a:cubicBezTo>
                  <a:cubicBezTo>
                    <a:pt x="70" y="20"/>
                    <a:pt x="70" y="6"/>
                    <a:pt x="42" y="6"/>
                  </a:cubicBezTo>
                  <a:cubicBezTo>
                    <a:pt x="38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7843414" y="4481046"/>
              <a:ext cx="13347" cy="10691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2" y="1"/>
                  </a:moveTo>
                  <a:cubicBezTo>
                    <a:pt x="48" y="1"/>
                    <a:pt x="20" y="24"/>
                    <a:pt x="0" y="54"/>
                  </a:cubicBezTo>
                  <a:cubicBezTo>
                    <a:pt x="0" y="96"/>
                    <a:pt x="28" y="138"/>
                    <a:pt x="84" y="152"/>
                  </a:cubicBezTo>
                  <a:cubicBezTo>
                    <a:pt x="94" y="155"/>
                    <a:pt x="105" y="157"/>
                    <a:pt x="115" y="157"/>
                  </a:cubicBezTo>
                  <a:cubicBezTo>
                    <a:pt x="146" y="157"/>
                    <a:pt x="175" y="141"/>
                    <a:pt x="196" y="110"/>
                  </a:cubicBezTo>
                  <a:cubicBezTo>
                    <a:pt x="196" y="54"/>
                    <a:pt x="168" y="12"/>
                    <a:pt x="126" y="12"/>
                  </a:cubicBezTo>
                  <a:cubicBezTo>
                    <a:pt x="110" y="4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7617330" y="4125646"/>
              <a:ext cx="639299" cy="456049"/>
            </a:xfrm>
            <a:custGeom>
              <a:avLst/>
              <a:gdLst/>
              <a:ahLst/>
              <a:cxnLst/>
              <a:rect l="l" t="t" r="r" b="b"/>
              <a:pathLst>
                <a:path w="9388" h="6697" extrusionOk="0">
                  <a:moveTo>
                    <a:pt x="4520" y="279"/>
                  </a:moveTo>
                  <a:lnTo>
                    <a:pt x="4882" y="2539"/>
                  </a:lnTo>
                  <a:cubicBezTo>
                    <a:pt x="4882" y="2539"/>
                    <a:pt x="9388" y="4227"/>
                    <a:pt x="7017" y="5803"/>
                  </a:cubicBezTo>
                  <a:cubicBezTo>
                    <a:pt x="7017" y="5803"/>
                    <a:pt x="6403" y="6208"/>
                    <a:pt x="4938" y="6459"/>
                  </a:cubicBezTo>
                  <a:cubicBezTo>
                    <a:pt x="4385" y="6548"/>
                    <a:pt x="3937" y="6576"/>
                    <a:pt x="3594" y="6576"/>
                  </a:cubicBezTo>
                  <a:cubicBezTo>
                    <a:pt x="3029" y="6576"/>
                    <a:pt x="2748" y="6500"/>
                    <a:pt x="2748" y="6500"/>
                  </a:cubicBezTo>
                  <a:cubicBezTo>
                    <a:pt x="0" y="5775"/>
                    <a:pt x="3725" y="2734"/>
                    <a:pt x="3725" y="2734"/>
                  </a:cubicBezTo>
                  <a:lnTo>
                    <a:pt x="3362" y="461"/>
                  </a:lnTo>
                  <a:lnTo>
                    <a:pt x="3362" y="461"/>
                  </a:lnTo>
                  <a:cubicBezTo>
                    <a:pt x="3499" y="515"/>
                    <a:pt x="3642" y="541"/>
                    <a:pt x="3783" y="541"/>
                  </a:cubicBezTo>
                  <a:cubicBezTo>
                    <a:pt x="4045" y="541"/>
                    <a:pt x="4303" y="451"/>
                    <a:pt x="4520" y="279"/>
                  </a:cubicBezTo>
                  <a:close/>
                  <a:moveTo>
                    <a:pt x="4617" y="0"/>
                  </a:moveTo>
                  <a:lnTo>
                    <a:pt x="4422" y="154"/>
                  </a:lnTo>
                  <a:cubicBezTo>
                    <a:pt x="4283" y="265"/>
                    <a:pt x="4101" y="335"/>
                    <a:pt x="3934" y="377"/>
                  </a:cubicBezTo>
                  <a:cubicBezTo>
                    <a:pt x="3885" y="385"/>
                    <a:pt x="3838" y="388"/>
                    <a:pt x="3791" y="388"/>
                  </a:cubicBezTo>
                  <a:cubicBezTo>
                    <a:pt x="3663" y="388"/>
                    <a:pt x="3540" y="362"/>
                    <a:pt x="3418" y="321"/>
                  </a:cubicBezTo>
                  <a:lnTo>
                    <a:pt x="3167" y="196"/>
                  </a:lnTo>
                  <a:lnTo>
                    <a:pt x="3669" y="2679"/>
                  </a:lnTo>
                  <a:cubicBezTo>
                    <a:pt x="3278" y="3013"/>
                    <a:pt x="1367" y="4603"/>
                    <a:pt x="1618" y="5733"/>
                  </a:cubicBezTo>
                  <a:cubicBezTo>
                    <a:pt x="1702" y="6180"/>
                    <a:pt x="2079" y="6487"/>
                    <a:pt x="2720" y="6654"/>
                  </a:cubicBezTo>
                  <a:cubicBezTo>
                    <a:pt x="2736" y="6654"/>
                    <a:pt x="2967" y="6697"/>
                    <a:pt x="3422" y="6697"/>
                  </a:cubicBezTo>
                  <a:cubicBezTo>
                    <a:pt x="3787" y="6697"/>
                    <a:pt x="4295" y="6669"/>
                    <a:pt x="4952" y="6570"/>
                  </a:cubicBezTo>
                  <a:cubicBezTo>
                    <a:pt x="6431" y="6305"/>
                    <a:pt x="7072" y="5943"/>
                    <a:pt x="7100" y="5929"/>
                  </a:cubicBezTo>
                  <a:cubicBezTo>
                    <a:pt x="7658" y="5566"/>
                    <a:pt x="7909" y="5161"/>
                    <a:pt x="7854" y="4715"/>
                  </a:cubicBezTo>
                  <a:cubicBezTo>
                    <a:pt x="7728" y="3557"/>
                    <a:pt x="5413" y="2651"/>
                    <a:pt x="4952" y="2455"/>
                  </a:cubicBezTo>
                  <a:lnTo>
                    <a:pt x="4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8122682" y="4422959"/>
              <a:ext cx="48485" cy="83624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251" y="0"/>
                  </a:moveTo>
                  <a:cubicBezTo>
                    <a:pt x="600" y="656"/>
                    <a:pt x="0" y="1228"/>
                    <a:pt x="0" y="1228"/>
                  </a:cubicBezTo>
                  <a:cubicBezTo>
                    <a:pt x="711" y="600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7978247" y="4307057"/>
              <a:ext cx="122644" cy="71298"/>
            </a:xfrm>
            <a:custGeom>
              <a:avLst/>
              <a:gdLst/>
              <a:ahLst/>
              <a:cxnLst/>
              <a:rect l="l" t="t" r="r" b="b"/>
              <a:pathLst>
                <a:path w="1801" h="1047" extrusionOk="0">
                  <a:moveTo>
                    <a:pt x="1" y="1"/>
                  </a:moveTo>
                  <a:cubicBezTo>
                    <a:pt x="1" y="1"/>
                    <a:pt x="1368" y="586"/>
                    <a:pt x="1800" y="1047"/>
                  </a:cubicBezTo>
                  <a:cubicBezTo>
                    <a:pt x="1800" y="1047"/>
                    <a:pt x="1382" y="489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7840554" y="4133272"/>
              <a:ext cx="77018" cy="20838"/>
            </a:xfrm>
            <a:custGeom>
              <a:avLst/>
              <a:gdLst/>
              <a:ahLst/>
              <a:cxnLst/>
              <a:rect l="l" t="t" r="r" b="b"/>
              <a:pathLst>
                <a:path w="1131" h="306" extrusionOk="0">
                  <a:moveTo>
                    <a:pt x="1130" y="0"/>
                  </a:moveTo>
                  <a:cubicBezTo>
                    <a:pt x="1130" y="0"/>
                    <a:pt x="887" y="260"/>
                    <a:pt x="440" y="260"/>
                  </a:cubicBezTo>
                  <a:cubicBezTo>
                    <a:pt x="311" y="260"/>
                    <a:pt x="164" y="238"/>
                    <a:pt x="0" y="181"/>
                  </a:cubicBezTo>
                  <a:lnTo>
                    <a:pt x="0" y="181"/>
                  </a:lnTo>
                  <a:cubicBezTo>
                    <a:pt x="0" y="181"/>
                    <a:pt x="231" y="306"/>
                    <a:pt x="508" y="306"/>
                  </a:cubicBezTo>
                  <a:cubicBezTo>
                    <a:pt x="714" y="306"/>
                    <a:pt x="946" y="237"/>
                    <a:pt x="113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7829113" y="4084106"/>
              <a:ext cx="93157" cy="20702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1004" y="0"/>
                  </a:moveTo>
                  <a:cubicBezTo>
                    <a:pt x="761" y="0"/>
                    <a:pt x="411" y="59"/>
                    <a:pt x="1" y="304"/>
                  </a:cubicBezTo>
                  <a:cubicBezTo>
                    <a:pt x="350" y="129"/>
                    <a:pt x="737" y="42"/>
                    <a:pt x="1131" y="42"/>
                  </a:cubicBezTo>
                  <a:cubicBezTo>
                    <a:pt x="1210" y="42"/>
                    <a:pt x="1289" y="46"/>
                    <a:pt x="1368" y="52"/>
                  </a:cubicBezTo>
                  <a:cubicBezTo>
                    <a:pt x="1368" y="52"/>
                    <a:pt x="1234" y="0"/>
                    <a:pt x="100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7795882" y="4358743"/>
              <a:ext cx="254685" cy="44331"/>
            </a:xfrm>
            <a:custGeom>
              <a:avLst/>
              <a:gdLst/>
              <a:ahLst/>
              <a:cxnLst/>
              <a:rect l="l" t="t" r="r" b="b"/>
              <a:pathLst>
                <a:path w="3740" h="651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1117" y="357"/>
                    <a:pt x="1884" y="232"/>
                  </a:cubicBezTo>
                  <a:cubicBezTo>
                    <a:pt x="2651" y="106"/>
                    <a:pt x="3739" y="37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7852879" y="4375427"/>
              <a:ext cx="51346" cy="32551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433" y="1"/>
                  </a:moveTo>
                  <a:cubicBezTo>
                    <a:pt x="433" y="1"/>
                    <a:pt x="1" y="154"/>
                    <a:pt x="224" y="336"/>
                  </a:cubicBezTo>
                  <a:cubicBezTo>
                    <a:pt x="358" y="434"/>
                    <a:pt x="514" y="478"/>
                    <a:pt x="682" y="478"/>
                  </a:cubicBezTo>
                  <a:cubicBezTo>
                    <a:pt x="706" y="478"/>
                    <a:pt x="730" y="477"/>
                    <a:pt x="754" y="475"/>
                  </a:cubicBezTo>
                  <a:cubicBezTo>
                    <a:pt x="196" y="405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7795882" y="4361195"/>
              <a:ext cx="253731" cy="55976"/>
            </a:xfrm>
            <a:custGeom>
              <a:avLst/>
              <a:gdLst/>
              <a:ahLst/>
              <a:cxnLst/>
              <a:rect l="l" t="t" r="r" b="b"/>
              <a:pathLst>
                <a:path w="3726" h="822" extrusionOk="0">
                  <a:moveTo>
                    <a:pt x="3725" y="1"/>
                  </a:moveTo>
                  <a:cubicBezTo>
                    <a:pt x="3655" y="56"/>
                    <a:pt x="3167" y="391"/>
                    <a:pt x="1870" y="642"/>
                  </a:cubicBezTo>
                  <a:cubicBezTo>
                    <a:pt x="1435" y="725"/>
                    <a:pt x="1092" y="753"/>
                    <a:pt x="824" y="753"/>
                  </a:cubicBezTo>
                  <a:cubicBezTo>
                    <a:pt x="232" y="753"/>
                    <a:pt x="10" y="614"/>
                    <a:pt x="1" y="614"/>
                  </a:cubicBezTo>
                  <a:lnTo>
                    <a:pt x="1" y="614"/>
                  </a:lnTo>
                  <a:cubicBezTo>
                    <a:pt x="1" y="614"/>
                    <a:pt x="130" y="822"/>
                    <a:pt x="797" y="822"/>
                  </a:cubicBezTo>
                  <a:cubicBezTo>
                    <a:pt x="1061" y="822"/>
                    <a:pt x="1410" y="789"/>
                    <a:pt x="1870" y="698"/>
                  </a:cubicBezTo>
                  <a:cubicBezTo>
                    <a:pt x="3348" y="419"/>
                    <a:pt x="3683" y="70"/>
                    <a:pt x="372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7762650" y="4078182"/>
              <a:ext cx="218933" cy="77904"/>
            </a:xfrm>
            <a:custGeom>
              <a:avLst/>
              <a:gdLst/>
              <a:ahLst/>
              <a:cxnLst/>
              <a:rect l="l" t="t" r="r" b="b"/>
              <a:pathLst>
                <a:path w="3215" h="1144" extrusionOk="0">
                  <a:moveTo>
                    <a:pt x="2060" y="211"/>
                  </a:moveTo>
                  <a:cubicBezTo>
                    <a:pt x="2422" y="211"/>
                    <a:pt x="2650" y="331"/>
                    <a:pt x="2316" y="642"/>
                  </a:cubicBezTo>
                  <a:cubicBezTo>
                    <a:pt x="2288" y="670"/>
                    <a:pt x="2260" y="697"/>
                    <a:pt x="2218" y="711"/>
                  </a:cubicBezTo>
                  <a:cubicBezTo>
                    <a:pt x="2107" y="837"/>
                    <a:pt x="1939" y="921"/>
                    <a:pt x="1772" y="948"/>
                  </a:cubicBezTo>
                  <a:cubicBezTo>
                    <a:pt x="1743" y="951"/>
                    <a:pt x="1715" y="952"/>
                    <a:pt x="1686" y="952"/>
                  </a:cubicBezTo>
                  <a:cubicBezTo>
                    <a:pt x="1547" y="952"/>
                    <a:pt x="1409" y="925"/>
                    <a:pt x="1270" y="879"/>
                  </a:cubicBezTo>
                  <a:lnTo>
                    <a:pt x="1186" y="851"/>
                  </a:lnTo>
                  <a:cubicBezTo>
                    <a:pt x="1033" y="781"/>
                    <a:pt x="712" y="628"/>
                    <a:pt x="1158" y="404"/>
                  </a:cubicBezTo>
                  <a:cubicBezTo>
                    <a:pt x="1399" y="287"/>
                    <a:pt x="1772" y="211"/>
                    <a:pt x="2060" y="211"/>
                  </a:cubicBezTo>
                  <a:close/>
                  <a:moveTo>
                    <a:pt x="2267" y="0"/>
                  </a:moveTo>
                  <a:cubicBezTo>
                    <a:pt x="1820" y="0"/>
                    <a:pt x="1236" y="121"/>
                    <a:pt x="865" y="307"/>
                  </a:cubicBezTo>
                  <a:cubicBezTo>
                    <a:pt x="1" y="739"/>
                    <a:pt x="1047" y="1018"/>
                    <a:pt x="1047" y="1018"/>
                  </a:cubicBezTo>
                  <a:cubicBezTo>
                    <a:pt x="1298" y="1102"/>
                    <a:pt x="1549" y="1144"/>
                    <a:pt x="1814" y="1144"/>
                  </a:cubicBezTo>
                  <a:cubicBezTo>
                    <a:pt x="2079" y="1102"/>
                    <a:pt x="2316" y="976"/>
                    <a:pt x="2497" y="781"/>
                  </a:cubicBezTo>
                  <a:cubicBezTo>
                    <a:pt x="3214" y="215"/>
                    <a:pt x="2862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7811068" y="4092686"/>
              <a:ext cx="131837" cy="43446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1360" y="0"/>
                  </a:moveTo>
                  <a:cubicBezTo>
                    <a:pt x="1070" y="0"/>
                    <a:pt x="691" y="80"/>
                    <a:pt x="447" y="205"/>
                  </a:cubicBezTo>
                  <a:cubicBezTo>
                    <a:pt x="1" y="415"/>
                    <a:pt x="322" y="582"/>
                    <a:pt x="475" y="638"/>
                  </a:cubicBezTo>
                  <a:cubicBezTo>
                    <a:pt x="475" y="638"/>
                    <a:pt x="503" y="345"/>
                    <a:pt x="1075" y="233"/>
                  </a:cubicBezTo>
                  <a:cubicBezTo>
                    <a:pt x="1170" y="215"/>
                    <a:pt x="1247" y="207"/>
                    <a:pt x="1311" y="207"/>
                  </a:cubicBezTo>
                  <a:cubicBezTo>
                    <a:pt x="1634" y="207"/>
                    <a:pt x="1605" y="405"/>
                    <a:pt x="1605" y="429"/>
                  </a:cubicBezTo>
                  <a:cubicBezTo>
                    <a:pt x="1936" y="121"/>
                    <a:pt x="1715" y="0"/>
                    <a:pt x="13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2"/>
            <p:cNvSpPr/>
            <p:nvPr/>
          </p:nvSpPr>
          <p:spPr>
            <a:xfrm>
              <a:off x="7805415" y="4080020"/>
              <a:ext cx="151108" cy="74022"/>
            </a:xfrm>
            <a:custGeom>
              <a:avLst/>
              <a:gdLst/>
              <a:ahLst/>
              <a:cxnLst/>
              <a:rect l="l" t="t" r="r" b="b"/>
              <a:pathLst>
                <a:path w="2219" h="1087" extrusionOk="0">
                  <a:moveTo>
                    <a:pt x="1720" y="68"/>
                  </a:moveTo>
                  <a:cubicBezTo>
                    <a:pt x="1790" y="68"/>
                    <a:pt x="1849" y="106"/>
                    <a:pt x="1897" y="154"/>
                  </a:cubicBezTo>
                  <a:cubicBezTo>
                    <a:pt x="2009" y="280"/>
                    <a:pt x="2051" y="503"/>
                    <a:pt x="1409" y="880"/>
                  </a:cubicBezTo>
                  <a:cubicBezTo>
                    <a:pt x="1409" y="880"/>
                    <a:pt x="1238" y="1009"/>
                    <a:pt x="946" y="1009"/>
                  </a:cubicBezTo>
                  <a:cubicBezTo>
                    <a:pt x="760" y="1009"/>
                    <a:pt x="524" y="956"/>
                    <a:pt x="251" y="782"/>
                  </a:cubicBezTo>
                  <a:cubicBezTo>
                    <a:pt x="140" y="712"/>
                    <a:pt x="126" y="573"/>
                    <a:pt x="196" y="475"/>
                  </a:cubicBezTo>
                  <a:cubicBezTo>
                    <a:pt x="321" y="322"/>
                    <a:pt x="670" y="112"/>
                    <a:pt x="1688" y="71"/>
                  </a:cubicBezTo>
                  <a:cubicBezTo>
                    <a:pt x="1699" y="69"/>
                    <a:pt x="1710" y="68"/>
                    <a:pt x="1720" y="68"/>
                  </a:cubicBezTo>
                  <a:close/>
                  <a:moveTo>
                    <a:pt x="1800" y="1"/>
                  </a:moveTo>
                  <a:cubicBezTo>
                    <a:pt x="642" y="57"/>
                    <a:pt x="223" y="294"/>
                    <a:pt x="84" y="489"/>
                  </a:cubicBezTo>
                  <a:cubicBezTo>
                    <a:pt x="0" y="601"/>
                    <a:pt x="28" y="754"/>
                    <a:pt x="140" y="824"/>
                  </a:cubicBezTo>
                  <a:cubicBezTo>
                    <a:pt x="455" y="1025"/>
                    <a:pt x="728" y="1086"/>
                    <a:pt x="943" y="1086"/>
                  </a:cubicBezTo>
                  <a:cubicBezTo>
                    <a:pt x="1281" y="1086"/>
                    <a:pt x="1479" y="935"/>
                    <a:pt x="1479" y="935"/>
                  </a:cubicBezTo>
                  <a:cubicBezTo>
                    <a:pt x="2218" y="517"/>
                    <a:pt x="2176" y="252"/>
                    <a:pt x="2051" y="112"/>
                  </a:cubicBezTo>
                  <a:cubicBezTo>
                    <a:pt x="1981" y="43"/>
                    <a:pt x="1897" y="1"/>
                    <a:pt x="1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2"/>
            <p:cNvSpPr/>
            <p:nvPr/>
          </p:nvSpPr>
          <p:spPr>
            <a:xfrm>
              <a:off x="7930783" y="4080020"/>
              <a:ext cx="53252" cy="46647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0" y="1"/>
                  </a:moveTo>
                  <a:lnTo>
                    <a:pt x="0" y="1"/>
                  </a:lnTo>
                  <a:cubicBezTo>
                    <a:pt x="558" y="154"/>
                    <a:pt x="28" y="684"/>
                    <a:pt x="28" y="684"/>
                  </a:cubicBezTo>
                  <a:cubicBezTo>
                    <a:pt x="782" y="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2"/>
            <p:cNvSpPr/>
            <p:nvPr/>
          </p:nvSpPr>
          <p:spPr>
            <a:xfrm>
              <a:off x="7783556" y="4100926"/>
              <a:ext cx="41880" cy="37113"/>
            </a:xfrm>
            <a:custGeom>
              <a:avLst/>
              <a:gdLst/>
              <a:ahLst/>
              <a:cxnLst/>
              <a:rect l="l" t="t" r="r" b="b"/>
              <a:pathLst>
                <a:path w="615" h="545" extrusionOk="0">
                  <a:moveTo>
                    <a:pt x="614" y="1"/>
                  </a:moveTo>
                  <a:cubicBezTo>
                    <a:pt x="614" y="1"/>
                    <a:pt x="1" y="294"/>
                    <a:pt x="503" y="545"/>
                  </a:cubicBezTo>
                  <a:cubicBezTo>
                    <a:pt x="503" y="545"/>
                    <a:pt x="126" y="30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2"/>
            <p:cNvSpPr/>
            <p:nvPr/>
          </p:nvSpPr>
          <p:spPr>
            <a:xfrm>
              <a:off x="7840554" y="4131366"/>
              <a:ext cx="85530" cy="25741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256" y="0"/>
                  </a:moveTo>
                  <a:lnTo>
                    <a:pt x="1256" y="0"/>
                  </a:lnTo>
                  <a:cubicBezTo>
                    <a:pt x="1007" y="209"/>
                    <a:pt x="694" y="319"/>
                    <a:pt x="378" y="319"/>
                  </a:cubicBezTo>
                  <a:cubicBezTo>
                    <a:pt x="251" y="319"/>
                    <a:pt x="124" y="301"/>
                    <a:pt x="0" y="265"/>
                  </a:cubicBezTo>
                  <a:lnTo>
                    <a:pt x="0" y="265"/>
                  </a:lnTo>
                  <a:cubicBezTo>
                    <a:pt x="163" y="346"/>
                    <a:pt x="316" y="378"/>
                    <a:pt x="455" y="378"/>
                  </a:cubicBezTo>
                  <a:cubicBezTo>
                    <a:pt x="937" y="378"/>
                    <a:pt x="1256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2221831" y="1524915"/>
            <a:ext cx="4700337" cy="209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800" dirty="0"/>
              <a:t>Questão 01 - Qual dos polímeros abaixo é um polímero sintético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a) Polietileno</a:t>
            </a:r>
          </a:p>
          <a:p>
            <a:pPr marL="0" indent="0"/>
            <a:r>
              <a:rPr lang="pt-BR" sz="1800" dirty="0"/>
              <a:t>b) Borracha</a:t>
            </a:r>
          </a:p>
          <a:p>
            <a:pPr marL="0" indent="0"/>
            <a:r>
              <a:rPr lang="pt-BR" sz="1800" dirty="0"/>
              <a:t>c) Quitina</a:t>
            </a:r>
          </a:p>
          <a:p>
            <a:pPr marL="0" indent="0"/>
            <a:r>
              <a:rPr lang="pt-BR" sz="1800" dirty="0"/>
              <a:t>d) </a:t>
            </a:r>
            <a:r>
              <a:rPr lang="pt-BR" sz="1800" dirty="0" err="1"/>
              <a:t>Polimetacrilato</a:t>
            </a:r>
            <a:r>
              <a:rPr lang="pt-BR" sz="1800" dirty="0"/>
              <a:t> de metila</a:t>
            </a:r>
          </a:p>
        </p:txBody>
      </p:sp>
    </p:spTree>
    <p:extLst>
      <p:ext uri="{BB962C8B-B14F-4D97-AF65-F5344CB8AC3E}">
        <p14:creationId xmlns:p14="http://schemas.microsoft.com/office/powerpoint/2010/main" val="401938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1082842" y="935912"/>
            <a:ext cx="6978316" cy="32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800" dirty="0"/>
              <a:t>Questão 02 - As principais classes de polímeros sintéticos são: 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a) polímeros de adição, polímeros termofixos e elastômeros.</a:t>
            </a:r>
          </a:p>
          <a:p>
            <a:pPr marL="0" indent="0"/>
            <a:r>
              <a:rPr lang="pt-BR" sz="1800" dirty="0"/>
              <a:t>b) polímeros de adição, polímeros de condensação e polímeros de rearranjo.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c) polímeros artificiais e polímeros naturais.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d) polímeros termorrígidos e polímeros termoplásticos.</a:t>
            </a:r>
          </a:p>
          <a:p>
            <a:pPr marL="0" indent="0"/>
            <a:endParaRPr lang="pt-BR" sz="1800" dirty="0"/>
          </a:p>
          <a:p>
            <a:pPr marL="0" indent="0"/>
            <a:r>
              <a:rPr lang="pt-BR" sz="1800" dirty="0"/>
              <a:t>e) polímeros lineares, polímeros tridimensionais, polímeros de baixa densidade e polímeros de alta densidade.</a:t>
            </a:r>
          </a:p>
        </p:txBody>
      </p:sp>
    </p:spTree>
    <p:extLst>
      <p:ext uri="{BB962C8B-B14F-4D97-AF65-F5344CB8AC3E}">
        <p14:creationId xmlns:p14="http://schemas.microsoft.com/office/powerpoint/2010/main" val="37350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1026694" y="661464"/>
            <a:ext cx="7090611" cy="382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600" dirty="0"/>
              <a:t>Questão 03 - Para que o Poliuretano (PU) é usado?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/>
              <a:t>a) Usado na produção de espumas para colchões, travesseiros, assentos de automóveis e etc.</a:t>
            </a:r>
          </a:p>
          <a:p>
            <a:pPr marL="342900" indent="-342900">
              <a:buAutoNum type="alphaLcParenR"/>
            </a:pPr>
            <a:endParaRPr lang="pt-BR" sz="1600" dirty="0"/>
          </a:p>
          <a:p>
            <a:pPr marL="0" indent="0"/>
            <a:r>
              <a:rPr lang="pt-BR" sz="1600" dirty="0"/>
              <a:t>b) Suas principais aplicações são em embalagens de biscoitos e massas, sacos plásticos, revestimentos de fios, entre outros. 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/>
              <a:t>c) Usado para fabricar uma variedade de produtos moldados, desde embalagens para manteiga e sorvete, móveis de plástico, baldes, para-choques de automóveis até fibras e tecidos.</a:t>
            </a:r>
          </a:p>
          <a:p>
            <a:pPr marL="0" indent="0"/>
            <a:endParaRPr lang="pt-BR" sz="1600" dirty="0"/>
          </a:p>
          <a:p>
            <a:pPr marL="0" indent="0"/>
            <a:r>
              <a:rPr lang="pt-BR" sz="1600" dirty="0"/>
              <a:t>d) Usado em couro sintético, fraldas para bebês, cortinas, toalhas de mesa, cortinas de chuveiros, pisos e etc.</a:t>
            </a:r>
          </a:p>
        </p:txBody>
      </p:sp>
    </p:spTree>
    <p:extLst>
      <p:ext uri="{BB962C8B-B14F-4D97-AF65-F5344CB8AC3E}">
        <p14:creationId xmlns:p14="http://schemas.microsoft.com/office/powerpoint/2010/main" val="210961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47;p59">
            <a:extLst>
              <a:ext uri="{FF2B5EF4-FFF2-40B4-BE49-F238E27FC236}">
                <a16:creationId xmlns:a16="http://schemas.microsoft.com/office/drawing/2014/main" id="{58BB491E-5113-0EA4-EC82-DBDFB0E51F69}"/>
              </a:ext>
            </a:extLst>
          </p:cNvPr>
          <p:cNvSpPr txBox="1">
            <a:spLocks/>
          </p:cNvSpPr>
          <p:nvPr/>
        </p:nvSpPr>
        <p:spPr>
          <a:xfrm>
            <a:off x="2077453" y="2189746"/>
            <a:ext cx="4572000" cy="92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sz="1600" dirty="0"/>
              <a:t>1 – D) </a:t>
            </a:r>
            <a:br>
              <a:rPr lang="pt-BR" sz="1600" dirty="0"/>
            </a:br>
            <a:r>
              <a:rPr lang="pt-BR" sz="1600" dirty="0"/>
              <a:t>2 – B) </a:t>
            </a:r>
            <a:br>
              <a:rPr lang="pt-BR" sz="1600" dirty="0"/>
            </a:br>
            <a:r>
              <a:rPr lang="pt-BR" sz="1600" dirty="0"/>
              <a:t>3 – A)</a:t>
            </a:r>
          </a:p>
        </p:txBody>
      </p:sp>
      <p:sp>
        <p:nvSpPr>
          <p:cNvPr id="3" name="Google Shape;6059;p59">
            <a:extLst>
              <a:ext uri="{FF2B5EF4-FFF2-40B4-BE49-F238E27FC236}">
                <a16:creationId xmlns:a16="http://schemas.microsoft.com/office/drawing/2014/main" id="{FBEFEE21-9E26-A8D9-F3B3-AA09D5C1BFFA}"/>
              </a:ext>
            </a:extLst>
          </p:cNvPr>
          <p:cNvSpPr txBox="1">
            <a:spLocks/>
          </p:cNvSpPr>
          <p:nvPr/>
        </p:nvSpPr>
        <p:spPr>
          <a:xfrm>
            <a:off x="659713" y="147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500" dirty="0">
                <a:solidFill>
                  <a:schemeClr val="bg1"/>
                </a:solidFill>
                <a:latin typeface="Bebas Neue" panose="020B0606020202050201" pitchFamily="34" charset="0"/>
              </a:rPr>
              <a:t>RESPOSTAS</a:t>
            </a:r>
          </a:p>
        </p:txBody>
      </p:sp>
    </p:spTree>
    <p:extLst>
      <p:ext uri="{BB962C8B-B14F-4D97-AF65-F5344CB8AC3E}">
        <p14:creationId xmlns:p14="http://schemas.microsoft.com/office/powerpoint/2010/main" val="155455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43"/>
          <p:cNvSpPr/>
          <p:nvPr/>
        </p:nvSpPr>
        <p:spPr>
          <a:xfrm>
            <a:off x="7034163" y="498275"/>
            <a:ext cx="1951500" cy="19515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43"/>
          <p:cNvSpPr/>
          <p:nvPr/>
        </p:nvSpPr>
        <p:spPr>
          <a:xfrm>
            <a:off x="-179900" y="2239400"/>
            <a:ext cx="2646900" cy="26469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43"/>
          <p:cNvSpPr txBox="1">
            <a:spLocks noGrp="1"/>
          </p:cNvSpPr>
          <p:nvPr>
            <p:ph type="title"/>
          </p:nvPr>
        </p:nvSpPr>
        <p:spPr>
          <a:xfrm>
            <a:off x="2248718" y="1991629"/>
            <a:ext cx="4702800" cy="12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VAMOS COMEÇAR</a:t>
            </a:r>
            <a:endParaRPr dirty="0"/>
          </a:p>
        </p:txBody>
      </p:sp>
      <p:grpSp>
        <p:nvGrpSpPr>
          <p:cNvPr id="3046" name="Google Shape;3046;p43"/>
          <p:cNvGrpSpPr/>
          <p:nvPr/>
        </p:nvGrpSpPr>
        <p:grpSpPr>
          <a:xfrm>
            <a:off x="3396812" y="3736557"/>
            <a:ext cx="402226" cy="274636"/>
            <a:chOff x="5467216" y="5440421"/>
            <a:chExt cx="149436" cy="102035"/>
          </a:xfrm>
        </p:grpSpPr>
        <p:sp>
          <p:nvSpPr>
            <p:cNvPr id="3047" name="Google Shape;3047;p43"/>
            <p:cNvSpPr/>
            <p:nvPr/>
          </p:nvSpPr>
          <p:spPr>
            <a:xfrm>
              <a:off x="5467216" y="5440421"/>
              <a:ext cx="54565" cy="102035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377" y="1"/>
                  </a:moveTo>
                  <a:cubicBezTo>
                    <a:pt x="293" y="29"/>
                    <a:pt x="196" y="56"/>
                    <a:pt x="98" y="84"/>
                  </a:cubicBezTo>
                  <a:cubicBezTo>
                    <a:pt x="84" y="475"/>
                    <a:pt x="56" y="893"/>
                    <a:pt x="1" y="1340"/>
                  </a:cubicBezTo>
                  <a:lnTo>
                    <a:pt x="126" y="1298"/>
                  </a:lnTo>
                  <a:lnTo>
                    <a:pt x="252" y="1242"/>
                  </a:lnTo>
                  <a:cubicBezTo>
                    <a:pt x="266" y="1061"/>
                    <a:pt x="280" y="977"/>
                    <a:pt x="280" y="949"/>
                  </a:cubicBezTo>
                  <a:lnTo>
                    <a:pt x="419" y="893"/>
                  </a:lnTo>
                  <a:lnTo>
                    <a:pt x="419" y="893"/>
                  </a:lnTo>
                  <a:cubicBezTo>
                    <a:pt x="391" y="1130"/>
                    <a:pt x="377" y="1312"/>
                    <a:pt x="377" y="1409"/>
                  </a:cubicBezTo>
                  <a:cubicBezTo>
                    <a:pt x="419" y="1395"/>
                    <a:pt x="447" y="1368"/>
                    <a:pt x="489" y="1354"/>
                  </a:cubicBezTo>
                  <a:cubicBezTo>
                    <a:pt x="517" y="1326"/>
                    <a:pt x="558" y="1312"/>
                    <a:pt x="600" y="1298"/>
                  </a:cubicBezTo>
                  <a:lnTo>
                    <a:pt x="614" y="1298"/>
                  </a:lnTo>
                  <a:cubicBezTo>
                    <a:pt x="628" y="1047"/>
                    <a:pt x="670" y="642"/>
                    <a:pt x="754" y="70"/>
                  </a:cubicBezTo>
                  <a:lnTo>
                    <a:pt x="754" y="70"/>
                  </a:lnTo>
                  <a:cubicBezTo>
                    <a:pt x="670" y="112"/>
                    <a:pt x="572" y="140"/>
                    <a:pt x="489" y="154"/>
                  </a:cubicBezTo>
                  <a:cubicBezTo>
                    <a:pt x="475" y="349"/>
                    <a:pt x="461" y="503"/>
                    <a:pt x="447" y="600"/>
                  </a:cubicBezTo>
                  <a:lnTo>
                    <a:pt x="377" y="642"/>
                  </a:lnTo>
                  <a:lnTo>
                    <a:pt x="321" y="670"/>
                  </a:lnTo>
                  <a:cubicBezTo>
                    <a:pt x="335" y="447"/>
                    <a:pt x="349" y="224"/>
                    <a:pt x="377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5520695" y="5498531"/>
              <a:ext cx="30394" cy="35821"/>
            </a:xfrm>
            <a:custGeom>
              <a:avLst/>
              <a:gdLst/>
              <a:ahLst/>
              <a:cxnLst/>
              <a:rect l="l" t="t" r="r" b="b"/>
              <a:pathLst>
                <a:path w="420" h="495" extrusionOk="0">
                  <a:moveTo>
                    <a:pt x="230" y="1"/>
                  </a:moveTo>
                  <a:cubicBezTo>
                    <a:pt x="219" y="1"/>
                    <a:pt x="208" y="3"/>
                    <a:pt x="196" y="7"/>
                  </a:cubicBezTo>
                  <a:cubicBezTo>
                    <a:pt x="126" y="7"/>
                    <a:pt x="57" y="48"/>
                    <a:pt x="15" y="118"/>
                  </a:cubicBezTo>
                  <a:cubicBezTo>
                    <a:pt x="1" y="160"/>
                    <a:pt x="15" y="202"/>
                    <a:pt x="29" y="244"/>
                  </a:cubicBezTo>
                  <a:cubicBezTo>
                    <a:pt x="71" y="230"/>
                    <a:pt x="112" y="216"/>
                    <a:pt x="154" y="216"/>
                  </a:cubicBezTo>
                  <a:cubicBezTo>
                    <a:pt x="168" y="202"/>
                    <a:pt x="168" y="202"/>
                    <a:pt x="154" y="188"/>
                  </a:cubicBezTo>
                  <a:cubicBezTo>
                    <a:pt x="154" y="160"/>
                    <a:pt x="168" y="146"/>
                    <a:pt x="182" y="132"/>
                  </a:cubicBezTo>
                  <a:cubicBezTo>
                    <a:pt x="210" y="132"/>
                    <a:pt x="224" y="146"/>
                    <a:pt x="224" y="174"/>
                  </a:cubicBezTo>
                  <a:cubicBezTo>
                    <a:pt x="224" y="174"/>
                    <a:pt x="224" y="188"/>
                    <a:pt x="224" y="202"/>
                  </a:cubicBezTo>
                  <a:cubicBezTo>
                    <a:pt x="196" y="258"/>
                    <a:pt x="154" y="314"/>
                    <a:pt x="112" y="355"/>
                  </a:cubicBezTo>
                  <a:cubicBezTo>
                    <a:pt x="71" y="383"/>
                    <a:pt x="57" y="439"/>
                    <a:pt x="71" y="495"/>
                  </a:cubicBezTo>
                  <a:cubicBezTo>
                    <a:pt x="94" y="472"/>
                    <a:pt x="134" y="461"/>
                    <a:pt x="193" y="461"/>
                  </a:cubicBezTo>
                  <a:cubicBezTo>
                    <a:pt x="241" y="461"/>
                    <a:pt x="302" y="468"/>
                    <a:pt x="377" y="481"/>
                  </a:cubicBezTo>
                  <a:cubicBezTo>
                    <a:pt x="377" y="425"/>
                    <a:pt x="391" y="383"/>
                    <a:pt x="419" y="355"/>
                  </a:cubicBezTo>
                  <a:cubicBezTo>
                    <a:pt x="387" y="339"/>
                    <a:pt x="354" y="332"/>
                    <a:pt x="321" y="332"/>
                  </a:cubicBezTo>
                  <a:cubicBezTo>
                    <a:pt x="298" y="332"/>
                    <a:pt x="275" y="336"/>
                    <a:pt x="252" y="341"/>
                  </a:cubicBezTo>
                  <a:cubicBezTo>
                    <a:pt x="322" y="286"/>
                    <a:pt x="363" y="216"/>
                    <a:pt x="363" y="132"/>
                  </a:cubicBezTo>
                  <a:cubicBezTo>
                    <a:pt x="363" y="90"/>
                    <a:pt x="336" y="35"/>
                    <a:pt x="294" y="21"/>
                  </a:cubicBezTo>
                  <a:cubicBezTo>
                    <a:pt x="274" y="11"/>
                    <a:pt x="254" y="1"/>
                    <a:pt x="230" y="1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5553041" y="5464663"/>
              <a:ext cx="63611" cy="70122"/>
            </a:xfrm>
            <a:custGeom>
              <a:avLst/>
              <a:gdLst/>
              <a:ahLst/>
              <a:cxnLst/>
              <a:rect l="l" t="t" r="r" b="b"/>
              <a:pathLst>
                <a:path w="879" h="969" extrusionOk="0">
                  <a:moveTo>
                    <a:pt x="516" y="391"/>
                  </a:moveTo>
                  <a:cubicBezTo>
                    <a:pt x="586" y="391"/>
                    <a:pt x="628" y="419"/>
                    <a:pt x="614" y="489"/>
                  </a:cubicBezTo>
                  <a:cubicBezTo>
                    <a:pt x="614" y="530"/>
                    <a:pt x="586" y="572"/>
                    <a:pt x="558" y="614"/>
                  </a:cubicBezTo>
                  <a:cubicBezTo>
                    <a:pt x="516" y="698"/>
                    <a:pt x="419" y="754"/>
                    <a:pt x="321" y="782"/>
                  </a:cubicBezTo>
                  <a:cubicBezTo>
                    <a:pt x="293" y="782"/>
                    <a:pt x="265" y="740"/>
                    <a:pt x="251" y="684"/>
                  </a:cubicBezTo>
                  <a:cubicBezTo>
                    <a:pt x="265" y="530"/>
                    <a:pt x="377" y="419"/>
                    <a:pt x="516" y="391"/>
                  </a:cubicBezTo>
                  <a:close/>
                  <a:moveTo>
                    <a:pt x="628" y="0"/>
                  </a:moveTo>
                  <a:cubicBezTo>
                    <a:pt x="572" y="0"/>
                    <a:pt x="516" y="14"/>
                    <a:pt x="460" y="42"/>
                  </a:cubicBezTo>
                  <a:cubicBezTo>
                    <a:pt x="377" y="70"/>
                    <a:pt x="307" y="112"/>
                    <a:pt x="237" y="154"/>
                  </a:cubicBezTo>
                  <a:cubicBezTo>
                    <a:pt x="182" y="224"/>
                    <a:pt x="112" y="307"/>
                    <a:pt x="70" y="391"/>
                  </a:cubicBezTo>
                  <a:cubicBezTo>
                    <a:pt x="28" y="489"/>
                    <a:pt x="0" y="600"/>
                    <a:pt x="14" y="698"/>
                  </a:cubicBezTo>
                  <a:cubicBezTo>
                    <a:pt x="28" y="768"/>
                    <a:pt x="56" y="837"/>
                    <a:pt x="112" y="893"/>
                  </a:cubicBezTo>
                  <a:cubicBezTo>
                    <a:pt x="154" y="935"/>
                    <a:pt x="195" y="963"/>
                    <a:pt x="265" y="963"/>
                  </a:cubicBezTo>
                  <a:cubicBezTo>
                    <a:pt x="282" y="967"/>
                    <a:pt x="299" y="969"/>
                    <a:pt x="317" y="969"/>
                  </a:cubicBezTo>
                  <a:cubicBezTo>
                    <a:pt x="362" y="969"/>
                    <a:pt x="411" y="959"/>
                    <a:pt x="460" y="949"/>
                  </a:cubicBezTo>
                  <a:cubicBezTo>
                    <a:pt x="530" y="907"/>
                    <a:pt x="600" y="865"/>
                    <a:pt x="656" y="809"/>
                  </a:cubicBezTo>
                  <a:cubicBezTo>
                    <a:pt x="684" y="782"/>
                    <a:pt x="712" y="754"/>
                    <a:pt x="739" y="726"/>
                  </a:cubicBezTo>
                  <a:cubicBezTo>
                    <a:pt x="767" y="670"/>
                    <a:pt x="795" y="614"/>
                    <a:pt x="823" y="558"/>
                  </a:cubicBezTo>
                  <a:cubicBezTo>
                    <a:pt x="851" y="489"/>
                    <a:pt x="865" y="405"/>
                    <a:pt x="865" y="321"/>
                  </a:cubicBezTo>
                  <a:cubicBezTo>
                    <a:pt x="879" y="251"/>
                    <a:pt x="851" y="182"/>
                    <a:pt x="823" y="126"/>
                  </a:cubicBezTo>
                  <a:cubicBezTo>
                    <a:pt x="781" y="56"/>
                    <a:pt x="712" y="14"/>
                    <a:pt x="628" y="0"/>
                  </a:cubicBez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0" name="Google Shape;3050;p43"/>
          <p:cNvGrpSpPr/>
          <p:nvPr/>
        </p:nvGrpSpPr>
        <p:grpSpPr>
          <a:xfrm rot="558488">
            <a:off x="366145" y="1715757"/>
            <a:ext cx="1816913" cy="2964074"/>
            <a:chOff x="3959248" y="4172198"/>
            <a:chExt cx="1472318" cy="2401909"/>
          </a:xfrm>
        </p:grpSpPr>
        <p:sp>
          <p:nvSpPr>
            <p:cNvPr id="3051" name="Google Shape;3051;p43"/>
            <p:cNvSpPr/>
            <p:nvPr/>
          </p:nvSpPr>
          <p:spPr>
            <a:xfrm>
              <a:off x="5277814" y="5729837"/>
              <a:ext cx="22952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5069629" y="57016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5057769" y="5627878"/>
              <a:ext cx="10836" cy="51279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3959248" y="4998286"/>
              <a:ext cx="1300912" cy="1575821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3"/>
            <p:cNvSpPr/>
            <p:nvPr/>
          </p:nvSpPr>
          <p:spPr>
            <a:xfrm>
              <a:off x="4299683" y="5093506"/>
              <a:ext cx="347604" cy="1061668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3"/>
            <p:cNvSpPr/>
            <p:nvPr/>
          </p:nvSpPr>
          <p:spPr>
            <a:xfrm>
              <a:off x="4102077" y="5267307"/>
              <a:ext cx="282162" cy="840256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3"/>
            <p:cNvSpPr/>
            <p:nvPr/>
          </p:nvSpPr>
          <p:spPr>
            <a:xfrm>
              <a:off x="4607866" y="5094018"/>
              <a:ext cx="410743" cy="130543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3"/>
            <p:cNvSpPr/>
            <p:nvPr/>
          </p:nvSpPr>
          <p:spPr>
            <a:xfrm>
              <a:off x="4913745" y="5084035"/>
              <a:ext cx="70306" cy="83360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4606415" y="5164835"/>
              <a:ext cx="421664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4733033" y="5175585"/>
              <a:ext cx="189160" cy="260746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4772367" y="5405102"/>
              <a:ext cx="154263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4885162" y="5179254"/>
              <a:ext cx="37030" cy="232163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5004187" y="5099478"/>
              <a:ext cx="13225" cy="79862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4299683" y="5494519"/>
              <a:ext cx="335659" cy="87029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3959248" y="6156277"/>
              <a:ext cx="1300912" cy="416630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3"/>
            <p:cNvSpPr/>
            <p:nvPr/>
          </p:nvSpPr>
          <p:spPr>
            <a:xfrm>
              <a:off x="4265127" y="5657655"/>
              <a:ext cx="1036668" cy="18020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3"/>
            <p:cNvSpPr/>
            <p:nvPr/>
          </p:nvSpPr>
          <p:spPr>
            <a:xfrm>
              <a:off x="4265127" y="5549637"/>
              <a:ext cx="1036668" cy="236599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3"/>
            <p:cNvSpPr/>
            <p:nvPr/>
          </p:nvSpPr>
          <p:spPr>
            <a:xfrm>
              <a:off x="4240128" y="4173905"/>
              <a:ext cx="511850" cy="628144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4115216" y="5502966"/>
              <a:ext cx="25085" cy="533266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4331764" y="4172454"/>
              <a:ext cx="420213" cy="558180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4510343" y="4695990"/>
              <a:ext cx="528488" cy="441629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4511537" y="4854348"/>
              <a:ext cx="264244" cy="283271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4538840" y="4707935"/>
              <a:ext cx="260746" cy="151191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4511537" y="4836089"/>
              <a:ext cx="288049" cy="64760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4775694" y="4843597"/>
              <a:ext cx="263135" cy="57251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4511537" y="5581462"/>
              <a:ext cx="546320" cy="152471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4249684" y="5141115"/>
              <a:ext cx="130970" cy="233357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4351985" y="5683849"/>
              <a:ext cx="63224" cy="76193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4415123" y="5699292"/>
              <a:ext cx="38139" cy="71500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4140216" y="5001870"/>
              <a:ext cx="373713" cy="501184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4353180" y="4172198"/>
              <a:ext cx="398797" cy="528658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4538840" y="4694796"/>
              <a:ext cx="499990" cy="192914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5032770" y="4887624"/>
              <a:ext cx="6058" cy="207163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4635254" y="5535047"/>
              <a:ext cx="666539" cy="179775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4384151" y="6039642"/>
              <a:ext cx="876006" cy="314328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4265127" y="5657655"/>
              <a:ext cx="1036668" cy="1195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4736446" y="5586240"/>
              <a:ext cx="97694" cy="144110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3"/>
            <p:cNvSpPr/>
            <p:nvPr/>
          </p:nvSpPr>
          <p:spPr>
            <a:xfrm>
              <a:off x="4782861" y="5593408"/>
              <a:ext cx="82166" cy="140526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3"/>
            <p:cNvSpPr/>
            <p:nvPr/>
          </p:nvSpPr>
          <p:spPr>
            <a:xfrm>
              <a:off x="4140216" y="5683764"/>
              <a:ext cx="161345" cy="260831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3"/>
            <p:cNvSpPr/>
            <p:nvPr/>
          </p:nvSpPr>
          <p:spPr>
            <a:xfrm>
              <a:off x="4384151" y="5752874"/>
              <a:ext cx="3669" cy="402296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4299683" y="5093506"/>
              <a:ext cx="216634" cy="540433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4097299" y="6044420"/>
              <a:ext cx="1154584" cy="382159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3"/>
            <p:cNvSpPr/>
            <p:nvPr/>
          </p:nvSpPr>
          <p:spPr>
            <a:xfrm>
              <a:off x="4889940" y="5238724"/>
              <a:ext cx="380965" cy="283356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3"/>
            <p:cNvSpPr/>
            <p:nvPr/>
          </p:nvSpPr>
          <p:spPr>
            <a:xfrm>
              <a:off x="4887551" y="5233946"/>
              <a:ext cx="386938" cy="290523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4900691" y="5305360"/>
              <a:ext cx="321410" cy="208358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4929701" y="5484451"/>
              <a:ext cx="5119" cy="4351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5006149" y="5433343"/>
              <a:ext cx="15187" cy="11689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4970570" y="5441108"/>
              <a:ext cx="15017" cy="11348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4990365" y="5450578"/>
              <a:ext cx="14334" cy="11945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4964597" y="5462524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5015790" y="5408941"/>
              <a:ext cx="15017" cy="11945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5048298" y="5406638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5047786" y="5388123"/>
              <a:ext cx="14420" cy="11689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5076454" y="5363721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5092324" y="5376263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5118092" y="5351861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3"/>
            <p:cNvSpPr/>
            <p:nvPr/>
          </p:nvSpPr>
          <p:spPr>
            <a:xfrm>
              <a:off x="5141896" y="5341110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3"/>
            <p:cNvSpPr/>
            <p:nvPr/>
          </p:nvSpPr>
          <p:spPr>
            <a:xfrm>
              <a:off x="5073639" y="5387611"/>
              <a:ext cx="8788" cy="6996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3"/>
            <p:cNvSpPr/>
            <p:nvPr/>
          </p:nvSpPr>
          <p:spPr>
            <a:xfrm>
              <a:off x="5103758" y="536474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3"/>
            <p:cNvSpPr/>
            <p:nvPr/>
          </p:nvSpPr>
          <p:spPr>
            <a:xfrm>
              <a:off x="5122443" y="5334029"/>
              <a:ext cx="9556" cy="7082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3"/>
            <p:cNvSpPr/>
            <p:nvPr/>
          </p:nvSpPr>
          <p:spPr>
            <a:xfrm>
              <a:off x="5146589" y="5320974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3"/>
            <p:cNvSpPr/>
            <p:nvPr/>
          </p:nvSpPr>
          <p:spPr>
            <a:xfrm>
              <a:off x="5171674" y="5324558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3"/>
            <p:cNvSpPr/>
            <p:nvPr/>
          </p:nvSpPr>
          <p:spPr>
            <a:xfrm>
              <a:off x="5156231" y="5337953"/>
              <a:ext cx="10239" cy="819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3"/>
            <p:cNvSpPr/>
            <p:nvPr/>
          </p:nvSpPr>
          <p:spPr>
            <a:xfrm>
              <a:off x="5157340" y="5324216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3"/>
            <p:cNvSpPr/>
            <p:nvPr/>
          </p:nvSpPr>
          <p:spPr>
            <a:xfrm>
              <a:off x="5132340" y="5336418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3"/>
            <p:cNvSpPr/>
            <p:nvPr/>
          </p:nvSpPr>
          <p:spPr>
            <a:xfrm>
              <a:off x="5178841" y="5315002"/>
              <a:ext cx="10324" cy="7850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3"/>
            <p:cNvSpPr/>
            <p:nvPr/>
          </p:nvSpPr>
          <p:spPr>
            <a:xfrm>
              <a:off x="5195479" y="531022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3"/>
            <p:cNvSpPr/>
            <p:nvPr/>
          </p:nvSpPr>
          <p:spPr>
            <a:xfrm>
              <a:off x="5066984" y="5399812"/>
              <a:ext cx="10239" cy="8703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3"/>
            <p:cNvSpPr/>
            <p:nvPr/>
          </p:nvSpPr>
          <p:spPr>
            <a:xfrm>
              <a:off x="5097956" y="5356980"/>
              <a:ext cx="10153" cy="8703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3"/>
            <p:cNvSpPr/>
            <p:nvPr/>
          </p:nvSpPr>
          <p:spPr>
            <a:xfrm>
              <a:off x="5034391" y="5410733"/>
              <a:ext cx="8788" cy="7679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3"/>
            <p:cNvSpPr/>
            <p:nvPr/>
          </p:nvSpPr>
          <p:spPr>
            <a:xfrm>
              <a:off x="5154780" y="5301350"/>
              <a:ext cx="69197" cy="7679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3"/>
            <p:cNvSpPr/>
            <p:nvPr/>
          </p:nvSpPr>
          <p:spPr>
            <a:xfrm>
              <a:off x="4803083" y="5530269"/>
              <a:ext cx="132165" cy="154860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3" name="Google Shape;3123;p43"/>
            <p:cNvGrpSpPr/>
            <p:nvPr/>
          </p:nvGrpSpPr>
          <p:grpSpPr>
            <a:xfrm>
              <a:off x="5070994" y="5320633"/>
              <a:ext cx="93854" cy="74230"/>
              <a:chOff x="1800064" y="3660314"/>
              <a:chExt cx="85454" cy="67586"/>
            </a:xfrm>
          </p:grpSpPr>
          <p:sp>
            <p:nvSpPr>
              <p:cNvPr id="3124" name="Google Shape;3124;p43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43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43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3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3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3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3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1" name="Google Shape;3131;p43"/>
            <p:cNvSpPr/>
            <p:nvPr/>
          </p:nvSpPr>
          <p:spPr>
            <a:xfrm>
              <a:off x="5225597" y="5140006"/>
              <a:ext cx="205969" cy="157079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3"/>
            <p:cNvSpPr/>
            <p:nvPr/>
          </p:nvSpPr>
          <p:spPr>
            <a:xfrm>
              <a:off x="5273207" y="5157753"/>
              <a:ext cx="158359" cy="139332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3"/>
            <p:cNvSpPr/>
            <p:nvPr/>
          </p:nvSpPr>
          <p:spPr>
            <a:xfrm>
              <a:off x="5301790" y="5185739"/>
              <a:ext cx="66637" cy="45392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3"/>
            <p:cNvSpPr/>
            <p:nvPr/>
          </p:nvSpPr>
          <p:spPr>
            <a:xfrm>
              <a:off x="4140216" y="5683764"/>
              <a:ext cx="161345" cy="260831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3"/>
            <p:cNvSpPr/>
            <p:nvPr/>
          </p:nvSpPr>
          <p:spPr>
            <a:xfrm>
              <a:off x="4092009" y="5686835"/>
              <a:ext cx="96500" cy="254432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3"/>
            <p:cNvSpPr/>
            <p:nvPr/>
          </p:nvSpPr>
          <p:spPr>
            <a:xfrm>
              <a:off x="4772367" y="5405102"/>
              <a:ext cx="154263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3"/>
            <p:cNvSpPr/>
            <p:nvPr/>
          </p:nvSpPr>
          <p:spPr>
            <a:xfrm>
              <a:off x="4606415" y="5164835"/>
              <a:ext cx="421664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43"/>
          <p:cNvGrpSpPr/>
          <p:nvPr/>
        </p:nvGrpSpPr>
        <p:grpSpPr>
          <a:xfrm rot="-266624">
            <a:off x="7018838" y="430959"/>
            <a:ext cx="2065264" cy="1626604"/>
            <a:chOff x="7617330" y="4078182"/>
            <a:chExt cx="639299" cy="503513"/>
          </a:xfrm>
        </p:grpSpPr>
        <p:sp>
          <p:nvSpPr>
            <p:cNvPr id="3139" name="Google Shape;3139;p43"/>
            <p:cNvSpPr/>
            <p:nvPr/>
          </p:nvSpPr>
          <p:spPr>
            <a:xfrm>
              <a:off x="7730372" y="4085264"/>
              <a:ext cx="417029" cy="494456"/>
            </a:xfrm>
            <a:custGeom>
              <a:avLst/>
              <a:gdLst/>
              <a:ahLst/>
              <a:cxnLst/>
              <a:rect l="l" t="t" r="r" b="b"/>
              <a:pathLst>
                <a:path w="6124" h="7261" extrusionOk="0">
                  <a:moveTo>
                    <a:pt x="2662" y="1"/>
                  </a:moveTo>
                  <a:cubicBezTo>
                    <a:pt x="2060" y="1"/>
                    <a:pt x="1284" y="271"/>
                    <a:pt x="1284" y="412"/>
                  </a:cubicBezTo>
                  <a:cubicBezTo>
                    <a:pt x="1270" y="579"/>
                    <a:pt x="1660" y="872"/>
                    <a:pt x="1660" y="872"/>
                  </a:cubicBezTo>
                  <a:lnTo>
                    <a:pt x="2009" y="3272"/>
                  </a:lnTo>
                  <a:lnTo>
                    <a:pt x="1102" y="4220"/>
                  </a:lnTo>
                  <a:lnTo>
                    <a:pt x="363" y="5127"/>
                  </a:lnTo>
                  <a:lnTo>
                    <a:pt x="0" y="5950"/>
                  </a:lnTo>
                  <a:lnTo>
                    <a:pt x="84" y="6494"/>
                  </a:lnTo>
                  <a:lnTo>
                    <a:pt x="502" y="6996"/>
                  </a:lnTo>
                  <a:lnTo>
                    <a:pt x="1549" y="7261"/>
                  </a:lnTo>
                  <a:lnTo>
                    <a:pt x="3599" y="7066"/>
                  </a:lnTo>
                  <a:lnTo>
                    <a:pt x="5343" y="6536"/>
                  </a:lnTo>
                  <a:lnTo>
                    <a:pt x="5956" y="5964"/>
                  </a:lnTo>
                  <a:lnTo>
                    <a:pt x="6124" y="5252"/>
                  </a:lnTo>
                  <a:lnTo>
                    <a:pt x="5747" y="4541"/>
                  </a:lnTo>
                  <a:lnTo>
                    <a:pt x="4952" y="3941"/>
                  </a:lnTo>
                  <a:lnTo>
                    <a:pt x="3669" y="3258"/>
                  </a:lnTo>
                  <a:lnTo>
                    <a:pt x="3292" y="3062"/>
                  </a:lnTo>
                  <a:lnTo>
                    <a:pt x="2957" y="831"/>
                  </a:lnTo>
                  <a:lnTo>
                    <a:pt x="2818" y="677"/>
                  </a:lnTo>
                  <a:cubicBezTo>
                    <a:pt x="2818" y="677"/>
                    <a:pt x="3432" y="49"/>
                    <a:pt x="2818" y="8"/>
                  </a:cubicBezTo>
                  <a:cubicBezTo>
                    <a:pt x="2768" y="3"/>
                    <a:pt x="2716" y="1"/>
                    <a:pt x="2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3"/>
            <p:cNvSpPr/>
            <p:nvPr/>
          </p:nvSpPr>
          <p:spPr>
            <a:xfrm>
              <a:off x="7795882" y="4358743"/>
              <a:ext cx="254685" cy="63331"/>
            </a:xfrm>
            <a:custGeom>
              <a:avLst/>
              <a:gdLst/>
              <a:ahLst/>
              <a:cxnLst/>
              <a:rect l="l" t="t" r="r" b="b"/>
              <a:pathLst>
                <a:path w="3740" h="930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531" y="930"/>
                    <a:pt x="1333" y="930"/>
                  </a:cubicBezTo>
                  <a:cubicBezTo>
                    <a:pt x="1997" y="930"/>
                    <a:pt x="2848" y="738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3"/>
            <p:cNvSpPr/>
            <p:nvPr/>
          </p:nvSpPr>
          <p:spPr>
            <a:xfrm>
              <a:off x="7739838" y="4361195"/>
              <a:ext cx="391424" cy="208106"/>
            </a:xfrm>
            <a:custGeom>
              <a:avLst/>
              <a:gdLst/>
              <a:ahLst/>
              <a:cxnLst/>
              <a:rect l="l" t="t" r="r" b="b"/>
              <a:pathLst>
                <a:path w="5748" h="3056" extrusionOk="0">
                  <a:moveTo>
                    <a:pt x="182" y="2219"/>
                  </a:moveTo>
                  <a:cubicBezTo>
                    <a:pt x="238" y="2428"/>
                    <a:pt x="377" y="2609"/>
                    <a:pt x="573" y="2707"/>
                  </a:cubicBezTo>
                  <a:cubicBezTo>
                    <a:pt x="1159" y="3055"/>
                    <a:pt x="2233" y="2916"/>
                    <a:pt x="3042" y="2804"/>
                  </a:cubicBezTo>
                  <a:cubicBezTo>
                    <a:pt x="3795" y="2721"/>
                    <a:pt x="4813" y="2372"/>
                    <a:pt x="5357" y="1940"/>
                  </a:cubicBezTo>
                  <a:cubicBezTo>
                    <a:pt x="5594" y="1744"/>
                    <a:pt x="5748" y="1535"/>
                    <a:pt x="5734" y="1326"/>
                  </a:cubicBezTo>
                  <a:cubicBezTo>
                    <a:pt x="5720" y="628"/>
                    <a:pt x="4562" y="1"/>
                    <a:pt x="4562" y="1"/>
                  </a:cubicBezTo>
                  <a:lnTo>
                    <a:pt x="4548" y="15"/>
                  </a:lnTo>
                  <a:cubicBezTo>
                    <a:pt x="4478" y="70"/>
                    <a:pt x="3990" y="391"/>
                    <a:pt x="2693" y="642"/>
                  </a:cubicBezTo>
                  <a:cubicBezTo>
                    <a:pt x="1298" y="921"/>
                    <a:pt x="838" y="628"/>
                    <a:pt x="824" y="614"/>
                  </a:cubicBezTo>
                  <a:lnTo>
                    <a:pt x="824" y="614"/>
                  </a:lnTo>
                  <a:cubicBezTo>
                    <a:pt x="810" y="642"/>
                    <a:pt x="1" y="1633"/>
                    <a:pt x="182" y="2219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3"/>
            <p:cNvSpPr/>
            <p:nvPr/>
          </p:nvSpPr>
          <p:spPr>
            <a:xfrm>
              <a:off x="8012500" y="4468516"/>
              <a:ext cx="14300" cy="16207"/>
            </a:xfrm>
            <a:custGeom>
              <a:avLst/>
              <a:gdLst/>
              <a:ahLst/>
              <a:cxnLst/>
              <a:rect l="l" t="t" r="r" b="b"/>
              <a:pathLst>
                <a:path w="210" h="238" extrusionOk="0">
                  <a:moveTo>
                    <a:pt x="84" y="1"/>
                  </a:moveTo>
                  <a:cubicBezTo>
                    <a:pt x="28" y="15"/>
                    <a:pt x="0" y="85"/>
                    <a:pt x="14" y="140"/>
                  </a:cubicBezTo>
                  <a:cubicBezTo>
                    <a:pt x="14" y="196"/>
                    <a:pt x="70" y="238"/>
                    <a:pt x="126" y="238"/>
                  </a:cubicBezTo>
                  <a:cubicBezTo>
                    <a:pt x="181" y="224"/>
                    <a:pt x="209" y="168"/>
                    <a:pt x="195" y="112"/>
                  </a:cubicBezTo>
                  <a:cubicBezTo>
                    <a:pt x="195" y="43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3"/>
            <p:cNvSpPr/>
            <p:nvPr/>
          </p:nvSpPr>
          <p:spPr>
            <a:xfrm>
              <a:off x="8017199" y="4472330"/>
              <a:ext cx="4835" cy="5788"/>
            </a:xfrm>
            <a:custGeom>
              <a:avLst/>
              <a:gdLst/>
              <a:ahLst/>
              <a:cxnLst/>
              <a:rect l="l" t="t" r="r" b="b"/>
              <a:pathLst>
                <a:path w="71" h="85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6"/>
                    <a:pt x="29" y="84"/>
                    <a:pt x="43" y="84"/>
                  </a:cubicBezTo>
                  <a:cubicBezTo>
                    <a:pt x="57" y="70"/>
                    <a:pt x="71" y="56"/>
                    <a:pt x="71" y="29"/>
                  </a:cubicBezTo>
                  <a:cubicBezTo>
                    <a:pt x="71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3"/>
            <p:cNvSpPr/>
            <p:nvPr/>
          </p:nvSpPr>
          <p:spPr>
            <a:xfrm>
              <a:off x="7998676" y="4465452"/>
              <a:ext cx="7218" cy="6537"/>
            </a:xfrm>
            <a:custGeom>
              <a:avLst/>
              <a:gdLst/>
              <a:ahLst/>
              <a:cxnLst/>
              <a:rect l="l" t="t" r="r" b="b"/>
              <a:pathLst>
                <a:path w="106" h="96" extrusionOk="0">
                  <a:moveTo>
                    <a:pt x="53" y="0"/>
                  </a:moveTo>
                  <a:cubicBezTo>
                    <a:pt x="26" y="0"/>
                    <a:pt x="0" y="21"/>
                    <a:pt x="8" y="60"/>
                  </a:cubicBezTo>
                  <a:cubicBezTo>
                    <a:pt x="8" y="84"/>
                    <a:pt x="27" y="95"/>
                    <a:pt x="48" y="95"/>
                  </a:cubicBezTo>
                  <a:cubicBezTo>
                    <a:pt x="75" y="95"/>
                    <a:pt x="105" y="77"/>
                    <a:pt x="105" y="46"/>
                  </a:cubicBezTo>
                  <a:cubicBezTo>
                    <a:pt x="99" y="14"/>
                    <a:pt x="76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3"/>
            <p:cNvSpPr/>
            <p:nvPr/>
          </p:nvSpPr>
          <p:spPr>
            <a:xfrm>
              <a:off x="8000106" y="4466133"/>
              <a:ext cx="2928" cy="2452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22" y="1"/>
                  </a:moveTo>
                  <a:cubicBezTo>
                    <a:pt x="11" y="1"/>
                    <a:pt x="1" y="8"/>
                    <a:pt x="1" y="22"/>
                  </a:cubicBezTo>
                  <a:cubicBezTo>
                    <a:pt x="1" y="36"/>
                    <a:pt x="15" y="36"/>
                    <a:pt x="29" y="36"/>
                  </a:cubicBezTo>
                  <a:cubicBezTo>
                    <a:pt x="29" y="36"/>
                    <a:pt x="43" y="22"/>
                    <a:pt x="43" y="22"/>
                  </a:cubicBezTo>
                  <a:cubicBezTo>
                    <a:pt x="43" y="8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3"/>
            <p:cNvSpPr/>
            <p:nvPr/>
          </p:nvSpPr>
          <p:spPr>
            <a:xfrm>
              <a:off x="8051860" y="4458302"/>
              <a:ext cx="2928" cy="2247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22" y="1"/>
                  </a:moveTo>
                  <a:cubicBezTo>
                    <a:pt x="11" y="1"/>
                    <a:pt x="1" y="4"/>
                    <a:pt x="8" y="11"/>
                  </a:cubicBezTo>
                  <a:cubicBezTo>
                    <a:pt x="8" y="25"/>
                    <a:pt x="15" y="32"/>
                    <a:pt x="22" y="32"/>
                  </a:cubicBezTo>
                  <a:cubicBezTo>
                    <a:pt x="29" y="32"/>
                    <a:pt x="36" y="25"/>
                    <a:pt x="36" y="11"/>
                  </a:cubicBezTo>
                  <a:cubicBezTo>
                    <a:pt x="43" y="4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3"/>
            <p:cNvSpPr/>
            <p:nvPr/>
          </p:nvSpPr>
          <p:spPr>
            <a:xfrm>
              <a:off x="7816311" y="4447270"/>
              <a:ext cx="16752" cy="9942"/>
            </a:xfrm>
            <a:custGeom>
              <a:avLst/>
              <a:gdLst/>
              <a:ahLst/>
              <a:cxnLst/>
              <a:rect l="l" t="t" r="r" b="b"/>
              <a:pathLst>
                <a:path w="246" h="146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8"/>
                    <a:pt x="63" y="145"/>
                    <a:pt x="133" y="145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3"/>
            <p:cNvSpPr/>
            <p:nvPr/>
          </p:nvSpPr>
          <p:spPr>
            <a:xfrm>
              <a:off x="7819648" y="4447610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8" y="1"/>
                  </a:moveTo>
                  <a:cubicBezTo>
                    <a:pt x="14" y="1"/>
                    <a:pt x="1" y="29"/>
                    <a:pt x="1" y="43"/>
                  </a:cubicBezTo>
                  <a:cubicBezTo>
                    <a:pt x="1" y="57"/>
                    <a:pt x="14" y="71"/>
                    <a:pt x="42" y="71"/>
                  </a:cubicBezTo>
                  <a:cubicBezTo>
                    <a:pt x="84" y="57"/>
                    <a:pt x="70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3"/>
            <p:cNvSpPr/>
            <p:nvPr/>
          </p:nvSpPr>
          <p:spPr>
            <a:xfrm>
              <a:off x="7797176" y="4509375"/>
              <a:ext cx="15867" cy="15254"/>
            </a:xfrm>
            <a:custGeom>
              <a:avLst/>
              <a:gdLst/>
              <a:ahLst/>
              <a:cxnLst/>
              <a:rect l="l" t="t" r="r" b="b"/>
              <a:pathLst>
                <a:path w="233" h="224" extrusionOk="0">
                  <a:moveTo>
                    <a:pt x="127" y="1"/>
                  </a:moveTo>
                  <a:cubicBezTo>
                    <a:pt x="64" y="1"/>
                    <a:pt x="0" y="48"/>
                    <a:pt x="24" y="126"/>
                  </a:cubicBezTo>
                  <a:cubicBezTo>
                    <a:pt x="24" y="196"/>
                    <a:pt x="79" y="224"/>
                    <a:pt x="135" y="224"/>
                  </a:cubicBezTo>
                  <a:cubicBezTo>
                    <a:pt x="191" y="210"/>
                    <a:pt x="233" y="154"/>
                    <a:pt x="233" y="98"/>
                  </a:cubicBezTo>
                  <a:cubicBezTo>
                    <a:pt x="227" y="31"/>
                    <a:pt x="177" y="1"/>
                    <a:pt x="12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3"/>
            <p:cNvSpPr/>
            <p:nvPr/>
          </p:nvSpPr>
          <p:spPr>
            <a:xfrm>
              <a:off x="7800649" y="4515095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0"/>
                  </a:moveTo>
                  <a:cubicBezTo>
                    <a:pt x="14" y="0"/>
                    <a:pt x="1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3"/>
            <p:cNvSpPr/>
            <p:nvPr/>
          </p:nvSpPr>
          <p:spPr>
            <a:xfrm>
              <a:off x="8008687" y="4427726"/>
              <a:ext cx="7627" cy="6946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14" y="14"/>
                    <a:pt x="0" y="28"/>
                    <a:pt x="0" y="56"/>
                  </a:cubicBezTo>
                  <a:cubicBezTo>
                    <a:pt x="12" y="79"/>
                    <a:pt x="23" y="101"/>
                    <a:pt x="42" y="101"/>
                  </a:cubicBezTo>
                  <a:cubicBezTo>
                    <a:pt x="46" y="101"/>
                    <a:pt x="51" y="100"/>
                    <a:pt x="56" y="98"/>
                  </a:cubicBezTo>
                  <a:cubicBezTo>
                    <a:pt x="84" y="98"/>
                    <a:pt x="112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3"/>
            <p:cNvSpPr/>
            <p:nvPr/>
          </p:nvSpPr>
          <p:spPr>
            <a:xfrm>
              <a:off x="8010593" y="4428679"/>
              <a:ext cx="2928" cy="2860"/>
            </a:xfrm>
            <a:custGeom>
              <a:avLst/>
              <a:gdLst/>
              <a:ahLst/>
              <a:cxnLst/>
              <a:rect l="l" t="t" r="r" b="b"/>
              <a:pathLst>
                <a:path w="43" h="42" extrusionOk="0">
                  <a:moveTo>
                    <a:pt x="14" y="0"/>
                  </a:moveTo>
                  <a:cubicBezTo>
                    <a:pt x="0" y="0"/>
                    <a:pt x="0" y="14"/>
                    <a:pt x="0" y="28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28" y="42"/>
                    <a:pt x="42" y="28"/>
                    <a:pt x="42" y="14"/>
                  </a:cubicBezTo>
                  <a:cubicBezTo>
                    <a:pt x="28" y="14"/>
                    <a:pt x="28" y="0"/>
                    <a:pt x="14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3"/>
            <p:cNvSpPr/>
            <p:nvPr/>
          </p:nvSpPr>
          <p:spPr>
            <a:xfrm>
              <a:off x="8040965" y="4422823"/>
              <a:ext cx="8308" cy="6810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56" y="1"/>
                  </a:moveTo>
                  <a:cubicBezTo>
                    <a:pt x="51" y="1"/>
                    <a:pt x="47" y="1"/>
                    <a:pt x="42" y="2"/>
                  </a:cubicBezTo>
                  <a:cubicBezTo>
                    <a:pt x="14" y="2"/>
                    <a:pt x="1" y="30"/>
                    <a:pt x="1" y="58"/>
                  </a:cubicBezTo>
                  <a:cubicBezTo>
                    <a:pt x="1" y="86"/>
                    <a:pt x="28" y="100"/>
                    <a:pt x="56" y="100"/>
                  </a:cubicBezTo>
                  <a:cubicBezTo>
                    <a:pt x="121" y="87"/>
                    <a:pt x="114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3"/>
            <p:cNvSpPr/>
            <p:nvPr/>
          </p:nvSpPr>
          <p:spPr>
            <a:xfrm>
              <a:off x="8042871" y="4423913"/>
              <a:ext cx="2928" cy="2928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0" y="28"/>
                    <a:pt x="14" y="42"/>
                    <a:pt x="28" y="42"/>
                  </a:cubicBezTo>
                  <a:cubicBezTo>
                    <a:pt x="42" y="28"/>
                    <a:pt x="42" y="14"/>
                    <a:pt x="28" y="0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3"/>
            <p:cNvSpPr/>
            <p:nvPr/>
          </p:nvSpPr>
          <p:spPr>
            <a:xfrm>
              <a:off x="7890742" y="4467904"/>
              <a:ext cx="19340" cy="17433"/>
            </a:xfrm>
            <a:custGeom>
              <a:avLst/>
              <a:gdLst/>
              <a:ahLst/>
              <a:cxnLst/>
              <a:rect l="l" t="t" r="r" b="b"/>
              <a:pathLst>
                <a:path w="284" h="256" extrusionOk="0">
                  <a:moveTo>
                    <a:pt x="145" y="1"/>
                  </a:moveTo>
                  <a:cubicBezTo>
                    <a:pt x="73" y="1"/>
                    <a:pt x="1" y="55"/>
                    <a:pt x="17" y="149"/>
                  </a:cubicBezTo>
                  <a:cubicBezTo>
                    <a:pt x="29" y="223"/>
                    <a:pt x="84" y="256"/>
                    <a:pt x="140" y="256"/>
                  </a:cubicBezTo>
                  <a:cubicBezTo>
                    <a:pt x="211" y="256"/>
                    <a:pt x="283" y="202"/>
                    <a:pt x="268" y="108"/>
                  </a:cubicBezTo>
                  <a:cubicBezTo>
                    <a:pt x="255" y="34"/>
                    <a:pt x="200" y="1"/>
                    <a:pt x="14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3"/>
            <p:cNvSpPr/>
            <p:nvPr/>
          </p:nvSpPr>
          <p:spPr>
            <a:xfrm>
              <a:off x="8042871" y="4392383"/>
              <a:ext cx="20225" cy="18659"/>
            </a:xfrm>
            <a:custGeom>
              <a:avLst/>
              <a:gdLst/>
              <a:ahLst/>
              <a:cxnLst/>
              <a:rect l="l" t="t" r="r" b="b"/>
              <a:pathLst>
                <a:path w="297" h="274" extrusionOk="0">
                  <a:moveTo>
                    <a:pt x="147" y="1"/>
                  </a:moveTo>
                  <a:cubicBezTo>
                    <a:pt x="140" y="1"/>
                    <a:pt x="133" y="2"/>
                    <a:pt x="126" y="3"/>
                  </a:cubicBezTo>
                  <a:cubicBezTo>
                    <a:pt x="56" y="17"/>
                    <a:pt x="0" y="87"/>
                    <a:pt x="14" y="156"/>
                  </a:cubicBezTo>
                  <a:cubicBezTo>
                    <a:pt x="21" y="237"/>
                    <a:pt x="81" y="273"/>
                    <a:pt x="143" y="273"/>
                  </a:cubicBezTo>
                  <a:cubicBezTo>
                    <a:pt x="219" y="273"/>
                    <a:pt x="297" y="216"/>
                    <a:pt x="265" y="115"/>
                  </a:cubicBezTo>
                  <a:cubicBezTo>
                    <a:pt x="253" y="52"/>
                    <a:pt x="207" y="1"/>
                    <a:pt x="14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3"/>
            <p:cNvSpPr/>
            <p:nvPr/>
          </p:nvSpPr>
          <p:spPr>
            <a:xfrm>
              <a:off x="8049545" y="4396333"/>
              <a:ext cx="5720" cy="578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28" y="1"/>
                  </a:moveTo>
                  <a:cubicBezTo>
                    <a:pt x="14" y="1"/>
                    <a:pt x="0" y="29"/>
                    <a:pt x="0" y="57"/>
                  </a:cubicBezTo>
                  <a:cubicBezTo>
                    <a:pt x="0" y="71"/>
                    <a:pt x="28" y="84"/>
                    <a:pt x="42" y="84"/>
                  </a:cubicBezTo>
                  <a:cubicBezTo>
                    <a:pt x="70" y="84"/>
                    <a:pt x="84" y="57"/>
                    <a:pt x="84" y="29"/>
                  </a:cubicBezTo>
                  <a:cubicBezTo>
                    <a:pt x="84" y="15"/>
                    <a:pt x="56" y="1"/>
                    <a:pt x="2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3"/>
            <p:cNvSpPr/>
            <p:nvPr/>
          </p:nvSpPr>
          <p:spPr>
            <a:xfrm>
              <a:off x="7950191" y="4517410"/>
              <a:ext cx="7286" cy="6537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56" y="1"/>
                  </a:moveTo>
                  <a:cubicBezTo>
                    <a:pt x="28" y="1"/>
                    <a:pt x="1" y="19"/>
                    <a:pt x="8" y="50"/>
                  </a:cubicBezTo>
                  <a:cubicBezTo>
                    <a:pt x="8" y="73"/>
                    <a:pt x="27" y="96"/>
                    <a:pt x="49" y="96"/>
                  </a:cubicBezTo>
                  <a:cubicBezTo>
                    <a:pt x="54" y="96"/>
                    <a:pt x="59" y="94"/>
                    <a:pt x="64" y="92"/>
                  </a:cubicBezTo>
                  <a:cubicBezTo>
                    <a:pt x="78" y="92"/>
                    <a:pt x="106" y="64"/>
                    <a:pt x="106" y="36"/>
                  </a:cubicBezTo>
                  <a:cubicBezTo>
                    <a:pt x="100" y="12"/>
                    <a:pt x="78" y="1"/>
                    <a:pt x="56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3"/>
            <p:cNvSpPr/>
            <p:nvPr/>
          </p:nvSpPr>
          <p:spPr>
            <a:xfrm>
              <a:off x="7952642" y="4518704"/>
              <a:ext cx="2111" cy="1771"/>
            </a:xfrm>
            <a:custGeom>
              <a:avLst/>
              <a:gdLst/>
              <a:ahLst/>
              <a:cxnLst/>
              <a:rect l="l" t="t" r="r" b="b"/>
              <a:pathLst>
                <a:path w="31" h="26" extrusionOk="0">
                  <a:moveTo>
                    <a:pt x="21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0" y="3"/>
                    <a:pt x="0" y="3"/>
                    <a:pt x="0" y="17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13" y="25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D8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3"/>
            <p:cNvSpPr/>
            <p:nvPr/>
          </p:nvSpPr>
          <p:spPr>
            <a:xfrm>
              <a:off x="7849611" y="4504404"/>
              <a:ext cx="25196" cy="21178"/>
            </a:xfrm>
            <a:custGeom>
              <a:avLst/>
              <a:gdLst/>
              <a:ahLst/>
              <a:cxnLst/>
              <a:rect l="l" t="t" r="r" b="b"/>
              <a:pathLst>
                <a:path w="370" h="311" extrusionOk="0">
                  <a:moveTo>
                    <a:pt x="167" y="1"/>
                  </a:moveTo>
                  <a:cubicBezTo>
                    <a:pt x="79" y="1"/>
                    <a:pt x="0" y="78"/>
                    <a:pt x="21" y="171"/>
                  </a:cubicBezTo>
                  <a:cubicBezTo>
                    <a:pt x="35" y="255"/>
                    <a:pt x="105" y="311"/>
                    <a:pt x="188" y="311"/>
                  </a:cubicBezTo>
                  <a:cubicBezTo>
                    <a:pt x="328" y="283"/>
                    <a:pt x="370" y="116"/>
                    <a:pt x="258" y="32"/>
                  </a:cubicBezTo>
                  <a:cubicBezTo>
                    <a:pt x="229" y="10"/>
                    <a:pt x="197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3"/>
            <p:cNvSpPr/>
            <p:nvPr/>
          </p:nvSpPr>
          <p:spPr>
            <a:xfrm>
              <a:off x="7854514" y="4513937"/>
              <a:ext cx="8580" cy="5039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22" y="0"/>
                  </a:moveTo>
                  <a:cubicBezTo>
                    <a:pt x="9" y="0"/>
                    <a:pt x="1" y="9"/>
                    <a:pt x="5" y="31"/>
                  </a:cubicBezTo>
                  <a:cubicBezTo>
                    <a:pt x="5" y="59"/>
                    <a:pt x="33" y="73"/>
                    <a:pt x="74" y="73"/>
                  </a:cubicBezTo>
                  <a:cubicBezTo>
                    <a:pt x="125" y="63"/>
                    <a:pt x="57" y="0"/>
                    <a:pt x="2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3"/>
            <p:cNvSpPr/>
            <p:nvPr/>
          </p:nvSpPr>
          <p:spPr>
            <a:xfrm>
              <a:off x="7783011" y="446436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8" y="0"/>
                    <a:pt x="1" y="17"/>
                    <a:pt x="8" y="62"/>
                  </a:cubicBezTo>
                  <a:cubicBezTo>
                    <a:pt x="21" y="110"/>
                    <a:pt x="54" y="148"/>
                    <a:pt x="108" y="148"/>
                  </a:cubicBezTo>
                  <a:cubicBezTo>
                    <a:pt x="116" y="148"/>
                    <a:pt x="125" y="147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3"/>
            <p:cNvSpPr/>
            <p:nvPr/>
          </p:nvSpPr>
          <p:spPr>
            <a:xfrm>
              <a:off x="7786416" y="4465316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48" y="1"/>
                  </a:moveTo>
                  <a:cubicBezTo>
                    <a:pt x="42" y="1"/>
                    <a:pt x="36" y="2"/>
                    <a:pt x="28" y="6"/>
                  </a:cubicBezTo>
                  <a:cubicBezTo>
                    <a:pt x="14" y="6"/>
                    <a:pt x="0" y="20"/>
                    <a:pt x="0" y="48"/>
                  </a:cubicBezTo>
                  <a:cubicBezTo>
                    <a:pt x="0" y="62"/>
                    <a:pt x="14" y="76"/>
                    <a:pt x="42" y="76"/>
                  </a:cubicBezTo>
                  <a:cubicBezTo>
                    <a:pt x="56" y="62"/>
                    <a:pt x="70" y="48"/>
                    <a:pt x="70" y="34"/>
                  </a:cubicBezTo>
                  <a:cubicBezTo>
                    <a:pt x="70" y="13"/>
                    <a:pt x="63" y="1"/>
                    <a:pt x="4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3"/>
            <p:cNvSpPr/>
            <p:nvPr/>
          </p:nvSpPr>
          <p:spPr>
            <a:xfrm>
              <a:off x="7897960" y="4532732"/>
              <a:ext cx="16820" cy="10147"/>
            </a:xfrm>
            <a:custGeom>
              <a:avLst/>
              <a:gdLst/>
              <a:ahLst/>
              <a:cxnLst/>
              <a:rect l="l" t="t" r="r" b="b"/>
              <a:pathLst>
                <a:path w="247" h="149" extrusionOk="0">
                  <a:moveTo>
                    <a:pt x="43" y="0"/>
                  </a:moveTo>
                  <a:cubicBezTo>
                    <a:pt x="17" y="0"/>
                    <a:pt x="1" y="17"/>
                    <a:pt x="8" y="62"/>
                  </a:cubicBezTo>
                  <a:cubicBezTo>
                    <a:pt x="20" y="111"/>
                    <a:pt x="54" y="149"/>
                    <a:pt x="108" y="149"/>
                  </a:cubicBezTo>
                  <a:cubicBezTo>
                    <a:pt x="116" y="149"/>
                    <a:pt x="125" y="148"/>
                    <a:pt x="134" y="146"/>
                  </a:cubicBezTo>
                  <a:cubicBezTo>
                    <a:pt x="246" y="125"/>
                    <a:pt x="112" y="0"/>
                    <a:pt x="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3"/>
            <p:cNvSpPr/>
            <p:nvPr/>
          </p:nvSpPr>
          <p:spPr>
            <a:xfrm>
              <a:off x="7900411" y="4534094"/>
              <a:ext cx="5720" cy="4835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0"/>
                  </a:moveTo>
                  <a:cubicBezTo>
                    <a:pt x="14" y="0"/>
                    <a:pt x="0" y="14"/>
                    <a:pt x="14" y="42"/>
                  </a:cubicBezTo>
                  <a:cubicBezTo>
                    <a:pt x="14" y="56"/>
                    <a:pt x="28" y="70"/>
                    <a:pt x="56" y="70"/>
                  </a:cubicBezTo>
                  <a:cubicBezTo>
                    <a:pt x="70" y="70"/>
                    <a:pt x="84" y="42"/>
                    <a:pt x="84" y="28"/>
                  </a:cubicBezTo>
                  <a:cubicBezTo>
                    <a:pt x="70" y="0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3"/>
            <p:cNvSpPr/>
            <p:nvPr/>
          </p:nvSpPr>
          <p:spPr>
            <a:xfrm>
              <a:off x="8088905" y="4452922"/>
              <a:ext cx="16480" cy="10147"/>
            </a:xfrm>
            <a:custGeom>
              <a:avLst/>
              <a:gdLst/>
              <a:ahLst/>
              <a:cxnLst/>
              <a:rect l="l" t="t" r="r" b="b"/>
              <a:pathLst>
                <a:path w="242" h="149" extrusionOk="0">
                  <a:moveTo>
                    <a:pt x="42" y="1"/>
                  </a:moveTo>
                  <a:cubicBezTo>
                    <a:pt x="17" y="1"/>
                    <a:pt x="0" y="18"/>
                    <a:pt x="8" y="62"/>
                  </a:cubicBezTo>
                  <a:cubicBezTo>
                    <a:pt x="8" y="111"/>
                    <a:pt x="50" y="149"/>
                    <a:pt x="98" y="149"/>
                  </a:cubicBezTo>
                  <a:cubicBezTo>
                    <a:pt x="105" y="149"/>
                    <a:pt x="112" y="148"/>
                    <a:pt x="119" y="146"/>
                  </a:cubicBezTo>
                  <a:cubicBezTo>
                    <a:pt x="242" y="126"/>
                    <a:pt x="111" y="1"/>
                    <a:pt x="4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3"/>
            <p:cNvSpPr/>
            <p:nvPr/>
          </p:nvSpPr>
          <p:spPr>
            <a:xfrm>
              <a:off x="8092174" y="4455033"/>
              <a:ext cx="4903" cy="4086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56" y="0"/>
                  </a:moveTo>
                  <a:cubicBezTo>
                    <a:pt x="33" y="0"/>
                    <a:pt x="0" y="59"/>
                    <a:pt x="44" y="59"/>
                  </a:cubicBezTo>
                  <a:cubicBezTo>
                    <a:pt x="58" y="45"/>
                    <a:pt x="71" y="31"/>
                    <a:pt x="71" y="18"/>
                  </a:cubicBezTo>
                  <a:cubicBezTo>
                    <a:pt x="68" y="5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3"/>
            <p:cNvSpPr/>
            <p:nvPr/>
          </p:nvSpPr>
          <p:spPr>
            <a:xfrm>
              <a:off x="8066161" y="4483906"/>
              <a:ext cx="17569" cy="10351"/>
            </a:xfrm>
            <a:custGeom>
              <a:avLst/>
              <a:gdLst/>
              <a:ahLst/>
              <a:cxnLst/>
              <a:rect l="l" t="t" r="r" b="b"/>
              <a:pathLst>
                <a:path w="258" h="152" extrusionOk="0">
                  <a:moveTo>
                    <a:pt x="39" y="0"/>
                  </a:moveTo>
                  <a:cubicBezTo>
                    <a:pt x="15" y="0"/>
                    <a:pt x="0" y="15"/>
                    <a:pt x="7" y="54"/>
                  </a:cubicBezTo>
                  <a:cubicBezTo>
                    <a:pt x="21" y="110"/>
                    <a:pt x="77" y="151"/>
                    <a:pt x="133" y="151"/>
                  </a:cubicBezTo>
                  <a:cubicBezTo>
                    <a:pt x="258" y="131"/>
                    <a:pt x="110" y="0"/>
                    <a:pt x="3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3"/>
            <p:cNvSpPr/>
            <p:nvPr/>
          </p:nvSpPr>
          <p:spPr>
            <a:xfrm>
              <a:off x="8069429" y="4484656"/>
              <a:ext cx="5788" cy="4835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"/>
                    <a:pt x="1" y="15"/>
                    <a:pt x="1" y="43"/>
                  </a:cubicBezTo>
                  <a:cubicBezTo>
                    <a:pt x="1" y="57"/>
                    <a:pt x="29" y="71"/>
                    <a:pt x="43" y="71"/>
                  </a:cubicBezTo>
                  <a:cubicBezTo>
                    <a:pt x="71" y="71"/>
                    <a:pt x="85" y="43"/>
                    <a:pt x="71" y="29"/>
                  </a:cubicBezTo>
                  <a:cubicBezTo>
                    <a:pt x="71" y="15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3"/>
            <p:cNvSpPr/>
            <p:nvPr/>
          </p:nvSpPr>
          <p:spPr>
            <a:xfrm>
              <a:off x="7911307" y="4423640"/>
              <a:ext cx="16888" cy="10759"/>
            </a:xfrm>
            <a:custGeom>
              <a:avLst/>
              <a:gdLst/>
              <a:ahLst/>
              <a:cxnLst/>
              <a:rect l="l" t="t" r="r" b="b"/>
              <a:pathLst>
                <a:path w="248" h="158" extrusionOk="0">
                  <a:moveTo>
                    <a:pt x="39" y="1"/>
                  </a:moveTo>
                  <a:cubicBezTo>
                    <a:pt x="15" y="1"/>
                    <a:pt x="0" y="17"/>
                    <a:pt x="8" y="60"/>
                  </a:cubicBezTo>
                  <a:cubicBezTo>
                    <a:pt x="8" y="116"/>
                    <a:pt x="63" y="158"/>
                    <a:pt x="133" y="158"/>
                  </a:cubicBezTo>
                  <a:cubicBezTo>
                    <a:pt x="247" y="137"/>
                    <a:pt x="107" y="1"/>
                    <a:pt x="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3"/>
            <p:cNvSpPr/>
            <p:nvPr/>
          </p:nvSpPr>
          <p:spPr>
            <a:xfrm>
              <a:off x="7798265" y="4426364"/>
              <a:ext cx="16752" cy="10147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42" y="0"/>
                  </a:moveTo>
                  <a:cubicBezTo>
                    <a:pt x="17" y="0"/>
                    <a:pt x="0" y="17"/>
                    <a:pt x="8" y="62"/>
                  </a:cubicBezTo>
                  <a:cubicBezTo>
                    <a:pt x="8" y="110"/>
                    <a:pt x="50" y="148"/>
                    <a:pt x="106" y="148"/>
                  </a:cubicBezTo>
                  <a:cubicBezTo>
                    <a:pt x="115" y="148"/>
                    <a:pt x="124" y="147"/>
                    <a:pt x="133" y="146"/>
                  </a:cubicBezTo>
                  <a:cubicBezTo>
                    <a:pt x="245" y="125"/>
                    <a:pt x="111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3"/>
            <p:cNvSpPr/>
            <p:nvPr/>
          </p:nvSpPr>
          <p:spPr>
            <a:xfrm>
              <a:off x="7801602" y="4426773"/>
              <a:ext cx="4835" cy="5175"/>
            </a:xfrm>
            <a:custGeom>
              <a:avLst/>
              <a:gdLst/>
              <a:ahLst/>
              <a:cxnLst/>
              <a:rect l="l" t="t" r="r" b="b"/>
              <a:pathLst>
                <a:path w="71" h="76" extrusionOk="0">
                  <a:moveTo>
                    <a:pt x="28" y="0"/>
                  </a:moveTo>
                  <a:cubicBezTo>
                    <a:pt x="14" y="14"/>
                    <a:pt x="0" y="28"/>
                    <a:pt x="0" y="42"/>
                  </a:cubicBezTo>
                  <a:cubicBezTo>
                    <a:pt x="0" y="62"/>
                    <a:pt x="8" y="75"/>
                    <a:pt x="23" y="75"/>
                  </a:cubicBezTo>
                  <a:cubicBezTo>
                    <a:pt x="28" y="75"/>
                    <a:pt x="35" y="74"/>
                    <a:pt x="42" y="70"/>
                  </a:cubicBezTo>
                  <a:cubicBezTo>
                    <a:pt x="56" y="70"/>
                    <a:pt x="70" y="56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3"/>
            <p:cNvSpPr/>
            <p:nvPr/>
          </p:nvSpPr>
          <p:spPr>
            <a:xfrm>
              <a:off x="7822985" y="4530962"/>
              <a:ext cx="16616" cy="10759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38" y="1"/>
                  </a:moveTo>
                  <a:cubicBezTo>
                    <a:pt x="15" y="1"/>
                    <a:pt x="0" y="17"/>
                    <a:pt x="7" y="60"/>
                  </a:cubicBezTo>
                  <a:cubicBezTo>
                    <a:pt x="7" y="116"/>
                    <a:pt x="63" y="158"/>
                    <a:pt x="119" y="158"/>
                  </a:cubicBezTo>
                  <a:cubicBezTo>
                    <a:pt x="243" y="137"/>
                    <a:pt x="106" y="1"/>
                    <a:pt x="3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3"/>
            <p:cNvSpPr/>
            <p:nvPr/>
          </p:nvSpPr>
          <p:spPr>
            <a:xfrm>
              <a:off x="7826321" y="4532188"/>
              <a:ext cx="4767" cy="4835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28" y="0"/>
                  </a:moveTo>
                  <a:cubicBezTo>
                    <a:pt x="0" y="0"/>
                    <a:pt x="0" y="14"/>
                    <a:pt x="0" y="42"/>
                  </a:cubicBezTo>
                  <a:cubicBezTo>
                    <a:pt x="0" y="56"/>
                    <a:pt x="14" y="70"/>
                    <a:pt x="42" y="70"/>
                  </a:cubicBezTo>
                  <a:cubicBezTo>
                    <a:pt x="56" y="70"/>
                    <a:pt x="70" y="42"/>
                    <a:pt x="70" y="28"/>
                  </a:cubicBezTo>
                  <a:cubicBezTo>
                    <a:pt x="70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3"/>
            <p:cNvSpPr/>
            <p:nvPr/>
          </p:nvSpPr>
          <p:spPr>
            <a:xfrm>
              <a:off x="7762310" y="4491125"/>
              <a:ext cx="18454" cy="14709"/>
            </a:xfrm>
            <a:custGeom>
              <a:avLst/>
              <a:gdLst/>
              <a:ahLst/>
              <a:cxnLst/>
              <a:rect l="l" t="t" r="r" b="b"/>
              <a:pathLst>
                <a:path w="271" h="216" extrusionOk="0">
                  <a:moveTo>
                    <a:pt x="167" y="1"/>
                  </a:moveTo>
                  <a:cubicBezTo>
                    <a:pt x="160" y="1"/>
                    <a:pt x="152" y="2"/>
                    <a:pt x="145" y="4"/>
                  </a:cubicBezTo>
                  <a:cubicBezTo>
                    <a:pt x="1" y="17"/>
                    <a:pt x="17" y="215"/>
                    <a:pt x="147" y="215"/>
                  </a:cubicBezTo>
                  <a:cubicBezTo>
                    <a:pt x="155" y="215"/>
                    <a:pt x="164" y="215"/>
                    <a:pt x="173" y="213"/>
                  </a:cubicBezTo>
                  <a:cubicBezTo>
                    <a:pt x="229" y="199"/>
                    <a:pt x="271" y="143"/>
                    <a:pt x="257" y="87"/>
                  </a:cubicBezTo>
                  <a:cubicBezTo>
                    <a:pt x="257" y="39"/>
                    <a:pt x="215" y="1"/>
                    <a:pt x="167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3"/>
            <p:cNvSpPr/>
            <p:nvPr/>
          </p:nvSpPr>
          <p:spPr>
            <a:xfrm>
              <a:off x="7767826" y="4496300"/>
              <a:ext cx="6265" cy="4631"/>
            </a:xfrm>
            <a:custGeom>
              <a:avLst/>
              <a:gdLst/>
              <a:ahLst/>
              <a:cxnLst/>
              <a:rect l="l" t="t" r="r" b="b"/>
              <a:pathLst>
                <a:path w="92" h="68" extrusionOk="0">
                  <a:moveTo>
                    <a:pt x="47" y="0"/>
                  </a:moveTo>
                  <a:cubicBezTo>
                    <a:pt x="25" y="0"/>
                    <a:pt x="0" y="15"/>
                    <a:pt x="8" y="39"/>
                  </a:cubicBezTo>
                  <a:cubicBezTo>
                    <a:pt x="22" y="53"/>
                    <a:pt x="36" y="67"/>
                    <a:pt x="50" y="67"/>
                  </a:cubicBezTo>
                  <a:cubicBezTo>
                    <a:pt x="78" y="67"/>
                    <a:pt x="92" y="53"/>
                    <a:pt x="78" y="25"/>
                  </a:cubicBezTo>
                  <a:cubicBezTo>
                    <a:pt x="78" y="8"/>
                    <a:pt x="63" y="0"/>
                    <a:pt x="4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3"/>
            <p:cNvSpPr/>
            <p:nvPr/>
          </p:nvSpPr>
          <p:spPr>
            <a:xfrm>
              <a:off x="7944062" y="4460004"/>
              <a:ext cx="26694" cy="25673"/>
            </a:xfrm>
            <a:custGeom>
              <a:avLst/>
              <a:gdLst/>
              <a:ahLst/>
              <a:cxnLst/>
              <a:rect l="l" t="t" r="r" b="b"/>
              <a:pathLst>
                <a:path w="392" h="377" extrusionOk="0">
                  <a:moveTo>
                    <a:pt x="140" y="0"/>
                  </a:moveTo>
                  <a:cubicBezTo>
                    <a:pt x="57" y="28"/>
                    <a:pt x="1" y="112"/>
                    <a:pt x="29" y="210"/>
                  </a:cubicBezTo>
                  <a:cubicBezTo>
                    <a:pt x="43" y="307"/>
                    <a:pt x="126" y="377"/>
                    <a:pt x="196" y="377"/>
                  </a:cubicBezTo>
                  <a:cubicBezTo>
                    <a:pt x="391" y="293"/>
                    <a:pt x="349" y="14"/>
                    <a:pt x="14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3"/>
            <p:cNvSpPr/>
            <p:nvPr/>
          </p:nvSpPr>
          <p:spPr>
            <a:xfrm>
              <a:off x="7951689" y="4464771"/>
              <a:ext cx="7627" cy="8853"/>
            </a:xfrm>
            <a:custGeom>
              <a:avLst/>
              <a:gdLst/>
              <a:ahLst/>
              <a:cxnLst/>
              <a:rect l="l" t="t" r="r" b="b"/>
              <a:pathLst>
                <a:path w="112" h="130" extrusionOk="0">
                  <a:moveTo>
                    <a:pt x="42" y="0"/>
                  </a:moveTo>
                  <a:cubicBezTo>
                    <a:pt x="14" y="14"/>
                    <a:pt x="0" y="42"/>
                    <a:pt x="0" y="70"/>
                  </a:cubicBezTo>
                  <a:cubicBezTo>
                    <a:pt x="0" y="104"/>
                    <a:pt x="29" y="129"/>
                    <a:pt x="54" y="129"/>
                  </a:cubicBezTo>
                  <a:cubicBezTo>
                    <a:pt x="60" y="129"/>
                    <a:pt x="65" y="128"/>
                    <a:pt x="70" y="126"/>
                  </a:cubicBezTo>
                  <a:cubicBezTo>
                    <a:pt x="98" y="112"/>
                    <a:pt x="112" y="84"/>
                    <a:pt x="112" y="56"/>
                  </a:cubicBezTo>
                  <a:cubicBezTo>
                    <a:pt x="112" y="14"/>
                    <a:pt x="70" y="0"/>
                    <a:pt x="4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3"/>
            <p:cNvSpPr/>
            <p:nvPr/>
          </p:nvSpPr>
          <p:spPr>
            <a:xfrm>
              <a:off x="7983967" y="4498479"/>
              <a:ext cx="12394" cy="10351"/>
            </a:xfrm>
            <a:custGeom>
              <a:avLst/>
              <a:gdLst/>
              <a:ahLst/>
              <a:cxnLst/>
              <a:rect l="l" t="t" r="r" b="b"/>
              <a:pathLst>
                <a:path w="182" h="152" extrusionOk="0">
                  <a:moveTo>
                    <a:pt x="87" y="0"/>
                  </a:moveTo>
                  <a:cubicBezTo>
                    <a:pt x="55" y="0"/>
                    <a:pt x="23" y="16"/>
                    <a:pt x="1" y="49"/>
                  </a:cubicBezTo>
                  <a:cubicBezTo>
                    <a:pt x="1" y="91"/>
                    <a:pt x="29" y="133"/>
                    <a:pt x="70" y="147"/>
                  </a:cubicBezTo>
                  <a:cubicBezTo>
                    <a:pt x="81" y="150"/>
                    <a:pt x="92" y="152"/>
                    <a:pt x="103" y="152"/>
                  </a:cubicBezTo>
                  <a:cubicBezTo>
                    <a:pt x="137" y="152"/>
                    <a:pt x="171" y="136"/>
                    <a:pt x="182" y="105"/>
                  </a:cubicBezTo>
                  <a:cubicBezTo>
                    <a:pt x="182" y="37"/>
                    <a:pt x="136" y="0"/>
                    <a:pt x="8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3"/>
            <p:cNvSpPr/>
            <p:nvPr/>
          </p:nvSpPr>
          <p:spPr>
            <a:xfrm>
              <a:off x="7986827" y="4501408"/>
              <a:ext cx="3882" cy="3677"/>
            </a:xfrm>
            <a:custGeom>
              <a:avLst/>
              <a:gdLst/>
              <a:ahLst/>
              <a:cxnLst/>
              <a:rect l="l" t="t" r="r" b="b"/>
              <a:pathLst>
                <a:path w="57" h="54" extrusionOk="0">
                  <a:moveTo>
                    <a:pt x="21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34"/>
                    <a:pt x="0" y="48"/>
                    <a:pt x="28" y="48"/>
                  </a:cubicBezTo>
                  <a:cubicBezTo>
                    <a:pt x="32" y="52"/>
                    <a:pt x="37" y="54"/>
                    <a:pt x="40" y="54"/>
                  </a:cubicBezTo>
                  <a:cubicBezTo>
                    <a:pt x="49" y="54"/>
                    <a:pt x="56" y="44"/>
                    <a:pt x="56" y="34"/>
                  </a:cubicBezTo>
                  <a:cubicBezTo>
                    <a:pt x="56" y="20"/>
                    <a:pt x="56" y="6"/>
                    <a:pt x="42" y="6"/>
                  </a:cubicBezTo>
                  <a:cubicBezTo>
                    <a:pt x="34" y="2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3"/>
            <p:cNvSpPr/>
            <p:nvPr/>
          </p:nvSpPr>
          <p:spPr>
            <a:xfrm>
              <a:off x="7857442" y="4427249"/>
              <a:ext cx="14505" cy="10351"/>
            </a:xfrm>
            <a:custGeom>
              <a:avLst/>
              <a:gdLst/>
              <a:ahLst/>
              <a:cxnLst/>
              <a:rect l="l" t="t" r="r" b="b"/>
              <a:pathLst>
                <a:path w="213" h="152" extrusionOk="0">
                  <a:moveTo>
                    <a:pt x="102" y="0"/>
                  </a:moveTo>
                  <a:cubicBezTo>
                    <a:pt x="35" y="0"/>
                    <a:pt x="0" y="134"/>
                    <a:pt x="87" y="147"/>
                  </a:cubicBezTo>
                  <a:cubicBezTo>
                    <a:pt x="98" y="150"/>
                    <a:pt x="109" y="152"/>
                    <a:pt x="120" y="152"/>
                  </a:cubicBezTo>
                  <a:cubicBezTo>
                    <a:pt x="154" y="152"/>
                    <a:pt x="188" y="136"/>
                    <a:pt x="199" y="105"/>
                  </a:cubicBezTo>
                  <a:cubicBezTo>
                    <a:pt x="213" y="49"/>
                    <a:pt x="171" y="7"/>
                    <a:pt x="129" y="7"/>
                  </a:cubicBezTo>
                  <a:cubicBezTo>
                    <a:pt x="120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3"/>
            <p:cNvSpPr/>
            <p:nvPr/>
          </p:nvSpPr>
          <p:spPr>
            <a:xfrm>
              <a:off x="7860506" y="4430178"/>
              <a:ext cx="4835" cy="3269"/>
            </a:xfrm>
            <a:custGeom>
              <a:avLst/>
              <a:gdLst/>
              <a:ahLst/>
              <a:cxnLst/>
              <a:rect l="l" t="t" r="r" b="b"/>
              <a:pathLst>
                <a:path w="71" h="48" extrusionOk="0">
                  <a:moveTo>
                    <a:pt x="30" y="0"/>
                  </a:moveTo>
                  <a:cubicBezTo>
                    <a:pt x="21" y="0"/>
                    <a:pt x="14" y="10"/>
                    <a:pt x="14" y="20"/>
                  </a:cubicBezTo>
                  <a:cubicBezTo>
                    <a:pt x="0" y="34"/>
                    <a:pt x="14" y="48"/>
                    <a:pt x="28" y="48"/>
                  </a:cubicBezTo>
                  <a:cubicBezTo>
                    <a:pt x="42" y="48"/>
                    <a:pt x="70" y="48"/>
                    <a:pt x="70" y="34"/>
                  </a:cubicBezTo>
                  <a:cubicBezTo>
                    <a:pt x="70" y="20"/>
                    <a:pt x="70" y="6"/>
                    <a:pt x="42" y="6"/>
                  </a:cubicBezTo>
                  <a:cubicBezTo>
                    <a:pt x="38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3"/>
            <p:cNvSpPr/>
            <p:nvPr/>
          </p:nvSpPr>
          <p:spPr>
            <a:xfrm>
              <a:off x="7843414" y="4481046"/>
              <a:ext cx="13347" cy="10691"/>
            </a:xfrm>
            <a:custGeom>
              <a:avLst/>
              <a:gdLst/>
              <a:ahLst/>
              <a:cxnLst/>
              <a:rect l="l" t="t" r="r" b="b"/>
              <a:pathLst>
                <a:path w="196" h="157" extrusionOk="0">
                  <a:moveTo>
                    <a:pt x="82" y="1"/>
                  </a:moveTo>
                  <a:cubicBezTo>
                    <a:pt x="48" y="1"/>
                    <a:pt x="20" y="24"/>
                    <a:pt x="0" y="54"/>
                  </a:cubicBezTo>
                  <a:cubicBezTo>
                    <a:pt x="0" y="96"/>
                    <a:pt x="28" y="138"/>
                    <a:pt x="84" y="152"/>
                  </a:cubicBezTo>
                  <a:cubicBezTo>
                    <a:pt x="94" y="155"/>
                    <a:pt x="105" y="157"/>
                    <a:pt x="115" y="157"/>
                  </a:cubicBezTo>
                  <a:cubicBezTo>
                    <a:pt x="146" y="157"/>
                    <a:pt x="175" y="141"/>
                    <a:pt x="196" y="110"/>
                  </a:cubicBezTo>
                  <a:cubicBezTo>
                    <a:pt x="196" y="54"/>
                    <a:pt x="168" y="12"/>
                    <a:pt x="126" y="12"/>
                  </a:cubicBezTo>
                  <a:cubicBezTo>
                    <a:pt x="110" y="4"/>
                    <a:pt x="96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3"/>
            <p:cNvSpPr/>
            <p:nvPr/>
          </p:nvSpPr>
          <p:spPr>
            <a:xfrm>
              <a:off x="7617330" y="4125646"/>
              <a:ext cx="639299" cy="456049"/>
            </a:xfrm>
            <a:custGeom>
              <a:avLst/>
              <a:gdLst/>
              <a:ahLst/>
              <a:cxnLst/>
              <a:rect l="l" t="t" r="r" b="b"/>
              <a:pathLst>
                <a:path w="9388" h="6697" extrusionOk="0">
                  <a:moveTo>
                    <a:pt x="4520" y="279"/>
                  </a:moveTo>
                  <a:lnTo>
                    <a:pt x="4882" y="2539"/>
                  </a:lnTo>
                  <a:cubicBezTo>
                    <a:pt x="4882" y="2539"/>
                    <a:pt x="9388" y="4227"/>
                    <a:pt x="7017" y="5803"/>
                  </a:cubicBezTo>
                  <a:cubicBezTo>
                    <a:pt x="7017" y="5803"/>
                    <a:pt x="6403" y="6208"/>
                    <a:pt x="4938" y="6459"/>
                  </a:cubicBezTo>
                  <a:cubicBezTo>
                    <a:pt x="4385" y="6548"/>
                    <a:pt x="3937" y="6576"/>
                    <a:pt x="3594" y="6576"/>
                  </a:cubicBezTo>
                  <a:cubicBezTo>
                    <a:pt x="3029" y="6576"/>
                    <a:pt x="2748" y="6500"/>
                    <a:pt x="2748" y="6500"/>
                  </a:cubicBezTo>
                  <a:cubicBezTo>
                    <a:pt x="0" y="5775"/>
                    <a:pt x="3725" y="2734"/>
                    <a:pt x="3725" y="2734"/>
                  </a:cubicBezTo>
                  <a:lnTo>
                    <a:pt x="3362" y="461"/>
                  </a:lnTo>
                  <a:lnTo>
                    <a:pt x="3362" y="461"/>
                  </a:lnTo>
                  <a:cubicBezTo>
                    <a:pt x="3499" y="515"/>
                    <a:pt x="3642" y="541"/>
                    <a:pt x="3783" y="541"/>
                  </a:cubicBezTo>
                  <a:cubicBezTo>
                    <a:pt x="4045" y="541"/>
                    <a:pt x="4303" y="451"/>
                    <a:pt x="4520" y="279"/>
                  </a:cubicBezTo>
                  <a:close/>
                  <a:moveTo>
                    <a:pt x="4617" y="0"/>
                  </a:moveTo>
                  <a:lnTo>
                    <a:pt x="4422" y="154"/>
                  </a:lnTo>
                  <a:cubicBezTo>
                    <a:pt x="4283" y="265"/>
                    <a:pt x="4101" y="335"/>
                    <a:pt x="3934" y="377"/>
                  </a:cubicBezTo>
                  <a:cubicBezTo>
                    <a:pt x="3885" y="385"/>
                    <a:pt x="3838" y="388"/>
                    <a:pt x="3791" y="388"/>
                  </a:cubicBezTo>
                  <a:cubicBezTo>
                    <a:pt x="3663" y="388"/>
                    <a:pt x="3540" y="362"/>
                    <a:pt x="3418" y="321"/>
                  </a:cubicBezTo>
                  <a:lnTo>
                    <a:pt x="3167" y="196"/>
                  </a:lnTo>
                  <a:lnTo>
                    <a:pt x="3669" y="2679"/>
                  </a:lnTo>
                  <a:cubicBezTo>
                    <a:pt x="3278" y="3013"/>
                    <a:pt x="1367" y="4603"/>
                    <a:pt x="1618" y="5733"/>
                  </a:cubicBezTo>
                  <a:cubicBezTo>
                    <a:pt x="1702" y="6180"/>
                    <a:pt x="2079" y="6487"/>
                    <a:pt x="2720" y="6654"/>
                  </a:cubicBezTo>
                  <a:cubicBezTo>
                    <a:pt x="2736" y="6654"/>
                    <a:pt x="2967" y="6697"/>
                    <a:pt x="3422" y="6697"/>
                  </a:cubicBezTo>
                  <a:cubicBezTo>
                    <a:pt x="3787" y="6697"/>
                    <a:pt x="4295" y="6669"/>
                    <a:pt x="4952" y="6570"/>
                  </a:cubicBezTo>
                  <a:cubicBezTo>
                    <a:pt x="6431" y="6305"/>
                    <a:pt x="7072" y="5943"/>
                    <a:pt x="7100" y="5929"/>
                  </a:cubicBezTo>
                  <a:cubicBezTo>
                    <a:pt x="7658" y="5566"/>
                    <a:pt x="7909" y="5161"/>
                    <a:pt x="7854" y="4715"/>
                  </a:cubicBezTo>
                  <a:cubicBezTo>
                    <a:pt x="7728" y="3557"/>
                    <a:pt x="5413" y="2651"/>
                    <a:pt x="4952" y="2455"/>
                  </a:cubicBezTo>
                  <a:lnTo>
                    <a:pt x="46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3"/>
            <p:cNvSpPr/>
            <p:nvPr/>
          </p:nvSpPr>
          <p:spPr>
            <a:xfrm>
              <a:off x="8122682" y="4422959"/>
              <a:ext cx="48485" cy="83624"/>
            </a:xfrm>
            <a:custGeom>
              <a:avLst/>
              <a:gdLst/>
              <a:ahLst/>
              <a:cxnLst/>
              <a:rect l="l" t="t" r="r" b="b"/>
              <a:pathLst>
                <a:path w="712" h="1228" extrusionOk="0">
                  <a:moveTo>
                    <a:pt x="251" y="0"/>
                  </a:moveTo>
                  <a:cubicBezTo>
                    <a:pt x="600" y="656"/>
                    <a:pt x="0" y="1228"/>
                    <a:pt x="0" y="1228"/>
                  </a:cubicBezTo>
                  <a:cubicBezTo>
                    <a:pt x="711" y="600"/>
                    <a:pt x="251" y="1"/>
                    <a:pt x="251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3"/>
            <p:cNvSpPr/>
            <p:nvPr/>
          </p:nvSpPr>
          <p:spPr>
            <a:xfrm>
              <a:off x="7978247" y="4307057"/>
              <a:ext cx="122644" cy="71298"/>
            </a:xfrm>
            <a:custGeom>
              <a:avLst/>
              <a:gdLst/>
              <a:ahLst/>
              <a:cxnLst/>
              <a:rect l="l" t="t" r="r" b="b"/>
              <a:pathLst>
                <a:path w="1801" h="1047" extrusionOk="0">
                  <a:moveTo>
                    <a:pt x="1" y="1"/>
                  </a:moveTo>
                  <a:cubicBezTo>
                    <a:pt x="1" y="1"/>
                    <a:pt x="1368" y="586"/>
                    <a:pt x="1800" y="1047"/>
                  </a:cubicBezTo>
                  <a:cubicBezTo>
                    <a:pt x="1800" y="1047"/>
                    <a:pt x="1382" y="489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3"/>
            <p:cNvSpPr/>
            <p:nvPr/>
          </p:nvSpPr>
          <p:spPr>
            <a:xfrm>
              <a:off x="7840554" y="4133272"/>
              <a:ext cx="77018" cy="20838"/>
            </a:xfrm>
            <a:custGeom>
              <a:avLst/>
              <a:gdLst/>
              <a:ahLst/>
              <a:cxnLst/>
              <a:rect l="l" t="t" r="r" b="b"/>
              <a:pathLst>
                <a:path w="1131" h="306" extrusionOk="0">
                  <a:moveTo>
                    <a:pt x="1130" y="0"/>
                  </a:moveTo>
                  <a:cubicBezTo>
                    <a:pt x="1130" y="0"/>
                    <a:pt x="887" y="260"/>
                    <a:pt x="440" y="260"/>
                  </a:cubicBezTo>
                  <a:cubicBezTo>
                    <a:pt x="311" y="260"/>
                    <a:pt x="164" y="238"/>
                    <a:pt x="0" y="181"/>
                  </a:cubicBezTo>
                  <a:lnTo>
                    <a:pt x="0" y="181"/>
                  </a:lnTo>
                  <a:cubicBezTo>
                    <a:pt x="0" y="181"/>
                    <a:pt x="231" y="306"/>
                    <a:pt x="508" y="306"/>
                  </a:cubicBezTo>
                  <a:cubicBezTo>
                    <a:pt x="714" y="306"/>
                    <a:pt x="946" y="237"/>
                    <a:pt x="1130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3"/>
            <p:cNvSpPr/>
            <p:nvPr/>
          </p:nvSpPr>
          <p:spPr>
            <a:xfrm>
              <a:off x="7829113" y="4084106"/>
              <a:ext cx="93157" cy="20702"/>
            </a:xfrm>
            <a:custGeom>
              <a:avLst/>
              <a:gdLst/>
              <a:ahLst/>
              <a:cxnLst/>
              <a:rect l="l" t="t" r="r" b="b"/>
              <a:pathLst>
                <a:path w="1368" h="304" extrusionOk="0">
                  <a:moveTo>
                    <a:pt x="1004" y="0"/>
                  </a:moveTo>
                  <a:cubicBezTo>
                    <a:pt x="761" y="0"/>
                    <a:pt x="411" y="59"/>
                    <a:pt x="1" y="304"/>
                  </a:cubicBezTo>
                  <a:cubicBezTo>
                    <a:pt x="350" y="129"/>
                    <a:pt x="737" y="42"/>
                    <a:pt x="1131" y="42"/>
                  </a:cubicBezTo>
                  <a:cubicBezTo>
                    <a:pt x="1210" y="42"/>
                    <a:pt x="1289" y="46"/>
                    <a:pt x="1368" y="52"/>
                  </a:cubicBezTo>
                  <a:cubicBezTo>
                    <a:pt x="1368" y="52"/>
                    <a:pt x="1234" y="0"/>
                    <a:pt x="1004" y="0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3"/>
            <p:cNvSpPr/>
            <p:nvPr/>
          </p:nvSpPr>
          <p:spPr>
            <a:xfrm>
              <a:off x="7795882" y="4358743"/>
              <a:ext cx="254685" cy="44331"/>
            </a:xfrm>
            <a:custGeom>
              <a:avLst/>
              <a:gdLst/>
              <a:ahLst/>
              <a:cxnLst/>
              <a:rect l="l" t="t" r="r" b="b"/>
              <a:pathLst>
                <a:path w="3740" h="651" extrusionOk="0">
                  <a:moveTo>
                    <a:pt x="3135" y="0"/>
                  </a:moveTo>
                  <a:cubicBezTo>
                    <a:pt x="2487" y="0"/>
                    <a:pt x="1365" y="103"/>
                    <a:pt x="1" y="650"/>
                  </a:cubicBezTo>
                  <a:cubicBezTo>
                    <a:pt x="1" y="650"/>
                    <a:pt x="1117" y="357"/>
                    <a:pt x="1884" y="232"/>
                  </a:cubicBezTo>
                  <a:cubicBezTo>
                    <a:pt x="2651" y="106"/>
                    <a:pt x="3739" y="37"/>
                    <a:pt x="3739" y="37"/>
                  </a:cubicBezTo>
                  <a:cubicBezTo>
                    <a:pt x="3709" y="32"/>
                    <a:pt x="3495" y="0"/>
                    <a:pt x="313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3"/>
            <p:cNvSpPr/>
            <p:nvPr/>
          </p:nvSpPr>
          <p:spPr>
            <a:xfrm>
              <a:off x="7852879" y="4375427"/>
              <a:ext cx="51346" cy="32551"/>
            </a:xfrm>
            <a:custGeom>
              <a:avLst/>
              <a:gdLst/>
              <a:ahLst/>
              <a:cxnLst/>
              <a:rect l="l" t="t" r="r" b="b"/>
              <a:pathLst>
                <a:path w="754" h="478" extrusionOk="0">
                  <a:moveTo>
                    <a:pt x="433" y="1"/>
                  </a:moveTo>
                  <a:cubicBezTo>
                    <a:pt x="433" y="1"/>
                    <a:pt x="1" y="154"/>
                    <a:pt x="224" y="336"/>
                  </a:cubicBezTo>
                  <a:cubicBezTo>
                    <a:pt x="358" y="434"/>
                    <a:pt x="514" y="478"/>
                    <a:pt x="682" y="478"/>
                  </a:cubicBezTo>
                  <a:cubicBezTo>
                    <a:pt x="706" y="478"/>
                    <a:pt x="730" y="477"/>
                    <a:pt x="754" y="475"/>
                  </a:cubicBezTo>
                  <a:cubicBezTo>
                    <a:pt x="196" y="405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3"/>
            <p:cNvSpPr/>
            <p:nvPr/>
          </p:nvSpPr>
          <p:spPr>
            <a:xfrm>
              <a:off x="7795882" y="4361195"/>
              <a:ext cx="253731" cy="55976"/>
            </a:xfrm>
            <a:custGeom>
              <a:avLst/>
              <a:gdLst/>
              <a:ahLst/>
              <a:cxnLst/>
              <a:rect l="l" t="t" r="r" b="b"/>
              <a:pathLst>
                <a:path w="3726" h="822" extrusionOk="0">
                  <a:moveTo>
                    <a:pt x="3725" y="1"/>
                  </a:moveTo>
                  <a:cubicBezTo>
                    <a:pt x="3655" y="56"/>
                    <a:pt x="3167" y="391"/>
                    <a:pt x="1870" y="642"/>
                  </a:cubicBezTo>
                  <a:cubicBezTo>
                    <a:pt x="1435" y="725"/>
                    <a:pt x="1092" y="753"/>
                    <a:pt x="824" y="753"/>
                  </a:cubicBezTo>
                  <a:cubicBezTo>
                    <a:pt x="232" y="753"/>
                    <a:pt x="10" y="614"/>
                    <a:pt x="1" y="614"/>
                  </a:cubicBezTo>
                  <a:lnTo>
                    <a:pt x="1" y="614"/>
                  </a:lnTo>
                  <a:cubicBezTo>
                    <a:pt x="1" y="614"/>
                    <a:pt x="130" y="822"/>
                    <a:pt x="797" y="822"/>
                  </a:cubicBezTo>
                  <a:cubicBezTo>
                    <a:pt x="1061" y="822"/>
                    <a:pt x="1410" y="789"/>
                    <a:pt x="1870" y="698"/>
                  </a:cubicBezTo>
                  <a:cubicBezTo>
                    <a:pt x="3348" y="419"/>
                    <a:pt x="3683" y="70"/>
                    <a:pt x="3725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3"/>
            <p:cNvSpPr/>
            <p:nvPr/>
          </p:nvSpPr>
          <p:spPr>
            <a:xfrm>
              <a:off x="7762650" y="4078182"/>
              <a:ext cx="218933" cy="77904"/>
            </a:xfrm>
            <a:custGeom>
              <a:avLst/>
              <a:gdLst/>
              <a:ahLst/>
              <a:cxnLst/>
              <a:rect l="l" t="t" r="r" b="b"/>
              <a:pathLst>
                <a:path w="3215" h="1144" extrusionOk="0">
                  <a:moveTo>
                    <a:pt x="2060" y="211"/>
                  </a:moveTo>
                  <a:cubicBezTo>
                    <a:pt x="2422" y="211"/>
                    <a:pt x="2650" y="331"/>
                    <a:pt x="2316" y="642"/>
                  </a:cubicBezTo>
                  <a:cubicBezTo>
                    <a:pt x="2288" y="670"/>
                    <a:pt x="2260" y="697"/>
                    <a:pt x="2218" y="711"/>
                  </a:cubicBezTo>
                  <a:cubicBezTo>
                    <a:pt x="2107" y="837"/>
                    <a:pt x="1939" y="921"/>
                    <a:pt x="1772" y="948"/>
                  </a:cubicBezTo>
                  <a:cubicBezTo>
                    <a:pt x="1743" y="951"/>
                    <a:pt x="1715" y="952"/>
                    <a:pt x="1686" y="952"/>
                  </a:cubicBezTo>
                  <a:cubicBezTo>
                    <a:pt x="1547" y="952"/>
                    <a:pt x="1409" y="925"/>
                    <a:pt x="1270" y="879"/>
                  </a:cubicBezTo>
                  <a:lnTo>
                    <a:pt x="1186" y="851"/>
                  </a:lnTo>
                  <a:cubicBezTo>
                    <a:pt x="1033" y="781"/>
                    <a:pt x="712" y="628"/>
                    <a:pt x="1158" y="404"/>
                  </a:cubicBezTo>
                  <a:cubicBezTo>
                    <a:pt x="1399" y="287"/>
                    <a:pt x="1772" y="211"/>
                    <a:pt x="2060" y="211"/>
                  </a:cubicBezTo>
                  <a:close/>
                  <a:moveTo>
                    <a:pt x="2267" y="0"/>
                  </a:moveTo>
                  <a:cubicBezTo>
                    <a:pt x="1820" y="0"/>
                    <a:pt x="1236" y="121"/>
                    <a:pt x="865" y="307"/>
                  </a:cubicBezTo>
                  <a:cubicBezTo>
                    <a:pt x="1" y="739"/>
                    <a:pt x="1047" y="1018"/>
                    <a:pt x="1047" y="1018"/>
                  </a:cubicBezTo>
                  <a:cubicBezTo>
                    <a:pt x="1298" y="1102"/>
                    <a:pt x="1549" y="1144"/>
                    <a:pt x="1814" y="1144"/>
                  </a:cubicBezTo>
                  <a:cubicBezTo>
                    <a:pt x="2079" y="1102"/>
                    <a:pt x="2316" y="976"/>
                    <a:pt x="2497" y="781"/>
                  </a:cubicBezTo>
                  <a:cubicBezTo>
                    <a:pt x="3214" y="215"/>
                    <a:pt x="2862" y="0"/>
                    <a:pt x="2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3"/>
            <p:cNvSpPr/>
            <p:nvPr/>
          </p:nvSpPr>
          <p:spPr>
            <a:xfrm>
              <a:off x="7811068" y="4092686"/>
              <a:ext cx="131837" cy="43446"/>
            </a:xfrm>
            <a:custGeom>
              <a:avLst/>
              <a:gdLst/>
              <a:ahLst/>
              <a:cxnLst/>
              <a:rect l="l" t="t" r="r" b="b"/>
              <a:pathLst>
                <a:path w="1936" h="638" extrusionOk="0">
                  <a:moveTo>
                    <a:pt x="1360" y="0"/>
                  </a:moveTo>
                  <a:cubicBezTo>
                    <a:pt x="1070" y="0"/>
                    <a:pt x="691" y="80"/>
                    <a:pt x="447" y="205"/>
                  </a:cubicBezTo>
                  <a:cubicBezTo>
                    <a:pt x="1" y="415"/>
                    <a:pt x="322" y="582"/>
                    <a:pt x="475" y="638"/>
                  </a:cubicBezTo>
                  <a:cubicBezTo>
                    <a:pt x="475" y="638"/>
                    <a:pt x="503" y="345"/>
                    <a:pt x="1075" y="233"/>
                  </a:cubicBezTo>
                  <a:cubicBezTo>
                    <a:pt x="1170" y="215"/>
                    <a:pt x="1247" y="207"/>
                    <a:pt x="1311" y="207"/>
                  </a:cubicBezTo>
                  <a:cubicBezTo>
                    <a:pt x="1634" y="207"/>
                    <a:pt x="1605" y="405"/>
                    <a:pt x="1605" y="429"/>
                  </a:cubicBezTo>
                  <a:cubicBezTo>
                    <a:pt x="1936" y="121"/>
                    <a:pt x="1715" y="0"/>
                    <a:pt x="13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3"/>
            <p:cNvSpPr/>
            <p:nvPr/>
          </p:nvSpPr>
          <p:spPr>
            <a:xfrm>
              <a:off x="7805415" y="4080020"/>
              <a:ext cx="151108" cy="74022"/>
            </a:xfrm>
            <a:custGeom>
              <a:avLst/>
              <a:gdLst/>
              <a:ahLst/>
              <a:cxnLst/>
              <a:rect l="l" t="t" r="r" b="b"/>
              <a:pathLst>
                <a:path w="2219" h="1087" extrusionOk="0">
                  <a:moveTo>
                    <a:pt x="1720" y="68"/>
                  </a:moveTo>
                  <a:cubicBezTo>
                    <a:pt x="1790" y="68"/>
                    <a:pt x="1849" y="106"/>
                    <a:pt x="1897" y="154"/>
                  </a:cubicBezTo>
                  <a:cubicBezTo>
                    <a:pt x="2009" y="280"/>
                    <a:pt x="2051" y="503"/>
                    <a:pt x="1409" y="880"/>
                  </a:cubicBezTo>
                  <a:cubicBezTo>
                    <a:pt x="1409" y="880"/>
                    <a:pt x="1238" y="1009"/>
                    <a:pt x="946" y="1009"/>
                  </a:cubicBezTo>
                  <a:cubicBezTo>
                    <a:pt x="760" y="1009"/>
                    <a:pt x="524" y="956"/>
                    <a:pt x="251" y="782"/>
                  </a:cubicBezTo>
                  <a:cubicBezTo>
                    <a:pt x="140" y="712"/>
                    <a:pt x="126" y="573"/>
                    <a:pt x="196" y="475"/>
                  </a:cubicBezTo>
                  <a:cubicBezTo>
                    <a:pt x="321" y="322"/>
                    <a:pt x="670" y="112"/>
                    <a:pt x="1688" y="71"/>
                  </a:cubicBezTo>
                  <a:cubicBezTo>
                    <a:pt x="1699" y="69"/>
                    <a:pt x="1710" y="68"/>
                    <a:pt x="1720" y="68"/>
                  </a:cubicBezTo>
                  <a:close/>
                  <a:moveTo>
                    <a:pt x="1800" y="1"/>
                  </a:moveTo>
                  <a:cubicBezTo>
                    <a:pt x="642" y="57"/>
                    <a:pt x="223" y="294"/>
                    <a:pt x="84" y="489"/>
                  </a:cubicBezTo>
                  <a:cubicBezTo>
                    <a:pt x="0" y="601"/>
                    <a:pt x="28" y="754"/>
                    <a:pt x="140" y="824"/>
                  </a:cubicBezTo>
                  <a:cubicBezTo>
                    <a:pt x="455" y="1025"/>
                    <a:pt x="728" y="1086"/>
                    <a:pt x="943" y="1086"/>
                  </a:cubicBezTo>
                  <a:cubicBezTo>
                    <a:pt x="1281" y="1086"/>
                    <a:pt x="1479" y="935"/>
                    <a:pt x="1479" y="935"/>
                  </a:cubicBezTo>
                  <a:cubicBezTo>
                    <a:pt x="2218" y="517"/>
                    <a:pt x="2176" y="252"/>
                    <a:pt x="2051" y="112"/>
                  </a:cubicBezTo>
                  <a:cubicBezTo>
                    <a:pt x="1981" y="43"/>
                    <a:pt x="1897" y="1"/>
                    <a:pt x="1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3"/>
            <p:cNvSpPr/>
            <p:nvPr/>
          </p:nvSpPr>
          <p:spPr>
            <a:xfrm>
              <a:off x="7930783" y="4080020"/>
              <a:ext cx="53252" cy="46647"/>
            </a:xfrm>
            <a:custGeom>
              <a:avLst/>
              <a:gdLst/>
              <a:ahLst/>
              <a:cxnLst/>
              <a:rect l="l" t="t" r="r" b="b"/>
              <a:pathLst>
                <a:path w="782" h="685" extrusionOk="0">
                  <a:moveTo>
                    <a:pt x="0" y="1"/>
                  </a:moveTo>
                  <a:lnTo>
                    <a:pt x="0" y="1"/>
                  </a:lnTo>
                  <a:cubicBezTo>
                    <a:pt x="558" y="154"/>
                    <a:pt x="28" y="684"/>
                    <a:pt x="28" y="684"/>
                  </a:cubicBezTo>
                  <a:cubicBezTo>
                    <a:pt x="782" y="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3"/>
            <p:cNvSpPr/>
            <p:nvPr/>
          </p:nvSpPr>
          <p:spPr>
            <a:xfrm>
              <a:off x="7783556" y="4100926"/>
              <a:ext cx="41880" cy="37113"/>
            </a:xfrm>
            <a:custGeom>
              <a:avLst/>
              <a:gdLst/>
              <a:ahLst/>
              <a:cxnLst/>
              <a:rect l="l" t="t" r="r" b="b"/>
              <a:pathLst>
                <a:path w="615" h="545" extrusionOk="0">
                  <a:moveTo>
                    <a:pt x="614" y="1"/>
                  </a:moveTo>
                  <a:cubicBezTo>
                    <a:pt x="614" y="1"/>
                    <a:pt x="1" y="294"/>
                    <a:pt x="503" y="545"/>
                  </a:cubicBezTo>
                  <a:cubicBezTo>
                    <a:pt x="503" y="545"/>
                    <a:pt x="126" y="30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3"/>
            <p:cNvSpPr/>
            <p:nvPr/>
          </p:nvSpPr>
          <p:spPr>
            <a:xfrm>
              <a:off x="7840554" y="4131366"/>
              <a:ext cx="85530" cy="25741"/>
            </a:xfrm>
            <a:custGeom>
              <a:avLst/>
              <a:gdLst/>
              <a:ahLst/>
              <a:cxnLst/>
              <a:rect l="l" t="t" r="r" b="b"/>
              <a:pathLst>
                <a:path w="1256" h="378" extrusionOk="0">
                  <a:moveTo>
                    <a:pt x="1256" y="0"/>
                  </a:moveTo>
                  <a:lnTo>
                    <a:pt x="1256" y="0"/>
                  </a:lnTo>
                  <a:cubicBezTo>
                    <a:pt x="1007" y="209"/>
                    <a:pt x="694" y="319"/>
                    <a:pt x="378" y="319"/>
                  </a:cubicBezTo>
                  <a:cubicBezTo>
                    <a:pt x="251" y="319"/>
                    <a:pt x="124" y="301"/>
                    <a:pt x="0" y="265"/>
                  </a:cubicBezTo>
                  <a:lnTo>
                    <a:pt x="0" y="265"/>
                  </a:lnTo>
                  <a:cubicBezTo>
                    <a:pt x="163" y="346"/>
                    <a:pt x="316" y="378"/>
                    <a:pt x="455" y="378"/>
                  </a:cubicBezTo>
                  <a:cubicBezTo>
                    <a:pt x="937" y="378"/>
                    <a:pt x="1256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45"/>
          <p:cNvSpPr/>
          <p:nvPr/>
        </p:nvSpPr>
        <p:spPr>
          <a:xfrm>
            <a:off x="5170426" y="1120538"/>
            <a:ext cx="3145800" cy="31458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45"/>
          <p:cNvSpPr txBox="1">
            <a:spLocks noGrp="1"/>
          </p:cNvSpPr>
          <p:nvPr>
            <p:ph type="title"/>
          </p:nvPr>
        </p:nvSpPr>
        <p:spPr>
          <a:xfrm>
            <a:off x="725700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</a:t>
            </a:r>
            <a:endParaRPr dirty="0"/>
          </a:p>
        </p:txBody>
      </p:sp>
      <p:sp>
        <p:nvSpPr>
          <p:cNvPr id="3348" name="Google Shape;3348;p45"/>
          <p:cNvSpPr txBox="1">
            <a:spLocks noGrp="1"/>
          </p:cNvSpPr>
          <p:nvPr>
            <p:ph type="title" idx="2"/>
          </p:nvPr>
        </p:nvSpPr>
        <p:spPr>
          <a:xfrm>
            <a:off x="1253001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49" name="Google Shape;3349;p45"/>
          <p:cNvGrpSpPr/>
          <p:nvPr/>
        </p:nvGrpSpPr>
        <p:grpSpPr>
          <a:xfrm>
            <a:off x="4637519" y="1350248"/>
            <a:ext cx="3928624" cy="2777955"/>
            <a:chOff x="416436" y="1366490"/>
            <a:chExt cx="3906357" cy="2762211"/>
          </a:xfrm>
        </p:grpSpPr>
        <p:sp>
          <p:nvSpPr>
            <p:cNvPr id="3350" name="Google Shape;3350;p45"/>
            <p:cNvSpPr/>
            <p:nvPr/>
          </p:nvSpPr>
          <p:spPr>
            <a:xfrm>
              <a:off x="1596885" y="1849359"/>
              <a:ext cx="4625" cy="1916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0" y="29"/>
                  </a:moveTo>
                  <a:cubicBezTo>
                    <a:pt x="28" y="15"/>
                    <a:pt x="42" y="15"/>
                    <a:pt x="70" y="1"/>
                  </a:cubicBezTo>
                  <a:cubicBezTo>
                    <a:pt x="42" y="15"/>
                    <a:pt x="28" y="15"/>
                    <a:pt x="0" y="29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1787615" y="1755348"/>
              <a:ext cx="48888" cy="64612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559" y="1"/>
                  </a:moveTo>
                  <a:cubicBezTo>
                    <a:pt x="377" y="57"/>
                    <a:pt x="196" y="99"/>
                    <a:pt x="1" y="127"/>
                  </a:cubicBezTo>
                  <a:cubicBezTo>
                    <a:pt x="29" y="252"/>
                    <a:pt x="56" y="419"/>
                    <a:pt x="98" y="657"/>
                  </a:cubicBezTo>
                  <a:cubicBezTo>
                    <a:pt x="140" y="601"/>
                    <a:pt x="182" y="573"/>
                    <a:pt x="238" y="545"/>
                  </a:cubicBezTo>
                  <a:cubicBezTo>
                    <a:pt x="263" y="540"/>
                    <a:pt x="287" y="538"/>
                    <a:pt x="309" y="538"/>
                  </a:cubicBezTo>
                  <a:cubicBezTo>
                    <a:pt x="409" y="538"/>
                    <a:pt x="475" y="585"/>
                    <a:pt x="475" y="643"/>
                  </a:cubicBezTo>
                  <a:cubicBezTo>
                    <a:pt x="475" y="689"/>
                    <a:pt x="446" y="716"/>
                    <a:pt x="389" y="716"/>
                  </a:cubicBezTo>
                  <a:cubicBezTo>
                    <a:pt x="377" y="716"/>
                    <a:pt x="364" y="715"/>
                    <a:pt x="349" y="712"/>
                  </a:cubicBezTo>
                  <a:cubicBezTo>
                    <a:pt x="294" y="712"/>
                    <a:pt x="252" y="684"/>
                    <a:pt x="210" y="643"/>
                  </a:cubicBezTo>
                  <a:cubicBezTo>
                    <a:pt x="168" y="712"/>
                    <a:pt x="112" y="768"/>
                    <a:pt x="56" y="824"/>
                  </a:cubicBezTo>
                  <a:cubicBezTo>
                    <a:pt x="154" y="908"/>
                    <a:pt x="294" y="963"/>
                    <a:pt x="419" y="977"/>
                  </a:cubicBezTo>
                  <a:cubicBezTo>
                    <a:pt x="503" y="977"/>
                    <a:pt x="586" y="936"/>
                    <a:pt x="642" y="880"/>
                  </a:cubicBezTo>
                  <a:cubicBezTo>
                    <a:pt x="712" y="796"/>
                    <a:pt x="740" y="698"/>
                    <a:pt x="740" y="587"/>
                  </a:cubicBezTo>
                  <a:cubicBezTo>
                    <a:pt x="726" y="517"/>
                    <a:pt x="698" y="447"/>
                    <a:pt x="642" y="392"/>
                  </a:cubicBezTo>
                  <a:cubicBezTo>
                    <a:pt x="559" y="336"/>
                    <a:pt x="461" y="308"/>
                    <a:pt x="363" y="308"/>
                  </a:cubicBezTo>
                  <a:cubicBezTo>
                    <a:pt x="335" y="308"/>
                    <a:pt x="294" y="308"/>
                    <a:pt x="266" y="322"/>
                  </a:cubicBezTo>
                  <a:lnTo>
                    <a:pt x="266" y="294"/>
                  </a:lnTo>
                  <a:cubicBezTo>
                    <a:pt x="377" y="252"/>
                    <a:pt x="503" y="238"/>
                    <a:pt x="614" y="238"/>
                  </a:cubicBezTo>
                  <a:cubicBezTo>
                    <a:pt x="586" y="154"/>
                    <a:pt x="573" y="7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1588561" y="1697343"/>
              <a:ext cx="67320" cy="101674"/>
            </a:xfrm>
            <a:custGeom>
              <a:avLst/>
              <a:gdLst/>
              <a:ahLst/>
              <a:cxnLst/>
              <a:rect l="l" t="t" r="r" b="b"/>
              <a:pathLst>
                <a:path w="1019" h="1539" extrusionOk="0">
                  <a:moveTo>
                    <a:pt x="796" y="0"/>
                  </a:moveTo>
                  <a:cubicBezTo>
                    <a:pt x="740" y="14"/>
                    <a:pt x="684" y="42"/>
                    <a:pt x="628" y="70"/>
                  </a:cubicBezTo>
                  <a:cubicBezTo>
                    <a:pt x="545" y="112"/>
                    <a:pt x="475" y="182"/>
                    <a:pt x="405" y="251"/>
                  </a:cubicBezTo>
                  <a:cubicBezTo>
                    <a:pt x="308" y="335"/>
                    <a:pt x="224" y="447"/>
                    <a:pt x="154" y="558"/>
                  </a:cubicBezTo>
                  <a:cubicBezTo>
                    <a:pt x="98" y="642"/>
                    <a:pt x="70" y="726"/>
                    <a:pt x="43" y="809"/>
                  </a:cubicBezTo>
                  <a:cubicBezTo>
                    <a:pt x="1" y="963"/>
                    <a:pt x="1" y="1116"/>
                    <a:pt x="43" y="1256"/>
                  </a:cubicBezTo>
                  <a:cubicBezTo>
                    <a:pt x="57" y="1311"/>
                    <a:pt x="84" y="1353"/>
                    <a:pt x="112" y="1395"/>
                  </a:cubicBezTo>
                  <a:cubicBezTo>
                    <a:pt x="140" y="1423"/>
                    <a:pt x="168" y="1451"/>
                    <a:pt x="210" y="1465"/>
                  </a:cubicBezTo>
                  <a:cubicBezTo>
                    <a:pt x="291" y="1511"/>
                    <a:pt x="381" y="1538"/>
                    <a:pt x="473" y="1538"/>
                  </a:cubicBezTo>
                  <a:cubicBezTo>
                    <a:pt x="492" y="1538"/>
                    <a:pt x="512" y="1537"/>
                    <a:pt x="531" y="1535"/>
                  </a:cubicBezTo>
                  <a:cubicBezTo>
                    <a:pt x="628" y="1521"/>
                    <a:pt x="726" y="1479"/>
                    <a:pt x="810" y="1423"/>
                  </a:cubicBezTo>
                  <a:cubicBezTo>
                    <a:pt x="893" y="1381"/>
                    <a:pt x="963" y="1325"/>
                    <a:pt x="1019" y="1270"/>
                  </a:cubicBezTo>
                  <a:lnTo>
                    <a:pt x="852" y="935"/>
                  </a:lnTo>
                  <a:cubicBezTo>
                    <a:pt x="838" y="963"/>
                    <a:pt x="824" y="991"/>
                    <a:pt x="810" y="1005"/>
                  </a:cubicBezTo>
                  <a:cubicBezTo>
                    <a:pt x="754" y="1074"/>
                    <a:pt x="670" y="1130"/>
                    <a:pt x="587" y="1158"/>
                  </a:cubicBezTo>
                  <a:lnTo>
                    <a:pt x="531" y="1158"/>
                  </a:lnTo>
                  <a:cubicBezTo>
                    <a:pt x="447" y="1116"/>
                    <a:pt x="419" y="1032"/>
                    <a:pt x="447" y="893"/>
                  </a:cubicBezTo>
                  <a:cubicBezTo>
                    <a:pt x="475" y="809"/>
                    <a:pt x="517" y="726"/>
                    <a:pt x="587" y="656"/>
                  </a:cubicBezTo>
                  <a:cubicBezTo>
                    <a:pt x="656" y="600"/>
                    <a:pt x="726" y="572"/>
                    <a:pt x="824" y="544"/>
                  </a:cubicBezTo>
                  <a:lnTo>
                    <a:pt x="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1704703" y="1664179"/>
              <a:ext cx="62696" cy="124466"/>
            </a:xfrm>
            <a:custGeom>
              <a:avLst/>
              <a:gdLst/>
              <a:ahLst/>
              <a:cxnLst/>
              <a:rect l="l" t="t" r="r" b="b"/>
              <a:pathLst>
                <a:path w="949" h="1884" extrusionOk="0">
                  <a:moveTo>
                    <a:pt x="363" y="0"/>
                  </a:moveTo>
                  <a:cubicBezTo>
                    <a:pt x="237" y="70"/>
                    <a:pt x="126" y="126"/>
                    <a:pt x="0" y="167"/>
                  </a:cubicBezTo>
                  <a:cubicBezTo>
                    <a:pt x="56" y="697"/>
                    <a:pt x="98" y="1269"/>
                    <a:pt x="126" y="1869"/>
                  </a:cubicBezTo>
                  <a:lnTo>
                    <a:pt x="279" y="1785"/>
                  </a:lnTo>
                  <a:lnTo>
                    <a:pt x="461" y="1674"/>
                  </a:lnTo>
                  <a:cubicBezTo>
                    <a:pt x="433" y="1465"/>
                    <a:pt x="433" y="1325"/>
                    <a:pt x="433" y="1283"/>
                  </a:cubicBezTo>
                  <a:lnTo>
                    <a:pt x="600" y="1186"/>
                  </a:lnTo>
                  <a:cubicBezTo>
                    <a:pt x="614" y="1520"/>
                    <a:pt x="642" y="1744"/>
                    <a:pt x="656" y="1883"/>
                  </a:cubicBezTo>
                  <a:cubicBezTo>
                    <a:pt x="740" y="1813"/>
                    <a:pt x="823" y="1744"/>
                    <a:pt x="921" y="1674"/>
                  </a:cubicBezTo>
                  <a:lnTo>
                    <a:pt x="949" y="1660"/>
                  </a:lnTo>
                  <a:cubicBezTo>
                    <a:pt x="907" y="1325"/>
                    <a:pt x="893" y="767"/>
                    <a:pt x="879" y="0"/>
                  </a:cubicBezTo>
                  <a:cubicBezTo>
                    <a:pt x="767" y="70"/>
                    <a:pt x="642" y="140"/>
                    <a:pt x="530" y="181"/>
                  </a:cubicBezTo>
                  <a:cubicBezTo>
                    <a:pt x="558" y="446"/>
                    <a:pt x="586" y="656"/>
                    <a:pt x="586" y="795"/>
                  </a:cubicBezTo>
                  <a:lnTo>
                    <a:pt x="488" y="851"/>
                  </a:lnTo>
                  <a:cubicBezTo>
                    <a:pt x="461" y="865"/>
                    <a:pt x="433" y="893"/>
                    <a:pt x="419" y="907"/>
                  </a:cubicBezTo>
                  <a:cubicBezTo>
                    <a:pt x="391" y="600"/>
                    <a:pt x="363" y="307"/>
                    <a:pt x="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1658590" y="1771270"/>
              <a:ext cx="48954" cy="57873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363" y="1"/>
                  </a:moveTo>
                  <a:cubicBezTo>
                    <a:pt x="336" y="1"/>
                    <a:pt x="308" y="4"/>
                    <a:pt x="280" y="11"/>
                  </a:cubicBezTo>
                  <a:cubicBezTo>
                    <a:pt x="140" y="25"/>
                    <a:pt x="43" y="137"/>
                    <a:pt x="1" y="262"/>
                  </a:cubicBezTo>
                  <a:cubicBezTo>
                    <a:pt x="1" y="332"/>
                    <a:pt x="15" y="416"/>
                    <a:pt x="57" y="471"/>
                  </a:cubicBezTo>
                  <a:cubicBezTo>
                    <a:pt x="126" y="430"/>
                    <a:pt x="196" y="402"/>
                    <a:pt x="280" y="388"/>
                  </a:cubicBezTo>
                  <a:cubicBezTo>
                    <a:pt x="266" y="374"/>
                    <a:pt x="266" y="360"/>
                    <a:pt x="252" y="332"/>
                  </a:cubicBezTo>
                  <a:cubicBezTo>
                    <a:pt x="238" y="304"/>
                    <a:pt x="252" y="276"/>
                    <a:pt x="280" y="248"/>
                  </a:cubicBezTo>
                  <a:cubicBezTo>
                    <a:pt x="322" y="248"/>
                    <a:pt x="350" y="262"/>
                    <a:pt x="350" y="290"/>
                  </a:cubicBezTo>
                  <a:cubicBezTo>
                    <a:pt x="350" y="304"/>
                    <a:pt x="350" y="318"/>
                    <a:pt x="350" y="346"/>
                  </a:cubicBezTo>
                  <a:cubicBezTo>
                    <a:pt x="322" y="443"/>
                    <a:pt x="266" y="541"/>
                    <a:pt x="196" y="639"/>
                  </a:cubicBezTo>
                  <a:cubicBezTo>
                    <a:pt x="140" y="708"/>
                    <a:pt x="126" y="806"/>
                    <a:pt x="182" y="876"/>
                  </a:cubicBezTo>
                  <a:cubicBezTo>
                    <a:pt x="238" y="806"/>
                    <a:pt x="405" y="778"/>
                    <a:pt x="684" y="778"/>
                  </a:cubicBezTo>
                  <a:cubicBezTo>
                    <a:pt x="684" y="695"/>
                    <a:pt x="698" y="611"/>
                    <a:pt x="740" y="541"/>
                  </a:cubicBezTo>
                  <a:cubicBezTo>
                    <a:pt x="714" y="537"/>
                    <a:pt x="689" y="536"/>
                    <a:pt x="664" y="536"/>
                  </a:cubicBezTo>
                  <a:cubicBezTo>
                    <a:pt x="598" y="536"/>
                    <a:pt x="536" y="549"/>
                    <a:pt x="475" y="569"/>
                  </a:cubicBezTo>
                  <a:cubicBezTo>
                    <a:pt x="573" y="471"/>
                    <a:pt x="615" y="332"/>
                    <a:pt x="615" y="192"/>
                  </a:cubicBezTo>
                  <a:cubicBezTo>
                    <a:pt x="601" y="109"/>
                    <a:pt x="531" y="39"/>
                    <a:pt x="447" y="11"/>
                  </a:cubicBezTo>
                  <a:cubicBezTo>
                    <a:pt x="419" y="4"/>
                    <a:pt x="391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647729" y="1893622"/>
              <a:ext cx="87602" cy="164105"/>
            </a:xfrm>
            <a:custGeom>
              <a:avLst/>
              <a:gdLst/>
              <a:ahLst/>
              <a:cxnLst/>
              <a:rect l="l" t="t" r="r" b="b"/>
              <a:pathLst>
                <a:path w="1326" h="2484" extrusionOk="0">
                  <a:moveTo>
                    <a:pt x="670" y="0"/>
                  </a:moveTo>
                  <a:lnTo>
                    <a:pt x="670" y="0"/>
                  </a:lnTo>
                  <a:cubicBezTo>
                    <a:pt x="502" y="70"/>
                    <a:pt x="335" y="112"/>
                    <a:pt x="168" y="140"/>
                  </a:cubicBezTo>
                  <a:cubicBezTo>
                    <a:pt x="140" y="837"/>
                    <a:pt x="84" y="1576"/>
                    <a:pt x="0" y="2358"/>
                  </a:cubicBezTo>
                  <a:lnTo>
                    <a:pt x="209" y="2274"/>
                  </a:lnTo>
                  <a:lnTo>
                    <a:pt x="447" y="2176"/>
                  </a:lnTo>
                  <a:cubicBezTo>
                    <a:pt x="460" y="1883"/>
                    <a:pt x="488" y="1716"/>
                    <a:pt x="488" y="1660"/>
                  </a:cubicBezTo>
                  <a:lnTo>
                    <a:pt x="726" y="1576"/>
                  </a:lnTo>
                  <a:lnTo>
                    <a:pt x="726" y="1576"/>
                  </a:lnTo>
                  <a:cubicBezTo>
                    <a:pt x="684" y="1995"/>
                    <a:pt x="656" y="2302"/>
                    <a:pt x="656" y="2483"/>
                  </a:cubicBezTo>
                  <a:cubicBezTo>
                    <a:pt x="712" y="2441"/>
                    <a:pt x="809" y="2399"/>
                    <a:pt x="851" y="2372"/>
                  </a:cubicBezTo>
                  <a:cubicBezTo>
                    <a:pt x="893" y="2344"/>
                    <a:pt x="949" y="2302"/>
                    <a:pt x="1032" y="2274"/>
                  </a:cubicBezTo>
                  <a:lnTo>
                    <a:pt x="1074" y="2246"/>
                  </a:lnTo>
                  <a:cubicBezTo>
                    <a:pt x="1088" y="1814"/>
                    <a:pt x="1172" y="1102"/>
                    <a:pt x="1325" y="98"/>
                  </a:cubicBezTo>
                  <a:lnTo>
                    <a:pt x="1325" y="98"/>
                  </a:lnTo>
                  <a:cubicBezTo>
                    <a:pt x="1172" y="168"/>
                    <a:pt x="1004" y="237"/>
                    <a:pt x="837" y="265"/>
                  </a:cubicBezTo>
                  <a:cubicBezTo>
                    <a:pt x="823" y="614"/>
                    <a:pt x="809" y="879"/>
                    <a:pt x="781" y="1074"/>
                  </a:cubicBezTo>
                  <a:lnTo>
                    <a:pt x="656" y="1130"/>
                  </a:lnTo>
                  <a:cubicBezTo>
                    <a:pt x="614" y="1144"/>
                    <a:pt x="586" y="1158"/>
                    <a:pt x="544" y="1186"/>
                  </a:cubicBezTo>
                  <a:cubicBezTo>
                    <a:pt x="572" y="781"/>
                    <a:pt x="614" y="391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734341" y="1987633"/>
              <a:ext cx="47038" cy="57146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785937" y="1933261"/>
              <a:ext cx="101410" cy="112839"/>
            </a:xfrm>
            <a:custGeom>
              <a:avLst/>
              <a:gdLst/>
              <a:ahLst/>
              <a:cxnLst/>
              <a:rect l="l" t="t" r="r" b="b"/>
              <a:pathLst>
                <a:path w="1535" h="1708" extrusionOk="0">
                  <a:moveTo>
                    <a:pt x="907" y="684"/>
                  </a:moveTo>
                  <a:cubicBezTo>
                    <a:pt x="1033" y="684"/>
                    <a:pt x="1088" y="739"/>
                    <a:pt x="1075" y="851"/>
                  </a:cubicBezTo>
                  <a:cubicBezTo>
                    <a:pt x="1061" y="935"/>
                    <a:pt x="1033" y="1018"/>
                    <a:pt x="991" y="1088"/>
                  </a:cubicBezTo>
                  <a:cubicBezTo>
                    <a:pt x="893" y="1241"/>
                    <a:pt x="740" y="1339"/>
                    <a:pt x="572" y="1367"/>
                  </a:cubicBezTo>
                  <a:cubicBezTo>
                    <a:pt x="503" y="1353"/>
                    <a:pt x="461" y="1297"/>
                    <a:pt x="447" y="1200"/>
                  </a:cubicBezTo>
                  <a:cubicBezTo>
                    <a:pt x="461" y="949"/>
                    <a:pt x="656" y="725"/>
                    <a:pt x="907" y="684"/>
                  </a:cubicBezTo>
                  <a:close/>
                  <a:moveTo>
                    <a:pt x="1102" y="0"/>
                  </a:moveTo>
                  <a:cubicBezTo>
                    <a:pt x="991" y="0"/>
                    <a:pt x="893" y="28"/>
                    <a:pt x="796" y="56"/>
                  </a:cubicBezTo>
                  <a:cubicBezTo>
                    <a:pt x="656" y="112"/>
                    <a:pt x="531" y="181"/>
                    <a:pt x="419" y="265"/>
                  </a:cubicBezTo>
                  <a:cubicBezTo>
                    <a:pt x="307" y="391"/>
                    <a:pt x="196" y="530"/>
                    <a:pt x="112" y="684"/>
                  </a:cubicBezTo>
                  <a:cubicBezTo>
                    <a:pt x="42" y="851"/>
                    <a:pt x="0" y="1046"/>
                    <a:pt x="14" y="1228"/>
                  </a:cubicBezTo>
                  <a:cubicBezTo>
                    <a:pt x="28" y="1353"/>
                    <a:pt x="98" y="1479"/>
                    <a:pt x="182" y="1576"/>
                  </a:cubicBezTo>
                  <a:cubicBezTo>
                    <a:pt x="252" y="1646"/>
                    <a:pt x="349" y="1688"/>
                    <a:pt x="447" y="1702"/>
                  </a:cubicBezTo>
                  <a:cubicBezTo>
                    <a:pt x="478" y="1705"/>
                    <a:pt x="510" y="1707"/>
                    <a:pt x="541" y="1707"/>
                  </a:cubicBezTo>
                  <a:cubicBezTo>
                    <a:pt x="635" y="1707"/>
                    <a:pt x="729" y="1691"/>
                    <a:pt x="823" y="1660"/>
                  </a:cubicBezTo>
                  <a:cubicBezTo>
                    <a:pt x="949" y="1590"/>
                    <a:pt x="1061" y="1507"/>
                    <a:pt x="1172" y="1409"/>
                  </a:cubicBezTo>
                  <a:cubicBezTo>
                    <a:pt x="1214" y="1367"/>
                    <a:pt x="1256" y="1311"/>
                    <a:pt x="1284" y="1255"/>
                  </a:cubicBezTo>
                  <a:cubicBezTo>
                    <a:pt x="1353" y="1172"/>
                    <a:pt x="1395" y="1074"/>
                    <a:pt x="1437" y="976"/>
                  </a:cubicBezTo>
                  <a:cubicBezTo>
                    <a:pt x="1493" y="851"/>
                    <a:pt x="1535" y="697"/>
                    <a:pt x="1535" y="558"/>
                  </a:cubicBezTo>
                  <a:cubicBezTo>
                    <a:pt x="1535" y="446"/>
                    <a:pt x="1507" y="321"/>
                    <a:pt x="1451" y="223"/>
                  </a:cubicBezTo>
                  <a:cubicBezTo>
                    <a:pt x="1381" y="98"/>
                    <a:pt x="1242" y="14"/>
                    <a:pt x="1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5"/>
            <p:cNvSpPr/>
            <p:nvPr/>
          </p:nvSpPr>
          <p:spPr>
            <a:xfrm>
              <a:off x="801595" y="1465125"/>
              <a:ext cx="102335" cy="153733"/>
            </a:xfrm>
            <a:custGeom>
              <a:avLst/>
              <a:gdLst/>
              <a:ahLst/>
              <a:cxnLst/>
              <a:rect l="l" t="t" r="r" b="b"/>
              <a:pathLst>
                <a:path w="1549" h="2327" extrusionOk="0">
                  <a:moveTo>
                    <a:pt x="1089" y="0"/>
                  </a:moveTo>
                  <a:cubicBezTo>
                    <a:pt x="1005" y="28"/>
                    <a:pt x="921" y="70"/>
                    <a:pt x="851" y="126"/>
                  </a:cubicBezTo>
                  <a:cubicBezTo>
                    <a:pt x="740" y="195"/>
                    <a:pt x="628" y="293"/>
                    <a:pt x="545" y="391"/>
                  </a:cubicBezTo>
                  <a:cubicBezTo>
                    <a:pt x="405" y="544"/>
                    <a:pt x="280" y="712"/>
                    <a:pt x="196" y="893"/>
                  </a:cubicBezTo>
                  <a:cubicBezTo>
                    <a:pt x="126" y="1018"/>
                    <a:pt x="84" y="1144"/>
                    <a:pt x="56" y="1283"/>
                  </a:cubicBezTo>
                  <a:cubicBezTo>
                    <a:pt x="1" y="1507"/>
                    <a:pt x="15" y="1744"/>
                    <a:pt x="84" y="1953"/>
                  </a:cubicBezTo>
                  <a:cubicBezTo>
                    <a:pt x="126" y="2023"/>
                    <a:pt x="168" y="2092"/>
                    <a:pt x="210" y="2148"/>
                  </a:cubicBezTo>
                  <a:cubicBezTo>
                    <a:pt x="252" y="2190"/>
                    <a:pt x="307" y="2232"/>
                    <a:pt x="349" y="2246"/>
                  </a:cubicBezTo>
                  <a:cubicBezTo>
                    <a:pt x="463" y="2298"/>
                    <a:pt x="585" y="2326"/>
                    <a:pt x="708" y="2326"/>
                  </a:cubicBezTo>
                  <a:cubicBezTo>
                    <a:pt x="751" y="2326"/>
                    <a:pt x="794" y="2323"/>
                    <a:pt x="838" y="2316"/>
                  </a:cubicBezTo>
                  <a:cubicBezTo>
                    <a:pt x="991" y="2274"/>
                    <a:pt x="1130" y="2218"/>
                    <a:pt x="1256" y="2120"/>
                  </a:cubicBezTo>
                  <a:cubicBezTo>
                    <a:pt x="1368" y="2051"/>
                    <a:pt x="1465" y="1953"/>
                    <a:pt x="1549" y="1855"/>
                  </a:cubicBezTo>
                  <a:lnTo>
                    <a:pt x="1242" y="1395"/>
                  </a:lnTo>
                  <a:cubicBezTo>
                    <a:pt x="1242" y="1423"/>
                    <a:pt x="1228" y="1465"/>
                    <a:pt x="1200" y="1493"/>
                  </a:cubicBezTo>
                  <a:cubicBezTo>
                    <a:pt x="1116" y="1618"/>
                    <a:pt x="1005" y="1702"/>
                    <a:pt x="879" y="1744"/>
                  </a:cubicBezTo>
                  <a:lnTo>
                    <a:pt x="782" y="1744"/>
                  </a:lnTo>
                  <a:cubicBezTo>
                    <a:pt x="656" y="1702"/>
                    <a:pt x="614" y="1562"/>
                    <a:pt x="628" y="1353"/>
                  </a:cubicBezTo>
                  <a:cubicBezTo>
                    <a:pt x="670" y="1228"/>
                    <a:pt x="740" y="1102"/>
                    <a:pt x="824" y="1004"/>
                  </a:cubicBezTo>
                  <a:cubicBezTo>
                    <a:pt x="921" y="921"/>
                    <a:pt x="1033" y="851"/>
                    <a:pt x="1158" y="809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5"/>
            <p:cNvSpPr/>
            <p:nvPr/>
          </p:nvSpPr>
          <p:spPr>
            <a:xfrm>
              <a:off x="891906" y="1419011"/>
              <a:ext cx="102335" cy="189937"/>
            </a:xfrm>
            <a:custGeom>
              <a:avLst/>
              <a:gdLst/>
              <a:ahLst/>
              <a:cxnLst/>
              <a:rect l="l" t="t" r="r" b="b"/>
              <a:pathLst>
                <a:path w="1549" h="2875" extrusionOk="0">
                  <a:moveTo>
                    <a:pt x="1270" y="1"/>
                  </a:moveTo>
                  <a:cubicBezTo>
                    <a:pt x="1116" y="126"/>
                    <a:pt x="949" y="238"/>
                    <a:pt x="768" y="322"/>
                  </a:cubicBezTo>
                  <a:cubicBezTo>
                    <a:pt x="837" y="712"/>
                    <a:pt x="893" y="1019"/>
                    <a:pt x="921" y="1228"/>
                  </a:cubicBezTo>
                  <a:cubicBezTo>
                    <a:pt x="879" y="1270"/>
                    <a:pt x="824" y="1298"/>
                    <a:pt x="796" y="1326"/>
                  </a:cubicBezTo>
                  <a:cubicBezTo>
                    <a:pt x="782" y="1326"/>
                    <a:pt x="754" y="1354"/>
                    <a:pt x="684" y="1410"/>
                  </a:cubicBezTo>
                  <a:cubicBezTo>
                    <a:pt x="614" y="963"/>
                    <a:pt x="545" y="517"/>
                    <a:pt x="503" y="70"/>
                  </a:cubicBezTo>
                  <a:cubicBezTo>
                    <a:pt x="349" y="182"/>
                    <a:pt x="182" y="280"/>
                    <a:pt x="1" y="349"/>
                  </a:cubicBezTo>
                  <a:cubicBezTo>
                    <a:pt x="140" y="1145"/>
                    <a:pt x="266" y="1981"/>
                    <a:pt x="377" y="2874"/>
                  </a:cubicBezTo>
                  <a:lnTo>
                    <a:pt x="600" y="2735"/>
                  </a:lnTo>
                  <a:cubicBezTo>
                    <a:pt x="656" y="2693"/>
                    <a:pt x="740" y="2637"/>
                    <a:pt x="837" y="2567"/>
                  </a:cubicBezTo>
                  <a:cubicBezTo>
                    <a:pt x="782" y="2233"/>
                    <a:pt x="754" y="2037"/>
                    <a:pt x="754" y="1981"/>
                  </a:cubicBezTo>
                  <a:lnTo>
                    <a:pt x="991" y="1814"/>
                  </a:lnTo>
                  <a:cubicBezTo>
                    <a:pt x="1047" y="2302"/>
                    <a:pt x="1103" y="2651"/>
                    <a:pt x="1158" y="2846"/>
                  </a:cubicBezTo>
                  <a:cubicBezTo>
                    <a:pt x="1200" y="2790"/>
                    <a:pt x="1284" y="2707"/>
                    <a:pt x="1326" y="2665"/>
                  </a:cubicBezTo>
                  <a:cubicBezTo>
                    <a:pt x="1368" y="2623"/>
                    <a:pt x="1437" y="2581"/>
                    <a:pt x="1521" y="2511"/>
                  </a:cubicBezTo>
                  <a:lnTo>
                    <a:pt x="1549" y="2484"/>
                  </a:lnTo>
                  <a:cubicBezTo>
                    <a:pt x="1465" y="1995"/>
                    <a:pt x="1368" y="1172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5"/>
            <p:cNvSpPr/>
            <p:nvPr/>
          </p:nvSpPr>
          <p:spPr>
            <a:xfrm>
              <a:off x="1016306" y="1537928"/>
              <a:ext cx="60912" cy="71945"/>
            </a:xfrm>
            <a:custGeom>
              <a:avLst/>
              <a:gdLst/>
              <a:ahLst/>
              <a:cxnLst/>
              <a:rect l="l" t="t" r="r" b="b"/>
              <a:pathLst>
                <a:path w="922" h="1089" extrusionOk="0">
                  <a:moveTo>
                    <a:pt x="475" y="0"/>
                  </a:moveTo>
                  <a:cubicBezTo>
                    <a:pt x="294" y="28"/>
                    <a:pt x="126" y="112"/>
                    <a:pt x="1" y="237"/>
                  </a:cubicBezTo>
                  <a:cubicBezTo>
                    <a:pt x="29" y="321"/>
                    <a:pt x="84" y="405"/>
                    <a:pt x="154" y="460"/>
                  </a:cubicBezTo>
                  <a:cubicBezTo>
                    <a:pt x="252" y="349"/>
                    <a:pt x="335" y="293"/>
                    <a:pt x="391" y="293"/>
                  </a:cubicBezTo>
                  <a:cubicBezTo>
                    <a:pt x="433" y="307"/>
                    <a:pt x="461" y="363"/>
                    <a:pt x="433" y="405"/>
                  </a:cubicBezTo>
                  <a:cubicBezTo>
                    <a:pt x="391" y="446"/>
                    <a:pt x="335" y="474"/>
                    <a:pt x="280" y="488"/>
                  </a:cubicBezTo>
                  <a:cubicBezTo>
                    <a:pt x="280" y="544"/>
                    <a:pt x="294" y="600"/>
                    <a:pt x="321" y="656"/>
                  </a:cubicBezTo>
                  <a:cubicBezTo>
                    <a:pt x="379" y="640"/>
                    <a:pt x="427" y="632"/>
                    <a:pt x="465" y="632"/>
                  </a:cubicBezTo>
                  <a:cubicBezTo>
                    <a:pt x="530" y="632"/>
                    <a:pt x="569" y="654"/>
                    <a:pt x="586" y="698"/>
                  </a:cubicBezTo>
                  <a:cubicBezTo>
                    <a:pt x="599" y="795"/>
                    <a:pt x="557" y="840"/>
                    <a:pt x="443" y="840"/>
                  </a:cubicBezTo>
                  <a:cubicBezTo>
                    <a:pt x="427" y="840"/>
                    <a:pt x="410" y="839"/>
                    <a:pt x="391" y="837"/>
                  </a:cubicBezTo>
                  <a:cubicBezTo>
                    <a:pt x="321" y="823"/>
                    <a:pt x="252" y="781"/>
                    <a:pt x="196" y="711"/>
                  </a:cubicBezTo>
                  <a:cubicBezTo>
                    <a:pt x="140" y="781"/>
                    <a:pt x="98" y="851"/>
                    <a:pt x="84" y="935"/>
                  </a:cubicBezTo>
                  <a:cubicBezTo>
                    <a:pt x="210" y="1032"/>
                    <a:pt x="363" y="1088"/>
                    <a:pt x="531" y="1088"/>
                  </a:cubicBezTo>
                  <a:cubicBezTo>
                    <a:pt x="642" y="1074"/>
                    <a:pt x="754" y="1018"/>
                    <a:pt x="824" y="935"/>
                  </a:cubicBezTo>
                  <a:cubicBezTo>
                    <a:pt x="921" y="823"/>
                    <a:pt x="921" y="656"/>
                    <a:pt x="824" y="544"/>
                  </a:cubicBezTo>
                  <a:cubicBezTo>
                    <a:pt x="782" y="502"/>
                    <a:pt x="712" y="460"/>
                    <a:pt x="656" y="446"/>
                  </a:cubicBezTo>
                  <a:cubicBezTo>
                    <a:pt x="712" y="391"/>
                    <a:pt x="754" y="307"/>
                    <a:pt x="768" y="223"/>
                  </a:cubicBezTo>
                  <a:cubicBezTo>
                    <a:pt x="740" y="70"/>
                    <a:pt x="642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5"/>
            <p:cNvSpPr/>
            <p:nvPr/>
          </p:nvSpPr>
          <p:spPr>
            <a:xfrm>
              <a:off x="3341265" y="3090654"/>
              <a:ext cx="814714" cy="851578"/>
            </a:xfrm>
            <a:custGeom>
              <a:avLst/>
              <a:gdLst/>
              <a:ahLst/>
              <a:cxnLst/>
              <a:rect l="l" t="t" r="r" b="b"/>
              <a:pathLst>
                <a:path w="12332" h="12890" extrusionOk="0">
                  <a:moveTo>
                    <a:pt x="5818" y="1"/>
                  </a:moveTo>
                  <a:lnTo>
                    <a:pt x="3377" y="572"/>
                  </a:lnTo>
                  <a:lnTo>
                    <a:pt x="3293" y="1646"/>
                  </a:lnTo>
                  <a:lnTo>
                    <a:pt x="3418" y="3697"/>
                  </a:lnTo>
                  <a:lnTo>
                    <a:pt x="1" y="5817"/>
                  </a:lnTo>
                  <a:lnTo>
                    <a:pt x="1703" y="11369"/>
                  </a:lnTo>
                  <a:lnTo>
                    <a:pt x="6152" y="12889"/>
                  </a:lnTo>
                  <a:lnTo>
                    <a:pt x="11104" y="10880"/>
                  </a:lnTo>
                  <a:lnTo>
                    <a:pt x="12332" y="5050"/>
                  </a:lnTo>
                  <a:lnTo>
                    <a:pt x="9263" y="3808"/>
                  </a:lnTo>
                  <a:lnTo>
                    <a:pt x="9723" y="1395"/>
                  </a:lnTo>
                  <a:lnTo>
                    <a:pt x="8565" y="27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C1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5"/>
            <p:cNvSpPr/>
            <p:nvPr/>
          </p:nvSpPr>
          <p:spPr>
            <a:xfrm>
              <a:off x="3403961" y="3470330"/>
              <a:ext cx="685689" cy="442371"/>
            </a:xfrm>
            <a:custGeom>
              <a:avLst/>
              <a:gdLst/>
              <a:ahLst/>
              <a:cxnLst/>
              <a:rect l="l" t="t" r="r" b="b"/>
              <a:pathLst>
                <a:path w="10379" h="6696" extrusionOk="0">
                  <a:moveTo>
                    <a:pt x="0" y="1563"/>
                  </a:moveTo>
                  <a:lnTo>
                    <a:pt x="1186" y="5329"/>
                  </a:lnTo>
                  <a:lnTo>
                    <a:pt x="5217" y="6696"/>
                  </a:lnTo>
                  <a:lnTo>
                    <a:pt x="9792" y="4966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5"/>
            <p:cNvSpPr/>
            <p:nvPr/>
          </p:nvSpPr>
          <p:spPr>
            <a:xfrm>
              <a:off x="3403961" y="3470330"/>
              <a:ext cx="685689" cy="188946"/>
            </a:xfrm>
            <a:custGeom>
              <a:avLst/>
              <a:gdLst/>
              <a:ahLst/>
              <a:cxnLst/>
              <a:rect l="l" t="t" r="r" b="b"/>
              <a:pathLst>
                <a:path w="10379" h="2860" extrusionOk="0">
                  <a:moveTo>
                    <a:pt x="5217" y="0"/>
                  </a:moveTo>
                  <a:lnTo>
                    <a:pt x="0" y="1563"/>
                  </a:lnTo>
                  <a:lnTo>
                    <a:pt x="14" y="1618"/>
                  </a:lnTo>
                  <a:lnTo>
                    <a:pt x="5189" y="2860"/>
                  </a:lnTo>
                  <a:lnTo>
                    <a:pt x="10378" y="1298"/>
                  </a:lnTo>
                  <a:lnTo>
                    <a:pt x="5217" y="0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5"/>
            <p:cNvSpPr/>
            <p:nvPr/>
          </p:nvSpPr>
          <p:spPr>
            <a:xfrm>
              <a:off x="3500746" y="376887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54"/>
                    <a:pt x="98" y="252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5"/>
                    <a:pt x="349" y="140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5"/>
            <p:cNvSpPr/>
            <p:nvPr/>
          </p:nvSpPr>
          <p:spPr>
            <a:xfrm>
              <a:off x="3457672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77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1" y="280"/>
                    <a:pt x="156" y="292"/>
                    <a:pt x="192" y="292"/>
                  </a:cubicBezTo>
                  <a:cubicBezTo>
                    <a:pt x="268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192" y="2"/>
                  </a:cubicBezTo>
                  <a:cubicBezTo>
                    <a:pt x="187" y="1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5"/>
            <p:cNvSpPr/>
            <p:nvPr/>
          </p:nvSpPr>
          <p:spPr>
            <a:xfrm>
              <a:off x="3535761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5"/>
            <p:cNvSpPr/>
            <p:nvPr/>
          </p:nvSpPr>
          <p:spPr>
            <a:xfrm>
              <a:off x="3571700" y="3804817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5"/>
            <p:cNvSpPr/>
            <p:nvPr/>
          </p:nvSpPr>
          <p:spPr>
            <a:xfrm>
              <a:off x="3570775" y="3765178"/>
              <a:ext cx="20348" cy="19423"/>
            </a:xfrm>
            <a:custGeom>
              <a:avLst/>
              <a:gdLst/>
              <a:ahLst/>
              <a:cxnLst/>
              <a:rect l="l" t="t" r="r" b="b"/>
              <a:pathLst>
                <a:path w="308" h="294" extrusionOk="0">
                  <a:moveTo>
                    <a:pt x="154" y="1"/>
                  </a:moveTo>
                  <a:cubicBezTo>
                    <a:pt x="70" y="1"/>
                    <a:pt x="0" y="71"/>
                    <a:pt x="0" y="154"/>
                  </a:cubicBezTo>
                  <a:cubicBezTo>
                    <a:pt x="0" y="224"/>
                    <a:pt x="70" y="294"/>
                    <a:pt x="154" y="294"/>
                  </a:cubicBezTo>
                  <a:cubicBezTo>
                    <a:pt x="237" y="294"/>
                    <a:pt x="307" y="224"/>
                    <a:pt x="307" y="154"/>
                  </a:cubicBezTo>
                  <a:cubicBezTo>
                    <a:pt x="307" y="71"/>
                    <a:pt x="237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5"/>
            <p:cNvSpPr/>
            <p:nvPr/>
          </p:nvSpPr>
          <p:spPr>
            <a:xfrm>
              <a:off x="3557827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26" y="283"/>
                    <a:pt x="162" y="297"/>
                    <a:pt x="199" y="297"/>
                  </a:cubicBezTo>
                  <a:cubicBezTo>
                    <a:pt x="274" y="297"/>
                    <a:pt x="350" y="238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5"/>
            <p:cNvSpPr/>
            <p:nvPr/>
          </p:nvSpPr>
          <p:spPr>
            <a:xfrm>
              <a:off x="3581808" y="3655576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56" y="0"/>
                    <a:pt x="1" y="167"/>
                    <a:pt x="84" y="251"/>
                  </a:cubicBezTo>
                  <a:cubicBezTo>
                    <a:pt x="116" y="283"/>
                    <a:pt x="154" y="297"/>
                    <a:pt x="191" y="297"/>
                  </a:cubicBezTo>
                  <a:cubicBezTo>
                    <a:pt x="267" y="297"/>
                    <a:pt x="340" y="238"/>
                    <a:pt x="349" y="153"/>
                  </a:cubicBezTo>
                  <a:cubicBezTo>
                    <a:pt x="349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5"/>
            <p:cNvSpPr/>
            <p:nvPr/>
          </p:nvSpPr>
          <p:spPr>
            <a:xfrm>
              <a:off x="3500746" y="3630669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5"/>
            <p:cNvSpPr/>
            <p:nvPr/>
          </p:nvSpPr>
          <p:spPr>
            <a:xfrm>
              <a:off x="3453708" y="3605763"/>
              <a:ext cx="23123" cy="20018"/>
            </a:xfrm>
            <a:custGeom>
              <a:avLst/>
              <a:gdLst/>
              <a:ahLst/>
              <a:cxnLst/>
              <a:rect l="l" t="t" r="r" b="b"/>
              <a:pathLst>
                <a:path w="350" h="303" extrusionOk="0">
                  <a:moveTo>
                    <a:pt x="196" y="1"/>
                  </a:moveTo>
                  <a:cubicBezTo>
                    <a:pt x="70" y="1"/>
                    <a:pt x="1" y="168"/>
                    <a:pt x="98" y="266"/>
                  </a:cubicBezTo>
                  <a:cubicBezTo>
                    <a:pt x="128" y="291"/>
                    <a:pt x="162" y="302"/>
                    <a:pt x="196" y="302"/>
                  </a:cubicBezTo>
                  <a:cubicBezTo>
                    <a:pt x="275" y="302"/>
                    <a:pt x="349" y="242"/>
                    <a:pt x="349" y="154"/>
                  </a:cubicBezTo>
                  <a:cubicBezTo>
                    <a:pt x="349" y="71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5"/>
            <p:cNvSpPr/>
            <p:nvPr/>
          </p:nvSpPr>
          <p:spPr>
            <a:xfrm>
              <a:off x="3677668" y="384168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30" y="284"/>
                    <a:pt x="168" y="298"/>
                    <a:pt x="204" y="298"/>
                  </a:cubicBezTo>
                  <a:cubicBezTo>
                    <a:pt x="280" y="298"/>
                    <a:pt x="349" y="239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5"/>
            <p:cNvSpPr/>
            <p:nvPr/>
          </p:nvSpPr>
          <p:spPr>
            <a:xfrm>
              <a:off x="3715458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5"/>
            <p:cNvSpPr/>
            <p:nvPr/>
          </p:nvSpPr>
          <p:spPr>
            <a:xfrm>
              <a:off x="3715458" y="3795634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2" y="291"/>
                    <a:pt x="349" y="234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3883131" y="3717281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1"/>
                  </a:moveTo>
                  <a:cubicBezTo>
                    <a:pt x="70" y="1"/>
                    <a:pt x="1" y="154"/>
                    <a:pt x="98" y="252"/>
                  </a:cubicBezTo>
                  <a:cubicBezTo>
                    <a:pt x="130" y="283"/>
                    <a:pt x="167" y="297"/>
                    <a:pt x="203" y="297"/>
                  </a:cubicBezTo>
                  <a:cubicBezTo>
                    <a:pt x="279" y="297"/>
                    <a:pt x="349" y="235"/>
                    <a:pt x="349" y="140"/>
                  </a:cubicBezTo>
                  <a:cubicBezTo>
                    <a:pt x="349" y="70"/>
                    <a:pt x="280" y="1"/>
                    <a:pt x="210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3805768" y="3650026"/>
              <a:ext cx="23057" cy="1922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78"/>
                    <a:pt x="160" y="291"/>
                    <a:pt x="196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3752322" y="3697924"/>
              <a:ext cx="23057" cy="19291"/>
            </a:xfrm>
            <a:custGeom>
              <a:avLst/>
              <a:gdLst/>
              <a:ahLst/>
              <a:cxnLst/>
              <a:rect l="l" t="t" r="r" b="b"/>
              <a:pathLst>
                <a:path w="349" h="292" extrusionOk="0">
                  <a:moveTo>
                    <a:pt x="195" y="1"/>
                  </a:moveTo>
                  <a:cubicBezTo>
                    <a:pt x="70" y="1"/>
                    <a:pt x="0" y="154"/>
                    <a:pt x="84" y="252"/>
                  </a:cubicBezTo>
                  <a:cubicBezTo>
                    <a:pt x="115" y="279"/>
                    <a:pt x="153" y="291"/>
                    <a:pt x="191" y="291"/>
                  </a:cubicBezTo>
                  <a:cubicBezTo>
                    <a:pt x="271" y="291"/>
                    <a:pt x="349" y="235"/>
                    <a:pt x="349" y="140"/>
                  </a:cubicBezTo>
                  <a:cubicBezTo>
                    <a:pt x="349" y="56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5"/>
            <p:cNvSpPr/>
            <p:nvPr/>
          </p:nvSpPr>
          <p:spPr>
            <a:xfrm>
              <a:off x="3674233" y="3697858"/>
              <a:ext cx="22858" cy="19357"/>
            </a:xfrm>
            <a:custGeom>
              <a:avLst/>
              <a:gdLst/>
              <a:ahLst/>
              <a:cxnLst/>
              <a:rect l="l" t="t" r="r" b="b"/>
              <a:pathLst>
                <a:path w="346" h="293" extrusionOk="0">
                  <a:moveTo>
                    <a:pt x="189" y="1"/>
                  </a:moveTo>
                  <a:cubicBezTo>
                    <a:pt x="61" y="1"/>
                    <a:pt x="0" y="159"/>
                    <a:pt x="94" y="253"/>
                  </a:cubicBezTo>
                  <a:cubicBezTo>
                    <a:pt x="125" y="280"/>
                    <a:pt x="162" y="292"/>
                    <a:pt x="198" y="292"/>
                  </a:cubicBezTo>
                  <a:cubicBezTo>
                    <a:pt x="274" y="292"/>
                    <a:pt x="345" y="236"/>
                    <a:pt x="345" y="141"/>
                  </a:cubicBezTo>
                  <a:cubicBezTo>
                    <a:pt x="345" y="57"/>
                    <a:pt x="275" y="2"/>
                    <a:pt x="206" y="2"/>
                  </a:cubicBezTo>
                  <a:cubicBezTo>
                    <a:pt x="200" y="1"/>
                    <a:pt x="195" y="1"/>
                    <a:pt x="18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5"/>
            <p:cNvSpPr/>
            <p:nvPr/>
          </p:nvSpPr>
          <p:spPr>
            <a:xfrm>
              <a:off x="3965183" y="3681341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1"/>
                  </a:moveTo>
                  <a:cubicBezTo>
                    <a:pt x="70" y="1"/>
                    <a:pt x="0" y="168"/>
                    <a:pt x="98" y="252"/>
                  </a:cubicBezTo>
                  <a:cubicBezTo>
                    <a:pt x="125" y="284"/>
                    <a:pt x="162" y="298"/>
                    <a:pt x="198" y="298"/>
                  </a:cubicBezTo>
                  <a:cubicBezTo>
                    <a:pt x="273" y="298"/>
                    <a:pt x="349" y="238"/>
                    <a:pt x="349" y="154"/>
                  </a:cubicBezTo>
                  <a:cubicBezTo>
                    <a:pt x="349" y="70"/>
                    <a:pt x="279" y="1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5"/>
            <p:cNvSpPr/>
            <p:nvPr/>
          </p:nvSpPr>
          <p:spPr>
            <a:xfrm>
              <a:off x="3723716" y="3745821"/>
              <a:ext cx="19423" cy="19423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154" y="1"/>
                  </a:moveTo>
                  <a:cubicBezTo>
                    <a:pt x="70" y="1"/>
                    <a:pt x="1" y="71"/>
                    <a:pt x="1" y="140"/>
                  </a:cubicBezTo>
                  <a:cubicBezTo>
                    <a:pt x="1" y="224"/>
                    <a:pt x="70" y="294"/>
                    <a:pt x="154" y="294"/>
                  </a:cubicBezTo>
                  <a:cubicBezTo>
                    <a:pt x="224" y="294"/>
                    <a:pt x="294" y="224"/>
                    <a:pt x="294" y="140"/>
                  </a:cubicBezTo>
                  <a:cubicBezTo>
                    <a:pt x="294" y="71"/>
                    <a:pt x="224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5"/>
            <p:cNvSpPr/>
            <p:nvPr/>
          </p:nvSpPr>
          <p:spPr>
            <a:xfrm>
              <a:off x="3610348" y="376154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67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5"/>
            <p:cNvSpPr/>
            <p:nvPr/>
          </p:nvSpPr>
          <p:spPr>
            <a:xfrm>
              <a:off x="3530211" y="3687816"/>
              <a:ext cx="23123" cy="19423"/>
            </a:xfrm>
            <a:custGeom>
              <a:avLst/>
              <a:gdLst/>
              <a:ahLst/>
              <a:cxnLst/>
              <a:rect l="l" t="t" r="r" b="b"/>
              <a:pathLst>
                <a:path w="350" h="294" extrusionOk="0">
                  <a:moveTo>
                    <a:pt x="196" y="0"/>
                  </a:moveTo>
                  <a:cubicBezTo>
                    <a:pt x="0" y="0"/>
                    <a:pt x="0" y="293"/>
                    <a:pt x="196" y="293"/>
                  </a:cubicBezTo>
                  <a:cubicBezTo>
                    <a:pt x="279" y="293"/>
                    <a:pt x="349" y="223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5"/>
            <p:cNvSpPr/>
            <p:nvPr/>
          </p:nvSpPr>
          <p:spPr>
            <a:xfrm>
              <a:off x="3494272" y="3726992"/>
              <a:ext cx="19423" cy="19357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47" y="0"/>
                  </a:moveTo>
                  <a:cubicBezTo>
                    <a:pt x="74" y="0"/>
                    <a:pt x="0" y="49"/>
                    <a:pt x="0" y="146"/>
                  </a:cubicBezTo>
                  <a:cubicBezTo>
                    <a:pt x="0" y="244"/>
                    <a:pt x="74" y="293"/>
                    <a:pt x="147" y="293"/>
                  </a:cubicBezTo>
                  <a:cubicBezTo>
                    <a:pt x="220" y="293"/>
                    <a:pt x="293" y="244"/>
                    <a:pt x="293" y="146"/>
                  </a:cubicBezTo>
                  <a:cubicBezTo>
                    <a:pt x="293" y="49"/>
                    <a:pt x="220" y="0"/>
                    <a:pt x="147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5"/>
            <p:cNvSpPr/>
            <p:nvPr/>
          </p:nvSpPr>
          <p:spPr>
            <a:xfrm>
              <a:off x="3828759" y="3768877"/>
              <a:ext cx="22198" cy="19687"/>
            </a:xfrm>
            <a:custGeom>
              <a:avLst/>
              <a:gdLst/>
              <a:ahLst/>
              <a:cxnLst/>
              <a:rect l="l" t="t" r="r" b="b"/>
              <a:pathLst>
                <a:path w="336" h="298" extrusionOk="0">
                  <a:moveTo>
                    <a:pt x="196" y="1"/>
                  </a:moveTo>
                  <a:cubicBezTo>
                    <a:pt x="57" y="1"/>
                    <a:pt x="1" y="154"/>
                    <a:pt x="84" y="252"/>
                  </a:cubicBezTo>
                  <a:cubicBezTo>
                    <a:pt x="116" y="283"/>
                    <a:pt x="153" y="297"/>
                    <a:pt x="189" y="297"/>
                  </a:cubicBezTo>
                  <a:cubicBezTo>
                    <a:pt x="265" y="297"/>
                    <a:pt x="336" y="235"/>
                    <a:pt x="336" y="140"/>
                  </a:cubicBezTo>
                  <a:cubicBezTo>
                    <a:pt x="336" y="70"/>
                    <a:pt x="280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5"/>
            <p:cNvSpPr/>
            <p:nvPr/>
          </p:nvSpPr>
          <p:spPr>
            <a:xfrm>
              <a:off x="3926469" y="3755995"/>
              <a:ext cx="23123" cy="19621"/>
            </a:xfrm>
            <a:custGeom>
              <a:avLst/>
              <a:gdLst/>
              <a:ahLst/>
              <a:cxnLst/>
              <a:rect l="l" t="t" r="r" b="b"/>
              <a:pathLst>
                <a:path w="350" h="297" extrusionOk="0">
                  <a:moveTo>
                    <a:pt x="210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9" y="283"/>
                    <a:pt x="167" y="297"/>
                    <a:pt x="203" y="297"/>
                  </a:cubicBezTo>
                  <a:cubicBezTo>
                    <a:pt x="278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5"/>
            <p:cNvSpPr/>
            <p:nvPr/>
          </p:nvSpPr>
          <p:spPr>
            <a:xfrm>
              <a:off x="3984540" y="3722830"/>
              <a:ext cx="23057" cy="19687"/>
            </a:xfrm>
            <a:custGeom>
              <a:avLst/>
              <a:gdLst/>
              <a:ahLst/>
              <a:cxnLst/>
              <a:rect l="l" t="t" r="r" b="b"/>
              <a:pathLst>
                <a:path w="349" h="298" extrusionOk="0">
                  <a:moveTo>
                    <a:pt x="195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4" y="297"/>
                  </a:cubicBezTo>
                  <a:cubicBezTo>
                    <a:pt x="279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5"/>
            <p:cNvSpPr/>
            <p:nvPr/>
          </p:nvSpPr>
          <p:spPr>
            <a:xfrm>
              <a:off x="3955009" y="3791934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210" y="0"/>
                  </a:moveTo>
                  <a:cubicBezTo>
                    <a:pt x="70" y="0"/>
                    <a:pt x="1" y="154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5"/>
            <p:cNvSpPr/>
            <p:nvPr/>
          </p:nvSpPr>
          <p:spPr>
            <a:xfrm>
              <a:off x="4033362" y="3707173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0" y="0"/>
                    <a:pt x="0" y="168"/>
                    <a:pt x="98" y="251"/>
                  </a:cubicBezTo>
                  <a:cubicBezTo>
                    <a:pt x="130" y="283"/>
                    <a:pt x="168" y="297"/>
                    <a:pt x="205" y="297"/>
                  </a:cubicBezTo>
                  <a:cubicBezTo>
                    <a:pt x="280" y="297"/>
                    <a:pt x="349" y="238"/>
                    <a:pt x="349" y="154"/>
                  </a:cubicBezTo>
                  <a:cubicBezTo>
                    <a:pt x="349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5"/>
            <p:cNvSpPr/>
            <p:nvPr/>
          </p:nvSpPr>
          <p:spPr>
            <a:xfrm>
              <a:off x="3975291" y="3615937"/>
              <a:ext cx="22198" cy="19225"/>
            </a:xfrm>
            <a:custGeom>
              <a:avLst/>
              <a:gdLst/>
              <a:ahLst/>
              <a:cxnLst/>
              <a:rect l="l" t="t" r="r" b="b"/>
              <a:pathLst>
                <a:path w="336" h="291" extrusionOk="0">
                  <a:moveTo>
                    <a:pt x="196" y="0"/>
                  </a:moveTo>
                  <a:cubicBezTo>
                    <a:pt x="56" y="0"/>
                    <a:pt x="1" y="154"/>
                    <a:pt x="84" y="251"/>
                  </a:cubicBezTo>
                  <a:cubicBezTo>
                    <a:pt x="116" y="278"/>
                    <a:pt x="153" y="291"/>
                    <a:pt x="188" y="291"/>
                  </a:cubicBezTo>
                  <a:cubicBezTo>
                    <a:pt x="265" y="291"/>
                    <a:pt x="335" y="234"/>
                    <a:pt x="335" y="140"/>
                  </a:cubicBezTo>
                  <a:cubicBezTo>
                    <a:pt x="335" y="56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5"/>
            <p:cNvSpPr/>
            <p:nvPr/>
          </p:nvSpPr>
          <p:spPr>
            <a:xfrm>
              <a:off x="3861924" y="3650026"/>
              <a:ext cx="23123" cy="19225"/>
            </a:xfrm>
            <a:custGeom>
              <a:avLst/>
              <a:gdLst/>
              <a:ahLst/>
              <a:cxnLst/>
              <a:rect l="l" t="t" r="r" b="b"/>
              <a:pathLst>
                <a:path w="350" h="291" extrusionOk="0">
                  <a:moveTo>
                    <a:pt x="210" y="0"/>
                  </a:moveTo>
                  <a:cubicBezTo>
                    <a:pt x="71" y="0"/>
                    <a:pt x="1" y="154"/>
                    <a:pt x="99" y="251"/>
                  </a:cubicBezTo>
                  <a:cubicBezTo>
                    <a:pt x="130" y="278"/>
                    <a:pt x="167" y="291"/>
                    <a:pt x="203" y="291"/>
                  </a:cubicBezTo>
                  <a:cubicBezTo>
                    <a:pt x="279" y="291"/>
                    <a:pt x="350" y="235"/>
                    <a:pt x="350" y="140"/>
                  </a:cubicBezTo>
                  <a:cubicBezTo>
                    <a:pt x="350" y="56"/>
                    <a:pt x="280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5"/>
            <p:cNvSpPr/>
            <p:nvPr/>
          </p:nvSpPr>
          <p:spPr>
            <a:xfrm>
              <a:off x="3909887" y="3791934"/>
              <a:ext cx="22132" cy="19687"/>
            </a:xfrm>
            <a:custGeom>
              <a:avLst/>
              <a:gdLst/>
              <a:ahLst/>
              <a:cxnLst/>
              <a:rect l="l" t="t" r="r" b="b"/>
              <a:pathLst>
                <a:path w="335" h="298" extrusionOk="0">
                  <a:moveTo>
                    <a:pt x="196" y="0"/>
                  </a:moveTo>
                  <a:cubicBezTo>
                    <a:pt x="56" y="0"/>
                    <a:pt x="0" y="154"/>
                    <a:pt x="84" y="251"/>
                  </a:cubicBezTo>
                  <a:cubicBezTo>
                    <a:pt x="116" y="283"/>
                    <a:pt x="154" y="297"/>
                    <a:pt x="190" y="297"/>
                  </a:cubicBezTo>
                  <a:cubicBezTo>
                    <a:pt x="266" y="297"/>
                    <a:pt x="335" y="238"/>
                    <a:pt x="335" y="154"/>
                  </a:cubicBezTo>
                  <a:cubicBezTo>
                    <a:pt x="335" y="70"/>
                    <a:pt x="279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5"/>
            <p:cNvSpPr/>
            <p:nvPr/>
          </p:nvSpPr>
          <p:spPr>
            <a:xfrm>
              <a:off x="3802994" y="3851855"/>
              <a:ext cx="23057" cy="19621"/>
            </a:xfrm>
            <a:custGeom>
              <a:avLst/>
              <a:gdLst/>
              <a:ahLst/>
              <a:cxnLst/>
              <a:rect l="l" t="t" r="r" b="b"/>
              <a:pathLst>
                <a:path w="349" h="297" extrusionOk="0">
                  <a:moveTo>
                    <a:pt x="195" y="0"/>
                  </a:moveTo>
                  <a:cubicBezTo>
                    <a:pt x="70" y="0"/>
                    <a:pt x="0" y="154"/>
                    <a:pt x="98" y="251"/>
                  </a:cubicBezTo>
                  <a:cubicBezTo>
                    <a:pt x="125" y="283"/>
                    <a:pt x="160" y="297"/>
                    <a:pt x="196" y="297"/>
                  </a:cubicBezTo>
                  <a:cubicBezTo>
                    <a:pt x="272" y="297"/>
                    <a:pt x="349" y="234"/>
                    <a:pt x="349" y="140"/>
                  </a:cubicBezTo>
                  <a:cubicBezTo>
                    <a:pt x="349" y="70"/>
                    <a:pt x="279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5"/>
            <p:cNvSpPr/>
            <p:nvPr/>
          </p:nvSpPr>
          <p:spPr>
            <a:xfrm>
              <a:off x="3610348" y="3691515"/>
              <a:ext cx="23123" cy="19687"/>
            </a:xfrm>
            <a:custGeom>
              <a:avLst/>
              <a:gdLst/>
              <a:ahLst/>
              <a:cxnLst/>
              <a:rect l="l" t="t" r="r" b="b"/>
              <a:pathLst>
                <a:path w="350" h="298" extrusionOk="0">
                  <a:moveTo>
                    <a:pt x="196" y="0"/>
                  </a:moveTo>
                  <a:cubicBezTo>
                    <a:pt x="71" y="0"/>
                    <a:pt x="1" y="153"/>
                    <a:pt x="85" y="251"/>
                  </a:cubicBezTo>
                  <a:cubicBezTo>
                    <a:pt x="117" y="283"/>
                    <a:pt x="155" y="297"/>
                    <a:pt x="191" y="297"/>
                  </a:cubicBezTo>
                  <a:cubicBezTo>
                    <a:pt x="266" y="297"/>
                    <a:pt x="336" y="238"/>
                    <a:pt x="336" y="153"/>
                  </a:cubicBezTo>
                  <a:cubicBezTo>
                    <a:pt x="350" y="70"/>
                    <a:pt x="280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3659236" y="3795634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0"/>
                  </a:moveTo>
                  <a:cubicBezTo>
                    <a:pt x="84" y="0"/>
                    <a:pt x="0" y="84"/>
                    <a:pt x="0" y="195"/>
                  </a:cubicBezTo>
                  <a:cubicBezTo>
                    <a:pt x="0" y="293"/>
                    <a:pt x="84" y="391"/>
                    <a:pt x="196" y="391"/>
                  </a:cubicBezTo>
                  <a:cubicBezTo>
                    <a:pt x="293" y="391"/>
                    <a:pt x="391" y="293"/>
                    <a:pt x="391" y="195"/>
                  </a:cubicBezTo>
                  <a:cubicBezTo>
                    <a:pt x="391" y="84"/>
                    <a:pt x="293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3609489" y="3821399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6"/>
                    <a:pt x="245" y="386"/>
                  </a:cubicBezTo>
                  <a:cubicBezTo>
                    <a:pt x="348" y="386"/>
                    <a:pt x="446" y="311"/>
                    <a:pt x="446" y="196"/>
                  </a:cubicBezTo>
                  <a:cubicBezTo>
                    <a:pt x="446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3525587" y="3742187"/>
              <a:ext cx="30456" cy="26096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66" y="0"/>
                  </a:moveTo>
                  <a:cubicBezTo>
                    <a:pt x="84" y="0"/>
                    <a:pt x="1" y="209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5"/>
                  </a:cubicBezTo>
                  <a:cubicBezTo>
                    <a:pt x="461" y="98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5"/>
            <p:cNvSpPr/>
            <p:nvPr/>
          </p:nvSpPr>
          <p:spPr>
            <a:xfrm>
              <a:off x="3490572" y="3669582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05" y="1"/>
                  </a:moveTo>
                  <a:cubicBezTo>
                    <a:pt x="112" y="1"/>
                    <a:pt x="22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4" y="398"/>
                    <a:pt x="419" y="325"/>
                    <a:pt x="405" y="179"/>
                  </a:cubicBezTo>
                  <a:cubicBezTo>
                    <a:pt x="391" y="60"/>
                    <a:pt x="297" y="1"/>
                    <a:pt x="20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5"/>
            <p:cNvSpPr/>
            <p:nvPr/>
          </p:nvSpPr>
          <p:spPr>
            <a:xfrm>
              <a:off x="3439900" y="3637144"/>
              <a:ext cx="30456" cy="25897"/>
            </a:xfrm>
            <a:custGeom>
              <a:avLst/>
              <a:gdLst/>
              <a:ahLst/>
              <a:cxnLst/>
              <a:rect l="l" t="t" r="r" b="b"/>
              <a:pathLst>
                <a:path w="461" h="392" extrusionOk="0">
                  <a:moveTo>
                    <a:pt x="265" y="0"/>
                  </a:moveTo>
                  <a:cubicBezTo>
                    <a:pt x="84" y="0"/>
                    <a:pt x="0" y="209"/>
                    <a:pt x="126" y="335"/>
                  </a:cubicBezTo>
                  <a:cubicBezTo>
                    <a:pt x="166" y="374"/>
                    <a:pt x="214" y="392"/>
                    <a:pt x="261" y="392"/>
                  </a:cubicBezTo>
                  <a:cubicBezTo>
                    <a:pt x="363" y="392"/>
                    <a:pt x="461" y="310"/>
                    <a:pt x="461" y="195"/>
                  </a:cubicBezTo>
                  <a:cubicBezTo>
                    <a:pt x="461" y="84"/>
                    <a:pt x="377" y="0"/>
                    <a:pt x="26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3673969" y="3745821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6"/>
                  </a:cubicBezTo>
                  <a:cubicBezTo>
                    <a:pt x="151" y="371"/>
                    <a:pt x="199" y="387"/>
                    <a:pt x="246" y="387"/>
                  </a:cubicBezTo>
                  <a:cubicBezTo>
                    <a:pt x="348" y="387"/>
                    <a:pt x="447" y="311"/>
                    <a:pt x="447" y="196"/>
                  </a:cubicBezTo>
                  <a:cubicBezTo>
                    <a:pt x="447" y="85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3747697" y="376517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5" y="1"/>
                  </a:moveTo>
                  <a:cubicBezTo>
                    <a:pt x="98" y="1"/>
                    <a:pt x="0" y="210"/>
                    <a:pt x="126" y="336"/>
                  </a:cubicBezTo>
                  <a:cubicBezTo>
                    <a:pt x="167" y="377"/>
                    <a:pt x="217" y="396"/>
                    <a:pt x="266" y="396"/>
                  </a:cubicBezTo>
                  <a:cubicBezTo>
                    <a:pt x="366" y="396"/>
                    <a:pt x="461" y="318"/>
                    <a:pt x="461" y="196"/>
                  </a:cubicBezTo>
                  <a:cubicBezTo>
                    <a:pt x="461" y="99"/>
                    <a:pt x="3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3799294" y="3732938"/>
              <a:ext cx="29531" cy="25567"/>
            </a:xfrm>
            <a:custGeom>
              <a:avLst/>
              <a:gdLst/>
              <a:ahLst/>
              <a:cxnLst/>
              <a:rect l="l" t="t" r="r" b="b"/>
              <a:pathLst>
                <a:path w="447" h="387" extrusionOk="0">
                  <a:moveTo>
                    <a:pt x="251" y="1"/>
                  </a:moveTo>
                  <a:cubicBezTo>
                    <a:pt x="84" y="1"/>
                    <a:pt x="0" y="210"/>
                    <a:pt x="112" y="335"/>
                  </a:cubicBezTo>
                  <a:cubicBezTo>
                    <a:pt x="151" y="370"/>
                    <a:pt x="199" y="386"/>
                    <a:pt x="246" y="386"/>
                  </a:cubicBezTo>
                  <a:cubicBezTo>
                    <a:pt x="348" y="386"/>
                    <a:pt x="447" y="311"/>
                    <a:pt x="447" y="196"/>
                  </a:cubicBezTo>
                  <a:cubicBezTo>
                    <a:pt x="447" y="84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5"/>
            <p:cNvSpPr/>
            <p:nvPr/>
          </p:nvSpPr>
          <p:spPr>
            <a:xfrm>
              <a:off x="3811252" y="3688608"/>
              <a:ext cx="30522" cy="26030"/>
            </a:xfrm>
            <a:custGeom>
              <a:avLst/>
              <a:gdLst/>
              <a:ahLst/>
              <a:cxnLst/>
              <a:rect l="l" t="t" r="r" b="b"/>
              <a:pathLst>
                <a:path w="462" h="394" extrusionOk="0">
                  <a:moveTo>
                    <a:pt x="287" y="1"/>
                  </a:moveTo>
                  <a:cubicBezTo>
                    <a:pt x="280" y="1"/>
                    <a:pt x="273" y="1"/>
                    <a:pt x="266" y="2"/>
                  </a:cubicBezTo>
                  <a:cubicBezTo>
                    <a:pt x="98" y="2"/>
                    <a:pt x="1" y="211"/>
                    <a:pt x="126" y="337"/>
                  </a:cubicBezTo>
                  <a:cubicBezTo>
                    <a:pt x="166" y="377"/>
                    <a:pt x="214" y="394"/>
                    <a:pt x="261" y="394"/>
                  </a:cubicBezTo>
                  <a:cubicBezTo>
                    <a:pt x="363" y="394"/>
                    <a:pt x="461" y="312"/>
                    <a:pt x="461" y="197"/>
                  </a:cubicBezTo>
                  <a:cubicBezTo>
                    <a:pt x="461" y="93"/>
                    <a:pt x="388" y="1"/>
                    <a:pt x="28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5"/>
            <p:cNvSpPr/>
            <p:nvPr/>
          </p:nvSpPr>
          <p:spPr>
            <a:xfrm>
              <a:off x="3760580" y="3828798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7" y="376"/>
                    <a:pt x="218" y="395"/>
                    <a:pt x="267" y="395"/>
                  </a:cubicBezTo>
                  <a:cubicBezTo>
                    <a:pt x="367" y="395"/>
                    <a:pt x="461" y="317"/>
                    <a:pt x="461" y="196"/>
                  </a:cubicBezTo>
                  <a:cubicBezTo>
                    <a:pt x="461" y="84"/>
                    <a:pt x="377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3865623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84" y="1"/>
                    <a:pt x="1" y="85"/>
                    <a:pt x="1" y="196"/>
                  </a:cubicBezTo>
                  <a:cubicBezTo>
                    <a:pt x="1" y="294"/>
                    <a:pt x="84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3922770" y="3665684"/>
              <a:ext cx="30456" cy="26162"/>
            </a:xfrm>
            <a:custGeom>
              <a:avLst/>
              <a:gdLst/>
              <a:ahLst/>
              <a:cxnLst/>
              <a:rect l="l" t="t" r="r" b="b"/>
              <a:pathLst>
                <a:path w="461" h="396" extrusionOk="0">
                  <a:moveTo>
                    <a:pt x="266" y="0"/>
                  </a:moveTo>
                  <a:cubicBezTo>
                    <a:pt x="84" y="0"/>
                    <a:pt x="1" y="210"/>
                    <a:pt x="126" y="335"/>
                  </a:cubicBezTo>
                  <a:cubicBezTo>
                    <a:pt x="163" y="376"/>
                    <a:pt x="212" y="395"/>
                    <a:pt x="260" y="395"/>
                  </a:cubicBezTo>
                  <a:cubicBezTo>
                    <a:pt x="360" y="395"/>
                    <a:pt x="461" y="317"/>
                    <a:pt x="461" y="196"/>
                  </a:cubicBezTo>
                  <a:cubicBezTo>
                    <a:pt x="461" y="84"/>
                    <a:pt x="363" y="0"/>
                    <a:pt x="266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4006606" y="3776475"/>
              <a:ext cx="27747" cy="26360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215" y="1"/>
                  </a:moveTo>
                  <a:cubicBezTo>
                    <a:pt x="123" y="1"/>
                    <a:pt x="29" y="60"/>
                    <a:pt x="15" y="179"/>
                  </a:cubicBezTo>
                  <a:cubicBezTo>
                    <a:pt x="1" y="325"/>
                    <a:pt x="105" y="398"/>
                    <a:pt x="210" y="398"/>
                  </a:cubicBezTo>
                  <a:cubicBezTo>
                    <a:pt x="315" y="398"/>
                    <a:pt x="419" y="325"/>
                    <a:pt x="405" y="179"/>
                  </a:cubicBezTo>
                  <a:cubicBezTo>
                    <a:pt x="398" y="60"/>
                    <a:pt x="308" y="1"/>
                    <a:pt x="21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5"/>
            <p:cNvSpPr/>
            <p:nvPr/>
          </p:nvSpPr>
          <p:spPr>
            <a:xfrm>
              <a:off x="3896079" y="3753484"/>
              <a:ext cx="27681" cy="26294"/>
            </a:xfrm>
            <a:custGeom>
              <a:avLst/>
              <a:gdLst/>
              <a:ahLst/>
              <a:cxnLst/>
              <a:rect l="l" t="t" r="r" b="b"/>
              <a:pathLst>
                <a:path w="419" h="398" extrusionOk="0">
                  <a:moveTo>
                    <a:pt x="204" y="0"/>
                  </a:moveTo>
                  <a:cubicBezTo>
                    <a:pt x="112" y="0"/>
                    <a:pt x="21" y="59"/>
                    <a:pt x="14" y="178"/>
                  </a:cubicBezTo>
                  <a:cubicBezTo>
                    <a:pt x="0" y="324"/>
                    <a:pt x="105" y="398"/>
                    <a:pt x="209" y="398"/>
                  </a:cubicBezTo>
                  <a:cubicBezTo>
                    <a:pt x="314" y="398"/>
                    <a:pt x="418" y="324"/>
                    <a:pt x="405" y="178"/>
                  </a:cubicBezTo>
                  <a:cubicBezTo>
                    <a:pt x="391" y="59"/>
                    <a:pt x="296" y="0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5"/>
            <p:cNvSpPr/>
            <p:nvPr/>
          </p:nvSpPr>
          <p:spPr>
            <a:xfrm>
              <a:off x="4037062" y="3612237"/>
              <a:ext cx="25831" cy="25831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5" y="0"/>
                  </a:moveTo>
                  <a:cubicBezTo>
                    <a:pt x="84" y="0"/>
                    <a:pt x="0" y="84"/>
                    <a:pt x="0" y="196"/>
                  </a:cubicBezTo>
                  <a:cubicBezTo>
                    <a:pt x="0" y="307"/>
                    <a:pt x="84" y="391"/>
                    <a:pt x="195" y="391"/>
                  </a:cubicBezTo>
                  <a:cubicBezTo>
                    <a:pt x="307" y="391"/>
                    <a:pt x="391" y="307"/>
                    <a:pt x="391" y="196"/>
                  </a:cubicBezTo>
                  <a:cubicBezTo>
                    <a:pt x="391" y="84"/>
                    <a:pt x="307" y="0"/>
                    <a:pt x="195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792820" y="3802042"/>
              <a:ext cx="25897" cy="25897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196" y="1"/>
                  </a:moveTo>
                  <a:cubicBezTo>
                    <a:pt x="98" y="1"/>
                    <a:pt x="1" y="85"/>
                    <a:pt x="1" y="196"/>
                  </a:cubicBezTo>
                  <a:cubicBezTo>
                    <a:pt x="1" y="294"/>
                    <a:pt x="98" y="391"/>
                    <a:pt x="196" y="391"/>
                  </a:cubicBezTo>
                  <a:cubicBezTo>
                    <a:pt x="308" y="391"/>
                    <a:pt x="391" y="294"/>
                    <a:pt x="391" y="196"/>
                  </a:cubicBezTo>
                  <a:cubicBezTo>
                    <a:pt x="391" y="85"/>
                    <a:pt x="308" y="1"/>
                    <a:pt x="19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693326" y="3272003"/>
              <a:ext cx="91302" cy="326493"/>
            </a:xfrm>
            <a:custGeom>
              <a:avLst/>
              <a:gdLst/>
              <a:ahLst/>
              <a:cxnLst/>
              <a:rect l="l" t="t" r="r" b="b"/>
              <a:pathLst>
                <a:path w="1382" h="4942" extrusionOk="0">
                  <a:moveTo>
                    <a:pt x="993" y="1"/>
                  </a:moveTo>
                  <a:cubicBezTo>
                    <a:pt x="888" y="1"/>
                    <a:pt x="804" y="73"/>
                    <a:pt x="809" y="310"/>
                  </a:cubicBezTo>
                  <a:cubicBezTo>
                    <a:pt x="795" y="757"/>
                    <a:pt x="726" y="1217"/>
                    <a:pt x="614" y="1649"/>
                  </a:cubicBezTo>
                  <a:cubicBezTo>
                    <a:pt x="0" y="3588"/>
                    <a:pt x="461" y="4941"/>
                    <a:pt x="461" y="4941"/>
                  </a:cubicBezTo>
                  <a:lnTo>
                    <a:pt x="991" y="4941"/>
                  </a:lnTo>
                  <a:cubicBezTo>
                    <a:pt x="656" y="3198"/>
                    <a:pt x="767" y="2905"/>
                    <a:pt x="991" y="2054"/>
                  </a:cubicBezTo>
                  <a:cubicBezTo>
                    <a:pt x="1102" y="1649"/>
                    <a:pt x="1381" y="185"/>
                    <a:pt x="1381" y="185"/>
                  </a:cubicBezTo>
                  <a:cubicBezTo>
                    <a:pt x="1381" y="185"/>
                    <a:pt x="1160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330233" y="3168082"/>
              <a:ext cx="835854" cy="785183"/>
            </a:xfrm>
            <a:custGeom>
              <a:avLst/>
              <a:gdLst/>
              <a:ahLst/>
              <a:cxnLst/>
              <a:rect l="l" t="t" r="r" b="b"/>
              <a:pathLst>
                <a:path w="12652" h="11885" extrusionOk="0">
                  <a:moveTo>
                    <a:pt x="9611" y="321"/>
                  </a:moveTo>
                  <a:lnTo>
                    <a:pt x="9262" y="2720"/>
                  </a:lnTo>
                  <a:lnTo>
                    <a:pt x="12359" y="3920"/>
                  </a:lnTo>
                  <a:lnTo>
                    <a:pt x="11173" y="9653"/>
                  </a:lnTo>
                  <a:lnTo>
                    <a:pt x="6333" y="11605"/>
                  </a:lnTo>
                  <a:lnTo>
                    <a:pt x="2009" y="10099"/>
                  </a:lnTo>
                  <a:lnTo>
                    <a:pt x="293" y="4715"/>
                  </a:lnTo>
                  <a:lnTo>
                    <a:pt x="3725" y="2595"/>
                  </a:lnTo>
                  <a:lnTo>
                    <a:pt x="3627" y="572"/>
                  </a:lnTo>
                  <a:lnTo>
                    <a:pt x="3627" y="572"/>
                  </a:lnTo>
                  <a:lnTo>
                    <a:pt x="3725" y="628"/>
                  </a:lnTo>
                  <a:lnTo>
                    <a:pt x="6598" y="1590"/>
                  </a:lnTo>
                  <a:lnTo>
                    <a:pt x="9611" y="321"/>
                  </a:lnTo>
                  <a:close/>
                  <a:moveTo>
                    <a:pt x="9904" y="0"/>
                  </a:moveTo>
                  <a:lnTo>
                    <a:pt x="6598" y="1325"/>
                  </a:lnTo>
                  <a:lnTo>
                    <a:pt x="3836" y="405"/>
                  </a:lnTo>
                  <a:lnTo>
                    <a:pt x="3362" y="70"/>
                  </a:lnTo>
                  <a:lnTo>
                    <a:pt x="3460" y="2455"/>
                  </a:lnTo>
                  <a:lnTo>
                    <a:pt x="1" y="4603"/>
                  </a:lnTo>
                  <a:lnTo>
                    <a:pt x="1814" y="10294"/>
                  </a:lnTo>
                  <a:lnTo>
                    <a:pt x="6347" y="11884"/>
                  </a:lnTo>
                  <a:lnTo>
                    <a:pt x="11397" y="9834"/>
                  </a:lnTo>
                  <a:lnTo>
                    <a:pt x="12652" y="3766"/>
                  </a:lnTo>
                  <a:lnTo>
                    <a:pt x="9555" y="2567"/>
                  </a:lnTo>
                  <a:lnTo>
                    <a:pt x="9904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5"/>
            <p:cNvSpPr/>
            <p:nvPr/>
          </p:nvSpPr>
          <p:spPr>
            <a:xfrm>
              <a:off x="3349590" y="3426991"/>
              <a:ext cx="797206" cy="161331"/>
            </a:xfrm>
            <a:custGeom>
              <a:avLst/>
              <a:gdLst/>
              <a:ahLst/>
              <a:cxnLst/>
              <a:rect l="l" t="t" r="r" b="b"/>
              <a:pathLst>
                <a:path w="12067" h="2442" extrusionOk="0">
                  <a:moveTo>
                    <a:pt x="12066" y="1"/>
                  </a:moveTo>
                  <a:lnTo>
                    <a:pt x="6012" y="2191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6040" y="2442"/>
                  </a:lnTo>
                  <a:lnTo>
                    <a:pt x="12066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5"/>
            <p:cNvSpPr/>
            <p:nvPr/>
          </p:nvSpPr>
          <p:spPr>
            <a:xfrm>
              <a:off x="3748622" y="3289708"/>
              <a:ext cx="7399" cy="86677"/>
            </a:xfrm>
            <a:custGeom>
              <a:avLst/>
              <a:gdLst/>
              <a:ahLst/>
              <a:cxnLst/>
              <a:rect l="l" t="t" r="r" b="b"/>
              <a:pathLst>
                <a:path w="112" h="1312" extrusionOk="0">
                  <a:moveTo>
                    <a:pt x="112" y="0"/>
                  </a:moveTo>
                  <a:lnTo>
                    <a:pt x="0" y="14"/>
                  </a:lnTo>
                  <a:lnTo>
                    <a:pt x="0" y="13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3543094" y="3368920"/>
              <a:ext cx="111584" cy="507842"/>
            </a:xfrm>
            <a:custGeom>
              <a:avLst/>
              <a:gdLst/>
              <a:ahLst/>
              <a:cxnLst/>
              <a:rect l="l" t="t" r="r" b="b"/>
              <a:pathLst>
                <a:path w="1689" h="7687" extrusionOk="0">
                  <a:moveTo>
                    <a:pt x="1688" y="1"/>
                  </a:moveTo>
                  <a:lnTo>
                    <a:pt x="1" y="2470"/>
                  </a:lnTo>
                  <a:lnTo>
                    <a:pt x="573" y="7687"/>
                  </a:lnTo>
                  <a:lnTo>
                    <a:pt x="154" y="242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3330233" y="3330272"/>
              <a:ext cx="418456" cy="622993"/>
            </a:xfrm>
            <a:custGeom>
              <a:avLst/>
              <a:gdLst/>
              <a:ahLst/>
              <a:cxnLst/>
              <a:rect l="l" t="t" r="r" b="b"/>
              <a:pathLst>
                <a:path w="6334" h="9430" extrusionOk="0">
                  <a:moveTo>
                    <a:pt x="3460" y="0"/>
                  </a:moveTo>
                  <a:lnTo>
                    <a:pt x="1" y="2148"/>
                  </a:lnTo>
                  <a:lnTo>
                    <a:pt x="1800" y="7839"/>
                  </a:lnTo>
                  <a:lnTo>
                    <a:pt x="6333" y="9429"/>
                  </a:lnTo>
                  <a:lnTo>
                    <a:pt x="6333" y="9429"/>
                  </a:lnTo>
                  <a:lnTo>
                    <a:pt x="1870" y="7742"/>
                  </a:lnTo>
                  <a:lnTo>
                    <a:pt x="168" y="2190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3738448" y="3372620"/>
              <a:ext cx="17573" cy="562213"/>
            </a:xfrm>
            <a:custGeom>
              <a:avLst/>
              <a:gdLst/>
              <a:ahLst/>
              <a:cxnLst/>
              <a:rect l="l" t="t" r="r" b="b"/>
              <a:pathLst>
                <a:path w="266" h="8510" extrusionOk="0">
                  <a:moveTo>
                    <a:pt x="154" y="1"/>
                  </a:moveTo>
                  <a:lnTo>
                    <a:pt x="1" y="3223"/>
                  </a:lnTo>
                  <a:lnTo>
                    <a:pt x="154" y="8509"/>
                  </a:lnTo>
                  <a:lnTo>
                    <a:pt x="266" y="3223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5"/>
            <p:cNvSpPr/>
            <p:nvPr/>
          </p:nvSpPr>
          <p:spPr>
            <a:xfrm>
              <a:off x="3576259" y="3339455"/>
              <a:ext cx="365934" cy="41687"/>
            </a:xfrm>
            <a:custGeom>
              <a:avLst/>
              <a:gdLst/>
              <a:ahLst/>
              <a:cxnLst/>
              <a:rect l="l" t="t" r="r" b="b"/>
              <a:pathLst>
                <a:path w="5539" h="631" extrusionOk="0">
                  <a:moveTo>
                    <a:pt x="1" y="1"/>
                  </a:moveTo>
                  <a:lnTo>
                    <a:pt x="1" y="1"/>
                  </a:lnTo>
                  <a:cubicBezTo>
                    <a:pt x="903" y="477"/>
                    <a:pt x="1864" y="630"/>
                    <a:pt x="2728" y="630"/>
                  </a:cubicBezTo>
                  <a:cubicBezTo>
                    <a:pt x="4293" y="630"/>
                    <a:pt x="5538" y="126"/>
                    <a:pt x="5538" y="126"/>
                  </a:cubicBezTo>
                  <a:lnTo>
                    <a:pt x="5538" y="126"/>
                  </a:lnTo>
                  <a:cubicBezTo>
                    <a:pt x="4703" y="377"/>
                    <a:pt x="3840" y="500"/>
                    <a:pt x="2978" y="500"/>
                  </a:cubicBezTo>
                  <a:cubicBezTo>
                    <a:pt x="1970" y="500"/>
                    <a:pt x="963" y="332"/>
                    <a:pt x="1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5"/>
            <p:cNvSpPr/>
            <p:nvPr/>
          </p:nvSpPr>
          <p:spPr>
            <a:xfrm>
              <a:off x="3865623" y="3253769"/>
              <a:ext cx="24973" cy="116142"/>
            </a:xfrm>
            <a:custGeom>
              <a:avLst/>
              <a:gdLst/>
              <a:ahLst/>
              <a:cxnLst/>
              <a:rect l="l" t="t" r="r" b="b"/>
              <a:pathLst>
                <a:path w="378" h="1758" extrusionOk="0">
                  <a:moveTo>
                    <a:pt x="349" y="0"/>
                  </a:moveTo>
                  <a:lnTo>
                    <a:pt x="1" y="1758"/>
                  </a:lnTo>
                  <a:lnTo>
                    <a:pt x="377" y="7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5"/>
            <p:cNvSpPr/>
            <p:nvPr/>
          </p:nvSpPr>
          <p:spPr>
            <a:xfrm>
              <a:off x="3646288" y="3253769"/>
              <a:ext cx="7465" cy="109734"/>
            </a:xfrm>
            <a:custGeom>
              <a:avLst/>
              <a:gdLst/>
              <a:ahLst/>
              <a:cxnLst/>
              <a:rect l="l" t="t" r="r" b="b"/>
              <a:pathLst>
                <a:path w="113" h="1661" extrusionOk="0">
                  <a:moveTo>
                    <a:pt x="1" y="0"/>
                  </a:moveTo>
                  <a:lnTo>
                    <a:pt x="113" y="1660"/>
                  </a:lnTo>
                  <a:lnTo>
                    <a:pt x="71" y="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5"/>
            <p:cNvSpPr/>
            <p:nvPr/>
          </p:nvSpPr>
          <p:spPr>
            <a:xfrm>
              <a:off x="3419751" y="3072949"/>
              <a:ext cx="700289" cy="219204"/>
            </a:xfrm>
            <a:custGeom>
              <a:avLst/>
              <a:gdLst/>
              <a:ahLst/>
              <a:cxnLst/>
              <a:rect l="l" t="t" r="r" b="b"/>
              <a:pathLst>
                <a:path w="10600" h="3318" extrusionOk="0">
                  <a:moveTo>
                    <a:pt x="5169" y="582"/>
                  </a:moveTo>
                  <a:cubicBezTo>
                    <a:pt x="5801" y="582"/>
                    <a:pt x="6451" y="658"/>
                    <a:pt x="6945" y="813"/>
                  </a:cubicBezTo>
                  <a:cubicBezTo>
                    <a:pt x="8368" y="1245"/>
                    <a:pt x="7517" y="1873"/>
                    <a:pt x="7057" y="2138"/>
                  </a:cubicBezTo>
                  <a:cubicBezTo>
                    <a:pt x="6917" y="2207"/>
                    <a:pt x="6819" y="2263"/>
                    <a:pt x="6819" y="2263"/>
                  </a:cubicBezTo>
                  <a:cubicBezTo>
                    <a:pt x="6373" y="2500"/>
                    <a:pt x="5871" y="2668"/>
                    <a:pt x="5355" y="2737"/>
                  </a:cubicBezTo>
                  <a:cubicBezTo>
                    <a:pt x="5318" y="2740"/>
                    <a:pt x="5281" y="2742"/>
                    <a:pt x="5244" y="2742"/>
                  </a:cubicBezTo>
                  <a:cubicBezTo>
                    <a:pt x="4546" y="2742"/>
                    <a:pt x="3904" y="2263"/>
                    <a:pt x="3904" y="2263"/>
                  </a:cubicBezTo>
                  <a:cubicBezTo>
                    <a:pt x="3779" y="2193"/>
                    <a:pt x="3667" y="2124"/>
                    <a:pt x="3569" y="2054"/>
                  </a:cubicBezTo>
                  <a:cubicBezTo>
                    <a:pt x="2090" y="1074"/>
                    <a:pt x="3570" y="582"/>
                    <a:pt x="5169" y="582"/>
                  </a:cubicBezTo>
                  <a:close/>
                  <a:moveTo>
                    <a:pt x="5026" y="0"/>
                  </a:moveTo>
                  <a:cubicBezTo>
                    <a:pt x="2405" y="0"/>
                    <a:pt x="0" y="851"/>
                    <a:pt x="3081" y="2570"/>
                  </a:cubicBezTo>
                  <a:cubicBezTo>
                    <a:pt x="3081" y="2570"/>
                    <a:pt x="4065" y="3317"/>
                    <a:pt x="5138" y="3317"/>
                  </a:cubicBezTo>
                  <a:cubicBezTo>
                    <a:pt x="5201" y="3317"/>
                    <a:pt x="5264" y="3315"/>
                    <a:pt x="5327" y="3309"/>
                  </a:cubicBezTo>
                  <a:cubicBezTo>
                    <a:pt x="6485" y="3212"/>
                    <a:pt x="7573" y="2570"/>
                    <a:pt x="7573" y="2570"/>
                  </a:cubicBezTo>
                  <a:cubicBezTo>
                    <a:pt x="7573" y="2570"/>
                    <a:pt x="10600" y="1231"/>
                    <a:pt x="7768" y="352"/>
                  </a:cubicBezTo>
                  <a:cubicBezTo>
                    <a:pt x="7004" y="118"/>
                    <a:pt x="6000" y="0"/>
                    <a:pt x="5026" y="0"/>
                  </a:cubicBezTo>
                  <a:close/>
                </a:path>
              </a:pathLst>
            </a:custGeom>
            <a:solidFill>
              <a:srgbClr val="497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5"/>
            <p:cNvSpPr/>
            <p:nvPr/>
          </p:nvSpPr>
          <p:spPr>
            <a:xfrm>
              <a:off x="3557760" y="3111332"/>
              <a:ext cx="414822" cy="102863"/>
            </a:xfrm>
            <a:custGeom>
              <a:avLst/>
              <a:gdLst/>
              <a:ahLst/>
              <a:cxnLst/>
              <a:rect l="l" t="t" r="r" b="b"/>
              <a:pathLst>
                <a:path w="6279" h="1557" extrusionOk="0">
                  <a:moveTo>
                    <a:pt x="3080" y="1"/>
                  </a:moveTo>
                  <a:cubicBezTo>
                    <a:pt x="1481" y="1"/>
                    <a:pt x="1" y="493"/>
                    <a:pt x="1480" y="1473"/>
                  </a:cubicBezTo>
                  <a:cubicBezTo>
                    <a:pt x="1467" y="1446"/>
                    <a:pt x="1254" y="635"/>
                    <a:pt x="2865" y="635"/>
                  </a:cubicBezTo>
                  <a:cubicBezTo>
                    <a:pt x="2904" y="635"/>
                    <a:pt x="2945" y="635"/>
                    <a:pt x="2987" y="636"/>
                  </a:cubicBezTo>
                  <a:cubicBezTo>
                    <a:pt x="4772" y="664"/>
                    <a:pt x="4968" y="1557"/>
                    <a:pt x="4968" y="1557"/>
                  </a:cubicBezTo>
                  <a:cubicBezTo>
                    <a:pt x="5428" y="1292"/>
                    <a:pt x="6279" y="664"/>
                    <a:pt x="4856" y="232"/>
                  </a:cubicBezTo>
                  <a:cubicBezTo>
                    <a:pt x="4362" y="77"/>
                    <a:pt x="3712" y="1"/>
                    <a:pt x="3080" y="1"/>
                  </a:cubicBezTo>
                  <a:close/>
                </a:path>
              </a:pathLst>
            </a:custGeom>
            <a:solidFill>
              <a:srgbClr val="38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5"/>
            <p:cNvSpPr/>
            <p:nvPr/>
          </p:nvSpPr>
          <p:spPr>
            <a:xfrm>
              <a:off x="3548643" y="3081801"/>
              <a:ext cx="441446" cy="200243"/>
            </a:xfrm>
            <a:custGeom>
              <a:avLst/>
              <a:gdLst/>
              <a:ahLst/>
              <a:cxnLst/>
              <a:rect l="l" t="t" r="r" b="b"/>
              <a:pathLst>
                <a:path w="6682" h="3031" extrusionOk="0">
                  <a:moveTo>
                    <a:pt x="3358" y="119"/>
                  </a:moveTo>
                  <a:cubicBezTo>
                    <a:pt x="4974" y="119"/>
                    <a:pt x="5711" y="444"/>
                    <a:pt x="6054" y="776"/>
                  </a:cubicBezTo>
                  <a:cubicBezTo>
                    <a:pt x="6305" y="1027"/>
                    <a:pt x="6291" y="1446"/>
                    <a:pt x="6026" y="1697"/>
                  </a:cubicBezTo>
                  <a:lnTo>
                    <a:pt x="6040" y="1697"/>
                  </a:lnTo>
                  <a:cubicBezTo>
                    <a:pt x="5091" y="2541"/>
                    <a:pt x="4219" y="2750"/>
                    <a:pt x="3589" y="2750"/>
                  </a:cubicBezTo>
                  <a:cubicBezTo>
                    <a:pt x="2968" y="2750"/>
                    <a:pt x="2581" y="2548"/>
                    <a:pt x="2581" y="2548"/>
                  </a:cubicBezTo>
                  <a:cubicBezTo>
                    <a:pt x="489" y="1780"/>
                    <a:pt x="503" y="1055"/>
                    <a:pt x="754" y="637"/>
                  </a:cubicBezTo>
                  <a:cubicBezTo>
                    <a:pt x="893" y="413"/>
                    <a:pt x="1116" y="274"/>
                    <a:pt x="1367" y="246"/>
                  </a:cubicBezTo>
                  <a:cubicBezTo>
                    <a:pt x="2147" y="157"/>
                    <a:pt x="2804" y="119"/>
                    <a:pt x="3358" y="119"/>
                  </a:cubicBezTo>
                  <a:close/>
                  <a:moveTo>
                    <a:pt x="3294" y="1"/>
                  </a:moveTo>
                  <a:cubicBezTo>
                    <a:pt x="2656" y="1"/>
                    <a:pt x="1900" y="45"/>
                    <a:pt x="1005" y="148"/>
                  </a:cubicBezTo>
                  <a:cubicBezTo>
                    <a:pt x="712" y="190"/>
                    <a:pt x="461" y="358"/>
                    <a:pt x="307" y="595"/>
                  </a:cubicBezTo>
                  <a:cubicBezTo>
                    <a:pt x="0" y="1069"/>
                    <a:pt x="0" y="1906"/>
                    <a:pt x="2400" y="2799"/>
                  </a:cubicBezTo>
                  <a:cubicBezTo>
                    <a:pt x="2400" y="2799"/>
                    <a:pt x="2843" y="3031"/>
                    <a:pt x="3553" y="3031"/>
                  </a:cubicBezTo>
                  <a:cubicBezTo>
                    <a:pt x="4278" y="3031"/>
                    <a:pt x="5282" y="2788"/>
                    <a:pt x="6375" y="1808"/>
                  </a:cubicBezTo>
                  <a:cubicBezTo>
                    <a:pt x="6682" y="1529"/>
                    <a:pt x="6682" y="1041"/>
                    <a:pt x="6389" y="748"/>
                  </a:cubicBezTo>
                  <a:cubicBezTo>
                    <a:pt x="6005" y="375"/>
                    <a:pt x="5149" y="1"/>
                    <a:pt x="3294" y="1"/>
                  </a:cubicBezTo>
                  <a:close/>
                </a:path>
              </a:pathLst>
            </a:custGeom>
            <a:solidFill>
              <a:srgbClr val="C5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3452783" y="3093429"/>
              <a:ext cx="170580" cy="134574"/>
            </a:xfrm>
            <a:custGeom>
              <a:avLst/>
              <a:gdLst/>
              <a:ahLst/>
              <a:cxnLst/>
              <a:rect l="l" t="t" r="r" b="b"/>
              <a:pathLst>
                <a:path w="2582" h="2037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2302" y="0"/>
                    <a:pt x="1" y="517"/>
                    <a:pt x="2581" y="2037"/>
                  </a:cubicBezTo>
                  <a:cubicBezTo>
                    <a:pt x="2581" y="2037"/>
                    <a:pt x="712" y="726"/>
                    <a:pt x="2302" y="0"/>
                  </a:cubicBezTo>
                  <a:close/>
                </a:path>
              </a:pathLst>
            </a:custGeom>
            <a:solidFill>
              <a:srgbClr val="A2C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3748622" y="3337605"/>
              <a:ext cx="417465" cy="615660"/>
            </a:xfrm>
            <a:custGeom>
              <a:avLst/>
              <a:gdLst/>
              <a:ahLst/>
              <a:cxnLst/>
              <a:rect l="l" t="t" r="r" b="b"/>
              <a:pathLst>
                <a:path w="6319" h="9319" extrusionOk="0">
                  <a:moveTo>
                    <a:pt x="3222" y="1"/>
                  </a:moveTo>
                  <a:lnTo>
                    <a:pt x="6166" y="1270"/>
                  </a:lnTo>
                  <a:lnTo>
                    <a:pt x="4994" y="7226"/>
                  </a:lnTo>
                  <a:lnTo>
                    <a:pt x="0" y="9318"/>
                  </a:lnTo>
                  <a:lnTo>
                    <a:pt x="0" y="9318"/>
                  </a:lnTo>
                  <a:lnTo>
                    <a:pt x="5064" y="7268"/>
                  </a:lnTo>
                  <a:lnTo>
                    <a:pt x="6319" y="1200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3865623" y="3369845"/>
              <a:ext cx="112509" cy="495884"/>
            </a:xfrm>
            <a:custGeom>
              <a:avLst/>
              <a:gdLst/>
              <a:ahLst/>
              <a:cxnLst/>
              <a:rect l="l" t="t" r="r" b="b"/>
              <a:pathLst>
                <a:path w="1703" h="7506" extrusionOk="0">
                  <a:moveTo>
                    <a:pt x="1" y="1"/>
                  </a:moveTo>
                  <a:lnTo>
                    <a:pt x="1563" y="1842"/>
                  </a:lnTo>
                  <a:lnTo>
                    <a:pt x="1396" y="7505"/>
                  </a:lnTo>
                  <a:lnTo>
                    <a:pt x="1702" y="17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3403961" y="3132143"/>
              <a:ext cx="742835" cy="237768"/>
            </a:xfrm>
            <a:custGeom>
              <a:avLst/>
              <a:gdLst/>
              <a:ahLst/>
              <a:cxnLst/>
              <a:rect l="l" t="t" r="r" b="b"/>
              <a:pathLst>
                <a:path w="11244" h="3599" extrusionOk="0">
                  <a:moveTo>
                    <a:pt x="0" y="0"/>
                  </a:moveTo>
                  <a:lnTo>
                    <a:pt x="0" y="767"/>
                  </a:lnTo>
                  <a:lnTo>
                    <a:pt x="5371" y="3599"/>
                  </a:lnTo>
                  <a:lnTo>
                    <a:pt x="11243" y="544"/>
                  </a:lnTo>
                  <a:lnTo>
                    <a:pt x="1124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3403961" y="3051940"/>
              <a:ext cx="742835" cy="256266"/>
            </a:xfrm>
            <a:custGeom>
              <a:avLst/>
              <a:gdLst/>
              <a:ahLst/>
              <a:cxnLst/>
              <a:rect l="l" t="t" r="r" b="b"/>
              <a:pathLst>
                <a:path w="11244" h="3879" extrusionOk="0">
                  <a:moveTo>
                    <a:pt x="5134" y="1"/>
                  </a:moveTo>
                  <a:lnTo>
                    <a:pt x="0" y="1214"/>
                  </a:lnTo>
                  <a:lnTo>
                    <a:pt x="5371" y="3878"/>
                  </a:lnTo>
                  <a:lnTo>
                    <a:pt x="11243" y="1228"/>
                  </a:lnTo>
                  <a:lnTo>
                    <a:pt x="5134" y="1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3453708" y="2609635"/>
              <a:ext cx="633167" cy="632242"/>
            </a:xfrm>
            <a:custGeom>
              <a:avLst/>
              <a:gdLst/>
              <a:ahLst/>
              <a:cxnLst/>
              <a:rect l="l" t="t" r="r" b="b"/>
              <a:pathLst>
                <a:path w="9584" h="9570" extrusionOk="0">
                  <a:moveTo>
                    <a:pt x="7882" y="1702"/>
                  </a:moveTo>
                  <a:cubicBezTo>
                    <a:pt x="9583" y="3404"/>
                    <a:pt x="9583" y="6166"/>
                    <a:pt x="7882" y="7867"/>
                  </a:cubicBezTo>
                  <a:cubicBezTo>
                    <a:pt x="6180" y="9569"/>
                    <a:pt x="3418" y="9569"/>
                    <a:pt x="1702" y="7867"/>
                  </a:cubicBezTo>
                  <a:cubicBezTo>
                    <a:pt x="1" y="6166"/>
                    <a:pt x="1" y="3404"/>
                    <a:pt x="1702" y="1702"/>
                  </a:cubicBezTo>
                  <a:cubicBezTo>
                    <a:pt x="3418" y="0"/>
                    <a:pt x="6180" y="0"/>
                    <a:pt x="7882" y="1702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3743073" y="2969953"/>
              <a:ext cx="41555" cy="190796"/>
            </a:xfrm>
            <a:custGeom>
              <a:avLst/>
              <a:gdLst/>
              <a:ahLst/>
              <a:cxnLst/>
              <a:rect l="l" t="t" r="r" b="b"/>
              <a:pathLst>
                <a:path w="629" h="2888" extrusionOk="0">
                  <a:moveTo>
                    <a:pt x="1" y="0"/>
                  </a:moveTo>
                  <a:cubicBezTo>
                    <a:pt x="168" y="949"/>
                    <a:pt x="224" y="1911"/>
                    <a:pt x="140" y="2874"/>
                  </a:cubicBezTo>
                  <a:lnTo>
                    <a:pt x="196" y="2888"/>
                  </a:lnTo>
                  <a:lnTo>
                    <a:pt x="349" y="2888"/>
                  </a:lnTo>
                  <a:lnTo>
                    <a:pt x="558" y="2818"/>
                  </a:lnTo>
                  <a:cubicBezTo>
                    <a:pt x="628" y="823"/>
                    <a:pt x="489" y="0"/>
                    <a:pt x="489" y="0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3758730" y="3133068"/>
              <a:ext cx="388066" cy="236843"/>
            </a:xfrm>
            <a:custGeom>
              <a:avLst/>
              <a:gdLst/>
              <a:ahLst/>
              <a:cxnLst/>
              <a:rect l="l" t="t" r="r" b="b"/>
              <a:pathLst>
                <a:path w="5874" h="3585" extrusionOk="0">
                  <a:moveTo>
                    <a:pt x="5873" y="0"/>
                  </a:moveTo>
                  <a:lnTo>
                    <a:pt x="1" y="2650"/>
                  </a:lnTo>
                  <a:lnTo>
                    <a:pt x="1" y="3585"/>
                  </a:lnTo>
                  <a:lnTo>
                    <a:pt x="5873" y="530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3686851" y="2812388"/>
              <a:ext cx="151223" cy="243317"/>
            </a:xfrm>
            <a:custGeom>
              <a:avLst/>
              <a:gdLst/>
              <a:ahLst/>
              <a:cxnLst/>
              <a:rect l="l" t="t" r="r" b="b"/>
              <a:pathLst>
                <a:path w="2289" h="3683" extrusionOk="0">
                  <a:moveTo>
                    <a:pt x="1200" y="0"/>
                  </a:moveTo>
                  <a:lnTo>
                    <a:pt x="824" y="391"/>
                  </a:lnTo>
                  <a:lnTo>
                    <a:pt x="573" y="1032"/>
                  </a:lnTo>
                  <a:lnTo>
                    <a:pt x="517" y="1730"/>
                  </a:lnTo>
                  <a:lnTo>
                    <a:pt x="1" y="2469"/>
                  </a:lnTo>
                  <a:lnTo>
                    <a:pt x="1033" y="3682"/>
                  </a:lnTo>
                  <a:lnTo>
                    <a:pt x="1465" y="3682"/>
                  </a:lnTo>
                  <a:lnTo>
                    <a:pt x="2288" y="2860"/>
                  </a:lnTo>
                  <a:lnTo>
                    <a:pt x="2107" y="2385"/>
                  </a:lnTo>
                  <a:lnTo>
                    <a:pt x="1647" y="1506"/>
                  </a:lnTo>
                  <a:lnTo>
                    <a:pt x="1786" y="935"/>
                  </a:lnTo>
                  <a:lnTo>
                    <a:pt x="1200" y="0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3702509" y="2831679"/>
              <a:ext cx="119908" cy="224026"/>
            </a:xfrm>
            <a:custGeom>
              <a:avLst/>
              <a:gdLst/>
              <a:ahLst/>
              <a:cxnLst/>
              <a:rect l="l" t="t" r="r" b="b"/>
              <a:pathLst>
                <a:path w="1815" h="3391" extrusionOk="0">
                  <a:moveTo>
                    <a:pt x="963" y="1"/>
                  </a:moveTo>
                  <a:lnTo>
                    <a:pt x="726" y="210"/>
                  </a:lnTo>
                  <a:lnTo>
                    <a:pt x="503" y="740"/>
                  </a:lnTo>
                  <a:lnTo>
                    <a:pt x="447" y="1507"/>
                  </a:lnTo>
                  <a:lnTo>
                    <a:pt x="1" y="2177"/>
                  </a:lnTo>
                  <a:lnTo>
                    <a:pt x="796" y="3390"/>
                  </a:lnTo>
                  <a:lnTo>
                    <a:pt x="1131" y="3390"/>
                  </a:lnTo>
                  <a:lnTo>
                    <a:pt x="1814" y="2609"/>
                  </a:lnTo>
                  <a:lnTo>
                    <a:pt x="1675" y="2093"/>
                  </a:lnTo>
                  <a:lnTo>
                    <a:pt x="1200" y="1214"/>
                  </a:lnTo>
                  <a:lnTo>
                    <a:pt x="1368" y="629"/>
                  </a:lnTo>
                  <a:lnTo>
                    <a:pt x="96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3724641" y="2859361"/>
              <a:ext cx="73795" cy="169589"/>
            </a:xfrm>
            <a:custGeom>
              <a:avLst/>
              <a:gdLst/>
              <a:ahLst/>
              <a:cxnLst/>
              <a:rect l="l" t="t" r="r" b="b"/>
              <a:pathLst>
                <a:path w="1117" h="2567" extrusionOk="0">
                  <a:moveTo>
                    <a:pt x="572" y="0"/>
                  </a:moveTo>
                  <a:lnTo>
                    <a:pt x="293" y="475"/>
                  </a:lnTo>
                  <a:lnTo>
                    <a:pt x="321" y="1284"/>
                  </a:lnTo>
                  <a:lnTo>
                    <a:pt x="1" y="1674"/>
                  </a:lnTo>
                  <a:lnTo>
                    <a:pt x="572" y="2567"/>
                  </a:lnTo>
                  <a:lnTo>
                    <a:pt x="768" y="2567"/>
                  </a:lnTo>
                  <a:lnTo>
                    <a:pt x="1116" y="2065"/>
                  </a:lnTo>
                  <a:lnTo>
                    <a:pt x="1116" y="1674"/>
                  </a:lnTo>
                  <a:lnTo>
                    <a:pt x="656" y="698"/>
                  </a:lnTo>
                  <a:lnTo>
                    <a:pt x="712" y="182"/>
                  </a:lnTo>
                  <a:lnTo>
                    <a:pt x="572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3407661" y="1878097"/>
              <a:ext cx="717003" cy="834797"/>
            </a:xfrm>
            <a:custGeom>
              <a:avLst/>
              <a:gdLst/>
              <a:ahLst/>
              <a:cxnLst/>
              <a:rect l="l" t="t" r="r" b="b"/>
              <a:pathLst>
                <a:path w="10853" h="12636" extrusionOk="0">
                  <a:moveTo>
                    <a:pt x="5277" y="1"/>
                  </a:moveTo>
                  <a:cubicBezTo>
                    <a:pt x="4920" y="1"/>
                    <a:pt x="4562" y="33"/>
                    <a:pt x="4255" y="110"/>
                  </a:cubicBezTo>
                  <a:cubicBezTo>
                    <a:pt x="3181" y="389"/>
                    <a:pt x="4436" y="1281"/>
                    <a:pt x="4436" y="1281"/>
                  </a:cubicBezTo>
                  <a:lnTo>
                    <a:pt x="4255" y="1588"/>
                  </a:lnTo>
                  <a:lnTo>
                    <a:pt x="4310" y="5564"/>
                  </a:lnTo>
                  <a:lnTo>
                    <a:pt x="3697" y="6010"/>
                  </a:lnTo>
                  <a:lnTo>
                    <a:pt x="1674" y="7558"/>
                  </a:lnTo>
                  <a:lnTo>
                    <a:pt x="447" y="8842"/>
                  </a:lnTo>
                  <a:lnTo>
                    <a:pt x="0" y="10181"/>
                  </a:lnTo>
                  <a:lnTo>
                    <a:pt x="502" y="11366"/>
                  </a:lnTo>
                  <a:lnTo>
                    <a:pt x="1730" y="12203"/>
                  </a:lnTo>
                  <a:lnTo>
                    <a:pt x="4910" y="12636"/>
                  </a:lnTo>
                  <a:lnTo>
                    <a:pt x="8523" y="12371"/>
                  </a:lnTo>
                  <a:lnTo>
                    <a:pt x="10266" y="11617"/>
                  </a:lnTo>
                  <a:lnTo>
                    <a:pt x="10852" y="10613"/>
                  </a:lnTo>
                  <a:lnTo>
                    <a:pt x="10852" y="9637"/>
                  </a:lnTo>
                  <a:lnTo>
                    <a:pt x="9987" y="8312"/>
                  </a:lnTo>
                  <a:lnTo>
                    <a:pt x="8439" y="6945"/>
                  </a:lnTo>
                  <a:lnTo>
                    <a:pt x="6598" y="5578"/>
                  </a:lnTo>
                  <a:lnTo>
                    <a:pt x="6514" y="1281"/>
                  </a:lnTo>
                  <a:cubicBezTo>
                    <a:pt x="6514" y="1281"/>
                    <a:pt x="7128" y="682"/>
                    <a:pt x="7058" y="403"/>
                  </a:cubicBezTo>
                  <a:cubicBezTo>
                    <a:pt x="7009" y="195"/>
                    <a:pt x="6150" y="1"/>
                    <a:pt x="5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3548643" y="2360900"/>
              <a:ext cx="440521" cy="88990"/>
            </a:xfrm>
            <a:custGeom>
              <a:avLst/>
              <a:gdLst/>
              <a:ahLst/>
              <a:cxnLst/>
              <a:rect l="l" t="t" r="r" b="b"/>
              <a:pathLst>
                <a:path w="6668" h="1347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1284" y="1110"/>
                    <a:pt x="2452" y="1346"/>
                    <a:pt x="3440" y="1346"/>
                  </a:cubicBezTo>
                  <a:cubicBezTo>
                    <a:pt x="5416" y="1346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3426093" y="2387524"/>
              <a:ext cx="677364" cy="297755"/>
            </a:xfrm>
            <a:custGeom>
              <a:avLst/>
              <a:gdLst/>
              <a:ahLst/>
              <a:cxnLst/>
              <a:rect l="l" t="t" r="r" b="b"/>
              <a:pathLst>
                <a:path w="10253" h="4507" extrusionOk="0">
                  <a:moveTo>
                    <a:pt x="10113" y="2609"/>
                  </a:moveTo>
                  <a:cubicBezTo>
                    <a:pt x="10057" y="2986"/>
                    <a:pt x="9862" y="3334"/>
                    <a:pt x="9569" y="3572"/>
                  </a:cubicBezTo>
                  <a:cubicBezTo>
                    <a:pt x="8634" y="4353"/>
                    <a:pt x="6737" y="4381"/>
                    <a:pt x="5287" y="4450"/>
                  </a:cubicBezTo>
                  <a:cubicBezTo>
                    <a:pt x="3948" y="4506"/>
                    <a:pt x="2079" y="4199"/>
                    <a:pt x="1005" y="3599"/>
                  </a:cubicBezTo>
                  <a:cubicBezTo>
                    <a:pt x="544" y="3334"/>
                    <a:pt x="223" y="3014"/>
                    <a:pt x="168" y="2637"/>
                  </a:cubicBezTo>
                  <a:cubicBezTo>
                    <a:pt x="0" y="1410"/>
                    <a:pt x="1855" y="1"/>
                    <a:pt x="1855" y="1"/>
                  </a:cubicBezTo>
                  <a:lnTo>
                    <a:pt x="1869" y="1"/>
                  </a:lnTo>
                  <a:cubicBezTo>
                    <a:pt x="2023" y="84"/>
                    <a:pt x="2943" y="531"/>
                    <a:pt x="5287" y="587"/>
                  </a:cubicBezTo>
                  <a:cubicBezTo>
                    <a:pt x="7798" y="656"/>
                    <a:pt x="8509" y="15"/>
                    <a:pt x="8523" y="1"/>
                  </a:cubicBezTo>
                  <a:lnTo>
                    <a:pt x="8523" y="1"/>
                  </a:lnTo>
                  <a:cubicBezTo>
                    <a:pt x="8565" y="29"/>
                    <a:pt x="10252" y="1535"/>
                    <a:pt x="10113" y="2609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3618210" y="2563323"/>
              <a:ext cx="26822" cy="20810"/>
            </a:xfrm>
            <a:custGeom>
              <a:avLst/>
              <a:gdLst/>
              <a:ahLst/>
              <a:cxnLst/>
              <a:rect l="l" t="t" r="r" b="b"/>
              <a:pathLst>
                <a:path w="406" h="315" extrusionOk="0">
                  <a:moveTo>
                    <a:pt x="203" y="0"/>
                  </a:moveTo>
                  <a:cubicBezTo>
                    <a:pt x="102" y="0"/>
                    <a:pt x="1" y="53"/>
                    <a:pt x="35" y="157"/>
                  </a:cubicBezTo>
                  <a:cubicBezTo>
                    <a:pt x="1" y="262"/>
                    <a:pt x="102" y="314"/>
                    <a:pt x="203" y="314"/>
                  </a:cubicBezTo>
                  <a:cubicBezTo>
                    <a:pt x="304" y="314"/>
                    <a:pt x="405" y="262"/>
                    <a:pt x="370" y="157"/>
                  </a:cubicBezTo>
                  <a:cubicBezTo>
                    <a:pt x="405" y="53"/>
                    <a:pt x="304" y="0"/>
                    <a:pt x="20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3626997" y="2565371"/>
              <a:ext cx="9249" cy="9315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1"/>
                  </a:moveTo>
                  <a:cubicBezTo>
                    <a:pt x="0" y="15"/>
                    <a:pt x="0" y="126"/>
                    <a:pt x="70" y="140"/>
                  </a:cubicBezTo>
                  <a:cubicBezTo>
                    <a:pt x="112" y="140"/>
                    <a:pt x="140" y="112"/>
                    <a:pt x="126" y="71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3632480" y="2617893"/>
              <a:ext cx="12090" cy="11165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1" y="1"/>
                  </a:moveTo>
                  <a:cubicBezTo>
                    <a:pt x="46" y="1"/>
                    <a:pt x="1" y="29"/>
                    <a:pt x="1" y="85"/>
                  </a:cubicBezTo>
                  <a:cubicBezTo>
                    <a:pt x="1" y="140"/>
                    <a:pt x="46" y="168"/>
                    <a:pt x="91" y="168"/>
                  </a:cubicBezTo>
                  <a:cubicBezTo>
                    <a:pt x="137" y="168"/>
                    <a:pt x="182" y="140"/>
                    <a:pt x="182" y="85"/>
                  </a:cubicBezTo>
                  <a:cubicBezTo>
                    <a:pt x="182" y="29"/>
                    <a:pt x="137" y="1"/>
                    <a:pt x="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3636180" y="2620668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1" y="1"/>
                    <a:pt x="1" y="29"/>
                  </a:cubicBezTo>
                  <a:cubicBezTo>
                    <a:pt x="1" y="43"/>
                    <a:pt x="14" y="57"/>
                    <a:pt x="42" y="57"/>
                  </a:cubicBezTo>
                  <a:cubicBezTo>
                    <a:pt x="56" y="57"/>
                    <a:pt x="70" y="43"/>
                    <a:pt x="70" y="29"/>
                  </a:cubicBezTo>
                  <a:cubicBezTo>
                    <a:pt x="70" y="1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3654612" y="2548789"/>
              <a:ext cx="11099" cy="12090"/>
            </a:xfrm>
            <a:custGeom>
              <a:avLst/>
              <a:gdLst/>
              <a:ahLst/>
              <a:cxnLst/>
              <a:rect l="l" t="t" r="r" b="b"/>
              <a:pathLst>
                <a:path w="168" h="183" extrusionOk="0">
                  <a:moveTo>
                    <a:pt x="84" y="1"/>
                  </a:moveTo>
                  <a:cubicBezTo>
                    <a:pt x="42" y="1"/>
                    <a:pt x="0" y="43"/>
                    <a:pt x="0" y="98"/>
                  </a:cubicBezTo>
                  <a:cubicBezTo>
                    <a:pt x="0" y="140"/>
                    <a:pt x="42" y="182"/>
                    <a:pt x="84" y="182"/>
                  </a:cubicBezTo>
                  <a:cubicBezTo>
                    <a:pt x="126" y="182"/>
                    <a:pt x="168" y="140"/>
                    <a:pt x="168" y="98"/>
                  </a:cubicBezTo>
                  <a:cubicBezTo>
                    <a:pt x="168" y="4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3658311" y="2551564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8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28" y="56"/>
                  </a:cubicBezTo>
                  <a:cubicBezTo>
                    <a:pt x="42" y="56"/>
                    <a:pt x="56" y="42"/>
                    <a:pt x="56" y="28"/>
                  </a:cubicBezTo>
                  <a:cubicBezTo>
                    <a:pt x="56" y="15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3564301" y="2548789"/>
              <a:ext cx="12024" cy="12090"/>
            </a:xfrm>
            <a:custGeom>
              <a:avLst/>
              <a:gdLst/>
              <a:ahLst/>
              <a:cxnLst/>
              <a:rect l="l" t="t" r="r" b="b"/>
              <a:pathLst>
                <a:path w="182" h="183" extrusionOk="0">
                  <a:moveTo>
                    <a:pt x="98" y="1"/>
                  </a:moveTo>
                  <a:cubicBezTo>
                    <a:pt x="42" y="1"/>
                    <a:pt x="1" y="43"/>
                    <a:pt x="1" y="98"/>
                  </a:cubicBezTo>
                  <a:cubicBezTo>
                    <a:pt x="1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3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3568001" y="2551564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1"/>
                  </a:moveTo>
                  <a:cubicBezTo>
                    <a:pt x="14" y="1"/>
                    <a:pt x="0" y="15"/>
                    <a:pt x="0" y="28"/>
                  </a:cubicBezTo>
                  <a:cubicBezTo>
                    <a:pt x="0" y="42"/>
                    <a:pt x="14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5"/>
                    <a:pt x="56" y="1"/>
                    <a:pt x="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3943052" y="2461253"/>
              <a:ext cx="24907" cy="24973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96" y="1"/>
                  </a:moveTo>
                  <a:cubicBezTo>
                    <a:pt x="84" y="1"/>
                    <a:pt x="0" y="84"/>
                    <a:pt x="0" y="182"/>
                  </a:cubicBezTo>
                  <a:cubicBezTo>
                    <a:pt x="0" y="294"/>
                    <a:pt x="84" y="377"/>
                    <a:pt x="196" y="377"/>
                  </a:cubicBezTo>
                  <a:cubicBezTo>
                    <a:pt x="293" y="377"/>
                    <a:pt x="377" y="294"/>
                    <a:pt x="377" y="182"/>
                  </a:cubicBezTo>
                  <a:cubicBezTo>
                    <a:pt x="377" y="84"/>
                    <a:pt x="293" y="1"/>
                    <a:pt x="196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3954084" y="2469577"/>
              <a:ext cx="8390" cy="8324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71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8"/>
                    <a:pt x="29" y="126"/>
                    <a:pt x="71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1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3989099" y="2569666"/>
              <a:ext cx="28672" cy="25303"/>
            </a:xfrm>
            <a:custGeom>
              <a:avLst/>
              <a:gdLst/>
              <a:ahLst/>
              <a:cxnLst/>
              <a:rect l="l" t="t" r="r" b="b"/>
              <a:pathLst>
                <a:path w="434" h="383" extrusionOk="0">
                  <a:moveTo>
                    <a:pt x="251" y="1"/>
                  </a:moveTo>
                  <a:cubicBezTo>
                    <a:pt x="204" y="1"/>
                    <a:pt x="154" y="19"/>
                    <a:pt x="112" y="61"/>
                  </a:cubicBezTo>
                  <a:cubicBezTo>
                    <a:pt x="1" y="173"/>
                    <a:pt x="85" y="382"/>
                    <a:pt x="252" y="382"/>
                  </a:cubicBezTo>
                  <a:cubicBezTo>
                    <a:pt x="350" y="382"/>
                    <a:pt x="433" y="298"/>
                    <a:pt x="433" y="187"/>
                  </a:cubicBezTo>
                  <a:cubicBezTo>
                    <a:pt x="433" y="75"/>
                    <a:pt x="346" y="1"/>
                    <a:pt x="25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4003897" y="257832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70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8"/>
                    <a:pt x="28" y="126"/>
                    <a:pt x="70" y="126"/>
                  </a:cubicBezTo>
                  <a:cubicBezTo>
                    <a:pt x="98" y="126"/>
                    <a:pt x="126" y="98"/>
                    <a:pt x="126" y="56"/>
                  </a:cubicBezTo>
                  <a:cubicBezTo>
                    <a:pt x="126" y="28"/>
                    <a:pt x="98" y="0"/>
                    <a:pt x="7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3626072" y="2488009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84" y="0"/>
                  </a:moveTo>
                  <a:cubicBezTo>
                    <a:pt x="42" y="0"/>
                    <a:pt x="0" y="42"/>
                    <a:pt x="0" y="98"/>
                  </a:cubicBezTo>
                  <a:cubicBezTo>
                    <a:pt x="0" y="140"/>
                    <a:pt x="42" y="181"/>
                    <a:pt x="84" y="181"/>
                  </a:cubicBezTo>
                  <a:cubicBezTo>
                    <a:pt x="140" y="181"/>
                    <a:pt x="181" y="140"/>
                    <a:pt x="181" y="98"/>
                  </a:cubicBezTo>
                  <a:cubicBezTo>
                    <a:pt x="181" y="42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3629705" y="2490718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43"/>
                    <a:pt x="15" y="57"/>
                    <a:pt x="29" y="57"/>
                  </a:cubicBezTo>
                  <a:cubicBezTo>
                    <a:pt x="43" y="57"/>
                    <a:pt x="57" y="43"/>
                    <a:pt x="57" y="29"/>
                  </a:cubicBezTo>
                  <a:cubicBezTo>
                    <a:pt x="57" y="15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3570775" y="2488934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0"/>
                  </a:moveTo>
                  <a:cubicBezTo>
                    <a:pt x="28" y="0"/>
                    <a:pt x="0" y="42"/>
                    <a:pt x="0" y="84"/>
                  </a:cubicBezTo>
                  <a:cubicBezTo>
                    <a:pt x="0" y="140"/>
                    <a:pt x="28" y="181"/>
                    <a:pt x="84" y="181"/>
                  </a:cubicBezTo>
                  <a:cubicBezTo>
                    <a:pt x="126" y="181"/>
                    <a:pt x="168" y="140"/>
                    <a:pt x="168" y="84"/>
                  </a:cubicBezTo>
                  <a:cubicBezTo>
                    <a:pt x="168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3573418" y="2491643"/>
              <a:ext cx="4757" cy="2841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44" y="1"/>
                  </a:moveTo>
                  <a:cubicBezTo>
                    <a:pt x="1" y="1"/>
                    <a:pt x="41" y="42"/>
                    <a:pt x="61" y="42"/>
                  </a:cubicBezTo>
                  <a:cubicBezTo>
                    <a:pt x="67" y="42"/>
                    <a:pt x="72" y="38"/>
                    <a:pt x="72" y="29"/>
                  </a:cubicBezTo>
                  <a:cubicBezTo>
                    <a:pt x="72" y="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3685927" y="2443746"/>
              <a:ext cx="12090" cy="12024"/>
            </a:xfrm>
            <a:custGeom>
              <a:avLst/>
              <a:gdLst/>
              <a:ahLst/>
              <a:cxnLst/>
              <a:rect l="l" t="t" r="r" b="b"/>
              <a:pathLst>
                <a:path w="183" h="182" extrusionOk="0">
                  <a:moveTo>
                    <a:pt x="98" y="1"/>
                  </a:moveTo>
                  <a:cubicBezTo>
                    <a:pt x="43" y="1"/>
                    <a:pt x="1" y="42"/>
                    <a:pt x="1" y="84"/>
                  </a:cubicBezTo>
                  <a:cubicBezTo>
                    <a:pt x="1" y="140"/>
                    <a:pt x="43" y="182"/>
                    <a:pt x="98" y="182"/>
                  </a:cubicBezTo>
                  <a:cubicBezTo>
                    <a:pt x="140" y="182"/>
                    <a:pt x="182" y="140"/>
                    <a:pt x="182" y="84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3689626" y="2446520"/>
              <a:ext cx="4691" cy="3766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42" y="0"/>
                  </a:moveTo>
                  <a:cubicBezTo>
                    <a:pt x="1" y="0"/>
                    <a:pt x="1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3814027" y="2524873"/>
              <a:ext cx="35081" cy="30192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294" y="0"/>
                  </a:moveTo>
                  <a:cubicBezTo>
                    <a:pt x="98" y="0"/>
                    <a:pt x="1" y="251"/>
                    <a:pt x="140" y="391"/>
                  </a:cubicBezTo>
                  <a:cubicBezTo>
                    <a:pt x="185" y="436"/>
                    <a:pt x="243" y="456"/>
                    <a:pt x="299" y="456"/>
                  </a:cubicBezTo>
                  <a:cubicBezTo>
                    <a:pt x="415" y="456"/>
                    <a:pt x="526" y="369"/>
                    <a:pt x="517" y="237"/>
                  </a:cubicBezTo>
                  <a:cubicBezTo>
                    <a:pt x="531" y="112"/>
                    <a:pt x="419" y="0"/>
                    <a:pt x="29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3828759" y="2531282"/>
              <a:ext cx="10240" cy="10240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1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12"/>
                    <a:pt x="29" y="154"/>
                    <a:pt x="71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29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3539394" y="2439121"/>
              <a:ext cx="32372" cy="29795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245" y="1"/>
                  </a:moveTo>
                  <a:cubicBezTo>
                    <a:pt x="123" y="1"/>
                    <a:pt x="1" y="85"/>
                    <a:pt x="15" y="252"/>
                  </a:cubicBezTo>
                  <a:cubicBezTo>
                    <a:pt x="29" y="384"/>
                    <a:pt x="137" y="451"/>
                    <a:pt x="245" y="451"/>
                  </a:cubicBezTo>
                  <a:cubicBezTo>
                    <a:pt x="353" y="451"/>
                    <a:pt x="461" y="384"/>
                    <a:pt x="475" y="252"/>
                  </a:cubicBezTo>
                  <a:cubicBezTo>
                    <a:pt x="489" y="85"/>
                    <a:pt x="367" y="1"/>
                    <a:pt x="24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3550493" y="2446520"/>
              <a:ext cx="10174" cy="10174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84" y="0"/>
                  </a:moveTo>
                  <a:cubicBezTo>
                    <a:pt x="42" y="0"/>
                    <a:pt x="0" y="42"/>
                    <a:pt x="0" y="84"/>
                  </a:cubicBezTo>
                  <a:cubicBezTo>
                    <a:pt x="0" y="126"/>
                    <a:pt x="28" y="154"/>
                    <a:pt x="84" y="154"/>
                  </a:cubicBezTo>
                  <a:cubicBezTo>
                    <a:pt x="112" y="154"/>
                    <a:pt x="154" y="112"/>
                    <a:pt x="154" y="84"/>
                  </a:cubicBezTo>
                  <a:cubicBezTo>
                    <a:pt x="154" y="42"/>
                    <a:pt x="112" y="0"/>
                    <a:pt x="84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3876590" y="2498844"/>
              <a:ext cx="12156" cy="8721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120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96" y="3"/>
                    <a:pt x="92" y="3"/>
                    <a:pt x="89" y="3"/>
                  </a:cubicBezTo>
                  <a:cubicBezTo>
                    <a:pt x="0" y="3"/>
                    <a:pt x="102" y="131"/>
                    <a:pt x="155" y="131"/>
                  </a:cubicBezTo>
                  <a:cubicBezTo>
                    <a:pt x="172" y="131"/>
                    <a:pt x="183" y="119"/>
                    <a:pt x="183" y="87"/>
                  </a:cubicBezTo>
                  <a:cubicBezTo>
                    <a:pt x="183" y="39"/>
                    <a:pt x="162" y="1"/>
                    <a:pt x="12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3881281" y="2500892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3750472" y="2623442"/>
              <a:ext cx="11099" cy="12024"/>
            </a:xfrm>
            <a:custGeom>
              <a:avLst/>
              <a:gdLst/>
              <a:ahLst/>
              <a:cxnLst/>
              <a:rect l="l" t="t" r="r" b="b"/>
              <a:pathLst>
                <a:path w="168" h="182" extrusionOk="0">
                  <a:moveTo>
                    <a:pt x="84" y="1"/>
                  </a:moveTo>
                  <a:cubicBezTo>
                    <a:pt x="28" y="1"/>
                    <a:pt x="0" y="42"/>
                    <a:pt x="0" y="84"/>
                  </a:cubicBezTo>
                  <a:cubicBezTo>
                    <a:pt x="0" y="140"/>
                    <a:pt x="28" y="182"/>
                    <a:pt x="84" y="182"/>
                  </a:cubicBezTo>
                  <a:cubicBezTo>
                    <a:pt x="126" y="182"/>
                    <a:pt x="168" y="140"/>
                    <a:pt x="168" y="84"/>
                  </a:cubicBezTo>
                  <a:cubicBezTo>
                    <a:pt x="168" y="42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3754106" y="2626217"/>
              <a:ext cx="3766" cy="3766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29" y="0"/>
                  </a:moveTo>
                  <a:cubicBezTo>
                    <a:pt x="15" y="0"/>
                    <a:pt x="1" y="14"/>
                    <a:pt x="1" y="28"/>
                  </a:cubicBezTo>
                  <a:cubicBezTo>
                    <a:pt x="1" y="42"/>
                    <a:pt x="15" y="56"/>
                    <a:pt x="29" y="56"/>
                  </a:cubicBezTo>
                  <a:cubicBezTo>
                    <a:pt x="43" y="56"/>
                    <a:pt x="57" y="42"/>
                    <a:pt x="57" y="28"/>
                  </a:cubicBezTo>
                  <a:cubicBezTo>
                    <a:pt x="57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3885905" y="2575413"/>
              <a:ext cx="42480" cy="36138"/>
            </a:xfrm>
            <a:custGeom>
              <a:avLst/>
              <a:gdLst/>
              <a:ahLst/>
              <a:cxnLst/>
              <a:rect l="l" t="t" r="r" b="b"/>
              <a:pathLst>
                <a:path w="643" h="547" extrusionOk="0">
                  <a:moveTo>
                    <a:pt x="372" y="0"/>
                  </a:moveTo>
                  <a:cubicBezTo>
                    <a:pt x="305" y="0"/>
                    <a:pt x="237" y="27"/>
                    <a:pt x="182" y="86"/>
                  </a:cubicBezTo>
                  <a:cubicBezTo>
                    <a:pt x="1" y="253"/>
                    <a:pt x="126" y="546"/>
                    <a:pt x="377" y="546"/>
                  </a:cubicBezTo>
                  <a:cubicBezTo>
                    <a:pt x="517" y="546"/>
                    <a:pt x="642" y="435"/>
                    <a:pt x="642" y="281"/>
                  </a:cubicBezTo>
                  <a:cubicBezTo>
                    <a:pt x="642" y="112"/>
                    <a:pt x="510" y="0"/>
                    <a:pt x="372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3908962" y="2587503"/>
              <a:ext cx="12024" cy="12024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98" y="1"/>
                  </a:moveTo>
                  <a:cubicBezTo>
                    <a:pt x="42" y="1"/>
                    <a:pt x="0" y="42"/>
                    <a:pt x="0" y="98"/>
                  </a:cubicBezTo>
                  <a:cubicBezTo>
                    <a:pt x="0" y="140"/>
                    <a:pt x="42" y="182"/>
                    <a:pt x="98" y="182"/>
                  </a:cubicBezTo>
                  <a:cubicBezTo>
                    <a:pt x="140" y="182"/>
                    <a:pt x="182" y="140"/>
                    <a:pt x="182" y="98"/>
                  </a:cubicBezTo>
                  <a:cubicBezTo>
                    <a:pt x="182" y="42"/>
                    <a:pt x="140" y="1"/>
                    <a:pt x="9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4000198" y="2481865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8"/>
                    <a:pt x="447" y="191"/>
                  </a:cubicBezTo>
                  <a:cubicBezTo>
                    <a:pt x="447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4014930" y="2490255"/>
              <a:ext cx="8324" cy="7928"/>
            </a:xfrm>
            <a:custGeom>
              <a:avLst/>
              <a:gdLst/>
              <a:ahLst/>
              <a:cxnLst/>
              <a:rect l="l" t="t" r="r" b="b"/>
              <a:pathLst>
                <a:path w="126" h="120" extrusionOk="0">
                  <a:moveTo>
                    <a:pt x="63" y="1"/>
                  </a:moveTo>
                  <a:cubicBezTo>
                    <a:pt x="32" y="1"/>
                    <a:pt x="0" y="22"/>
                    <a:pt x="0" y="64"/>
                  </a:cubicBezTo>
                  <a:cubicBezTo>
                    <a:pt x="0" y="92"/>
                    <a:pt x="28" y="120"/>
                    <a:pt x="70" y="120"/>
                  </a:cubicBezTo>
                  <a:cubicBezTo>
                    <a:pt x="98" y="120"/>
                    <a:pt x="126" y="92"/>
                    <a:pt x="126" y="64"/>
                  </a:cubicBezTo>
                  <a:cubicBezTo>
                    <a:pt x="126" y="22"/>
                    <a:pt x="95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3824201" y="2629322"/>
              <a:ext cx="29531" cy="24576"/>
            </a:xfrm>
            <a:custGeom>
              <a:avLst/>
              <a:gdLst/>
              <a:ahLst/>
              <a:cxnLst/>
              <a:rect l="l" t="t" r="r" b="b"/>
              <a:pathLst>
                <a:path w="447" h="372" extrusionOk="0">
                  <a:moveTo>
                    <a:pt x="250" y="0"/>
                  </a:moveTo>
                  <a:cubicBezTo>
                    <a:pt x="205" y="0"/>
                    <a:pt x="161" y="16"/>
                    <a:pt x="126" y="51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8"/>
                    <a:pt x="446" y="191"/>
                  </a:cubicBezTo>
                  <a:cubicBezTo>
                    <a:pt x="446" y="76"/>
                    <a:pt x="348" y="0"/>
                    <a:pt x="25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3839528" y="2639760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0"/>
                  </a:moveTo>
                  <a:cubicBezTo>
                    <a:pt x="71" y="0"/>
                    <a:pt x="1" y="88"/>
                    <a:pt x="75" y="88"/>
                  </a:cubicBezTo>
                  <a:cubicBezTo>
                    <a:pt x="103" y="88"/>
                    <a:pt x="131" y="60"/>
                    <a:pt x="131" y="33"/>
                  </a:cubicBezTo>
                  <a:cubicBezTo>
                    <a:pt x="131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3480464" y="2547269"/>
              <a:ext cx="28606" cy="24642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242" y="1"/>
                  </a:moveTo>
                  <a:cubicBezTo>
                    <a:pt x="197" y="1"/>
                    <a:pt x="151" y="17"/>
                    <a:pt x="112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49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2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3496122" y="2555726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56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3526512" y="2592722"/>
              <a:ext cx="29531" cy="25237"/>
            </a:xfrm>
            <a:custGeom>
              <a:avLst/>
              <a:gdLst/>
              <a:ahLst/>
              <a:cxnLst/>
              <a:rect l="l" t="t" r="r" b="b"/>
              <a:pathLst>
                <a:path w="447" h="382" extrusionOk="0">
                  <a:moveTo>
                    <a:pt x="255" y="1"/>
                  </a:moveTo>
                  <a:cubicBezTo>
                    <a:pt x="205" y="1"/>
                    <a:pt x="154" y="19"/>
                    <a:pt x="112" y="61"/>
                  </a:cubicBezTo>
                  <a:cubicBezTo>
                    <a:pt x="1" y="173"/>
                    <a:pt x="84" y="382"/>
                    <a:pt x="252" y="382"/>
                  </a:cubicBezTo>
                  <a:cubicBezTo>
                    <a:pt x="349" y="382"/>
                    <a:pt x="447" y="298"/>
                    <a:pt x="447" y="187"/>
                  </a:cubicBezTo>
                  <a:cubicBezTo>
                    <a:pt x="447" y="75"/>
                    <a:pt x="354" y="1"/>
                    <a:pt x="255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3541442" y="2601245"/>
              <a:ext cx="10042" cy="8522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59" y="1"/>
                  </a:moveTo>
                  <a:cubicBezTo>
                    <a:pt x="1" y="1"/>
                    <a:pt x="1" y="128"/>
                    <a:pt x="59" y="128"/>
                  </a:cubicBezTo>
                  <a:cubicBezTo>
                    <a:pt x="62" y="128"/>
                    <a:pt x="65" y="128"/>
                    <a:pt x="68" y="127"/>
                  </a:cubicBezTo>
                  <a:cubicBezTo>
                    <a:pt x="151" y="113"/>
                    <a:pt x="151" y="16"/>
                    <a:pt x="68" y="2"/>
                  </a:cubicBezTo>
                  <a:cubicBezTo>
                    <a:pt x="65" y="1"/>
                    <a:pt x="62" y="1"/>
                    <a:pt x="59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3483239" y="2460923"/>
              <a:ext cx="29531" cy="25303"/>
            </a:xfrm>
            <a:custGeom>
              <a:avLst/>
              <a:gdLst/>
              <a:ahLst/>
              <a:cxnLst/>
              <a:rect l="l" t="t" r="r" b="b"/>
              <a:pathLst>
                <a:path w="447" h="383" extrusionOk="0">
                  <a:moveTo>
                    <a:pt x="258" y="1"/>
                  </a:moveTo>
                  <a:cubicBezTo>
                    <a:pt x="211" y="1"/>
                    <a:pt x="163" y="20"/>
                    <a:pt x="126" y="61"/>
                  </a:cubicBezTo>
                  <a:cubicBezTo>
                    <a:pt x="0" y="173"/>
                    <a:pt x="84" y="382"/>
                    <a:pt x="251" y="382"/>
                  </a:cubicBezTo>
                  <a:cubicBezTo>
                    <a:pt x="363" y="382"/>
                    <a:pt x="446" y="299"/>
                    <a:pt x="446" y="187"/>
                  </a:cubicBezTo>
                  <a:cubicBezTo>
                    <a:pt x="446" y="75"/>
                    <a:pt x="353" y="1"/>
                    <a:pt x="258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3498897" y="2469115"/>
              <a:ext cx="8324" cy="8787"/>
            </a:xfrm>
            <a:custGeom>
              <a:avLst/>
              <a:gdLst/>
              <a:ahLst/>
              <a:cxnLst/>
              <a:rect l="l" t="t" r="r" b="b"/>
              <a:pathLst>
                <a:path w="126" h="133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105"/>
                    <a:pt x="28" y="133"/>
                    <a:pt x="70" y="133"/>
                  </a:cubicBezTo>
                  <a:cubicBezTo>
                    <a:pt x="98" y="133"/>
                    <a:pt x="126" y="105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3771613" y="2448701"/>
              <a:ext cx="29597" cy="24576"/>
            </a:xfrm>
            <a:custGeom>
              <a:avLst/>
              <a:gdLst/>
              <a:ahLst/>
              <a:cxnLst/>
              <a:rect l="l" t="t" r="r" b="b"/>
              <a:pathLst>
                <a:path w="448" h="372" extrusionOk="0">
                  <a:moveTo>
                    <a:pt x="257" y="0"/>
                  </a:moveTo>
                  <a:cubicBezTo>
                    <a:pt x="212" y="0"/>
                    <a:pt x="166" y="16"/>
                    <a:pt x="126" y="51"/>
                  </a:cubicBezTo>
                  <a:cubicBezTo>
                    <a:pt x="1" y="177"/>
                    <a:pt x="85" y="372"/>
                    <a:pt x="266" y="372"/>
                  </a:cubicBezTo>
                  <a:cubicBezTo>
                    <a:pt x="364" y="372"/>
                    <a:pt x="447" y="288"/>
                    <a:pt x="447" y="191"/>
                  </a:cubicBezTo>
                  <a:cubicBezTo>
                    <a:pt x="447" y="76"/>
                    <a:pt x="355" y="0"/>
                    <a:pt x="25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3787336" y="2457091"/>
              <a:ext cx="8324" cy="8853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1"/>
                  </a:moveTo>
                  <a:cubicBezTo>
                    <a:pt x="31" y="1"/>
                    <a:pt x="0" y="22"/>
                    <a:pt x="0" y="64"/>
                  </a:cubicBezTo>
                  <a:cubicBezTo>
                    <a:pt x="0" y="92"/>
                    <a:pt x="28" y="133"/>
                    <a:pt x="70" y="133"/>
                  </a:cubicBezTo>
                  <a:cubicBezTo>
                    <a:pt x="98" y="133"/>
                    <a:pt x="126" y="92"/>
                    <a:pt x="126" y="64"/>
                  </a:cubicBezTo>
                  <a:cubicBezTo>
                    <a:pt x="126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3963333" y="2421944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7" y="289"/>
                    <a:pt x="447" y="191"/>
                  </a:cubicBezTo>
                  <a:cubicBezTo>
                    <a:pt x="447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3978991" y="2430400"/>
              <a:ext cx="8324" cy="7862"/>
            </a:xfrm>
            <a:custGeom>
              <a:avLst/>
              <a:gdLst/>
              <a:ahLst/>
              <a:cxnLst/>
              <a:rect l="l" t="t" r="r" b="b"/>
              <a:pathLst>
                <a:path w="126" h="119" extrusionOk="0">
                  <a:moveTo>
                    <a:pt x="63" y="0"/>
                  </a:moveTo>
                  <a:cubicBezTo>
                    <a:pt x="32" y="0"/>
                    <a:pt x="0" y="21"/>
                    <a:pt x="0" y="63"/>
                  </a:cubicBezTo>
                  <a:cubicBezTo>
                    <a:pt x="0" y="91"/>
                    <a:pt x="28" y="119"/>
                    <a:pt x="70" y="119"/>
                  </a:cubicBezTo>
                  <a:cubicBezTo>
                    <a:pt x="98" y="119"/>
                    <a:pt x="126" y="91"/>
                    <a:pt x="126" y="63"/>
                  </a:cubicBezTo>
                  <a:cubicBezTo>
                    <a:pt x="126" y="21"/>
                    <a:pt x="95" y="0"/>
                    <a:pt x="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5"/>
            <p:cNvSpPr/>
            <p:nvPr/>
          </p:nvSpPr>
          <p:spPr>
            <a:xfrm>
              <a:off x="3951310" y="2605341"/>
              <a:ext cx="28672" cy="24642"/>
            </a:xfrm>
            <a:custGeom>
              <a:avLst/>
              <a:gdLst/>
              <a:ahLst/>
              <a:cxnLst/>
              <a:rect l="l" t="t" r="r" b="b"/>
              <a:pathLst>
                <a:path w="434" h="373" extrusionOk="0">
                  <a:moveTo>
                    <a:pt x="243" y="1"/>
                  </a:moveTo>
                  <a:cubicBezTo>
                    <a:pt x="198" y="1"/>
                    <a:pt x="152" y="16"/>
                    <a:pt x="113" y="51"/>
                  </a:cubicBezTo>
                  <a:cubicBezTo>
                    <a:pt x="1" y="177"/>
                    <a:pt x="85" y="372"/>
                    <a:pt x="252" y="372"/>
                  </a:cubicBezTo>
                  <a:cubicBezTo>
                    <a:pt x="350" y="372"/>
                    <a:pt x="433" y="289"/>
                    <a:pt x="433" y="191"/>
                  </a:cubicBezTo>
                  <a:cubicBezTo>
                    <a:pt x="433" y="76"/>
                    <a:pt x="341" y="1"/>
                    <a:pt x="243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5"/>
            <p:cNvSpPr/>
            <p:nvPr/>
          </p:nvSpPr>
          <p:spPr>
            <a:xfrm>
              <a:off x="3967033" y="2613334"/>
              <a:ext cx="8324" cy="9249"/>
            </a:xfrm>
            <a:custGeom>
              <a:avLst/>
              <a:gdLst/>
              <a:ahLst/>
              <a:cxnLst/>
              <a:rect l="l" t="t" r="r" b="b"/>
              <a:pathLst>
                <a:path w="126" h="140" extrusionOk="0">
                  <a:moveTo>
                    <a:pt x="56" y="0"/>
                  </a:moveTo>
                  <a:cubicBezTo>
                    <a:pt x="28" y="0"/>
                    <a:pt x="0" y="28"/>
                    <a:pt x="0" y="70"/>
                  </a:cubicBezTo>
                  <a:cubicBezTo>
                    <a:pt x="0" y="98"/>
                    <a:pt x="28" y="126"/>
                    <a:pt x="56" y="140"/>
                  </a:cubicBezTo>
                  <a:cubicBezTo>
                    <a:pt x="98" y="126"/>
                    <a:pt x="126" y="98"/>
                    <a:pt x="126" y="70"/>
                  </a:cubicBezTo>
                  <a:cubicBezTo>
                    <a:pt x="126" y="28"/>
                    <a:pt x="98" y="0"/>
                    <a:pt x="56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4037987" y="2528837"/>
              <a:ext cx="29531" cy="24642"/>
            </a:xfrm>
            <a:custGeom>
              <a:avLst/>
              <a:gdLst/>
              <a:ahLst/>
              <a:cxnLst/>
              <a:rect l="l" t="t" r="r" b="b"/>
              <a:pathLst>
                <a:path w="447" h="373" extrusionOk="0">
                  <a:moveTo>
                    <a:pt x="250" y="1"/>
                  </a:moveTo>
                  <a:cubicBezTo>
                    <a:pt x="205" y="1"/>
                    <a:pt x="161" y="17"/>
                    <a:pt x="126" y="52"/>
                  </a:cubicBezTo>
                  <a:cubicBezTo>
                    <a:pt x="0" y="177"/>
                    <a:pt x="84" y="372"/>
                    <a:pt x="251" y="372"/>
                  </a:cubicBezTo>
                  <a:cubicBezTo>
                    <a:pt x="363" y="372"/>
                    <a:pt x="446" y="289"/>
                    <a:pt x="446" y="191"/>
                  </a:cubicBezTo>
                  <a:cubicBezTo>
                    <a:pt x="446" y="76"/>
                    <a:pt x="348" y="1"/>
                    <a:pt x="25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4053314" y="2539276"/>
              <a:ext cx="8655" cy="5880"/>
            </a:xfrm>
            <a:custGeom>
              <a:avLst/>
              <a:gdLst/>
              <a:ahLst/>
              <a:cxnLst/>
              <a:rect l="l" t="t" r="r" b="b"/>
              <a:pathLst>
                <a:path w="131" h="89" extrusionOk="0">
                  <a:moveTo>
                    <a:pt x="110" y="1"/>
                  </a:moveTo>
                  <a:cubicBezTo>
                    <a:pt x="71" y="1"/>
                    <a:pt x="1" y="89"/>
                    <a:pt x="75" y="89"/>
                  </a:cubicBezTo>
                  <a:cubicBezTo>
                    <a:pt x="103" y="89"/>
                    <a:pt x="131" y="61"/>
                    <a:pt x="131" y="33"/>
                  </a:cubicBezTo>
                  <a:cubicBezTo>
                    <a:pt x="131" y="10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3714533" y="2525798"/>
              <a:ext cx="42414" cy="35807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363" y="0"/>
                  </a:moveTo>
                  <a:cubicBezTo>
                    <a:pt x="126" y="0"/>
                    <a:pt x="0" y="251"/>
                    <a:pt x="140" y="432"/>
                  </a:cubicBezTo>
                  <a:cubicBezTo>
                    <a:pt x="197" y="507"/>
                    <a:pt x="281" y="542"/>
                    <a:pt x="363" y="542"/>
                  </a:cubicBezTo>
                  <a:cubicBezTo>
                    <a:pt x="480" y="542"/>
                    <a:pt x="595" y="472"/>
                    <a:pt x="628" y="349"/>
                  </a:cubicBezTo>
                  <a:cubicBezTo>
                    <a:pt x="642" y="167"/>
                    <a:pt x="530" y="14"/>
                    <a:pt x="363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3731577" y="2536831"/>
              <a:ext cx="13874" cy="11099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05" y="0"/>
                  </a:moveTo>
                  <a:cubicBezTo>
                    <a:pt x="53" y="0"/>
                    <a:pt x="0" y="28"/>
                    <a:pt x="21" y="84"/>
                  </a:cubicBezTo>
                  <a:cubicBezTo>
                    <a:pt x="0" y="140"/>
                    <a:pt x="53" y="168"/>
                    <a:pt x="105" y="168"/>
                  </a:cubicBezTo>
                  <a:cubicBezTo>
                    <a:pt x="157" y="168"/>
                    <a:pt x="209" y="140"/>
                    <a:pt x="188" y="84"/>
                  </a:cubicBezTo>
                  <a:cubicBezTo>
                    <a:pt x="209" y="28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3675620" y="2601575"/>
              <a:ext cx="26228" cy="18895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205" y="0"/>
                  </a:moveTo>
                  <a:cubicBezTo>
                    <a:pt x="185" y="0"/>
                    <a:pt x="164" y="8"/>
                    <a:pt x="143" y="25"/>
                  </a:cubicBezTo>
                  <a:cubicBezTo>
                    <a:pt x="0" y="48"/>
                    <a:pt x="91" y="285"/>
                    <a:pt x="198" y="285"/>
                  </a:cubicBezTo>
                  <a:cubicBezTo>
                    <a:pt x="217" y="285"/>
                    <a:pt x="236" y="278"/>
                    <a:pt x="254" y="262"/>
                  </a:cubicBezTo>
                  <a:cubicBezTo>
                    <a:pt x="396" y="226"/>
                    <a:pt x="318" y="0"/>
                    <a:pt x="20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3687776" y="2606464"/>
              <a:ext cx="7465" cy="6342"/>
            </a:xfrm>
            <a:custGeom>
              <a:avLst/>
              <a:gdLst/>
              <a:ahLst/>
              <a:cxnLst/>
              <a:rect l="l" t="t" r="r" b="b"/>
              <a:pathLst>
                <a:path w="113" h="96" extrusionOk="0">
                  <a:moveTo>
                    <a:pt x="67" y="1"/>
                  </a:moveTo>
                  <a:cubicBezTo>
                    <a:pt x="59" y="1"/>
                    <a:pt x="51" y="2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0" y="86"/>
                    <a:pt x="34" y="96"/>
                    <a:pt x="57" y="96"/>
                  </a:cubicBezTo>
                  <a:cubicBezTo>
                    <a:pt x="67" y="96"/>
                    <a:pt x="76" y="94"/>
                    <a:pt x="84" y="90"/>
                  </a:cubicBezTo>
                  <a:cubicBezTo>
                    <a:pt x="98" y="76"/>
                    <a:pt x="112" y="48"/>
                    <a:pt x="112" y="20"/>
                  </a:cubicBezTo>
                  <a:cubicBezTo>
                    <a:pt x="102" y="11"/>
                    <a:pt x="86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3868200" y="2446190"/>
              <a:ext cx="26426" cy="18498"/>
            </a:xfrm>
            <a:custGeom>
              <a:avLst/>
              <a:gdLst/>
              <a:ahLst/>
              <a:cxnLst/>
              <a:rect l="l" t="t" r="r" b="b"/>
              <a:pathLst>
                <a:path w="400" h="280" extrusionOk="0">
                  <a:moveTo>
                    <a:pt x="195" y="0"/>
                  </a:moveTo>
                  <a:cubicBezTo>
                    <a:pt x="178" y="0"/>
                    <a:pt x="160" y="6"/>
                    <a:pt x="143" y="19"/>
                  </a:cubicBezTo>
                  <a:cubicBezTo>
                    <a:pt x="0" y="43"/>
                    <a:pt x="91" y="280"/>
                    <a:pt x="198" y="280"/>
                  </a:cubicBezTo>
                  <a:cubicBezTo>
                    <a:pt x="217" y="280"/>
                    <a:pt x="236" y="273"/>
                    <a:pt x="255" y="257"/>
                  </a:cubicBezTo>
                  <a:cubicBezTo>
                    <a:pt x="399" y="232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3879761" y="2451211"/>
              <a:ext cx="8060" cy="6144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67" y="1"/>
                  </a:moveTo>
                  <a:cubicBezTo>
                    <a:pt x="35" y="1"/>
                    <a:pt x="1" y="32"/>
                    <a:pt x="10" y="69"/>
                  </a:cubicBezTo>
                  <a:cubicBezTo>
                    <a:pt x="18" y="85"/>
                    <a:pt x="31" y="92"/>
                    <a:pt x="46" y="92"/>
                  </a:cubicBezTo>
                  <a:cubicBezTo>
                    <a:pt x="57" y="92"/>
                    <a:pt x="68" y="89"/>
                    <a:pt x="80" y="83"/>
                  </a:cubicBezTo>
                  <a:cubicBezTo>
                    <a:pt x="108" y="83"/>
                    <a:pt x="121" y="55"/>
                    <a:pt x="108" y="27"/>
                  </a:cubicBezTo>
                  <a:cubicBezTo>
                    <a:pt x="98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3914908" y="2534717"/>
              <a:ext cx="18036" cy="16186"/>
            </a:xfrm>
            <a:custGeom>
              <a:avLst/>
              <a:gdLst/>
              <a:ahLst/>
              <a:cxnLst/>
              <a:rect l="l" t="t" r="r" b="b"/>
              <a:pathLst>
                <a:path w="273" h="245" extrusionOk="0">
                  <a:moveTo>
                    <a:pt x="191" y="1"/>
                  </a:moveTo>
                  <a:cubicBezTo>
                    <a:pt x="105" y="1"/>
                    <a:pt x="0" y="245"/>
                    <a:pt x="122" y="245"/>
                  </a:cubicBezTo>
                  <a:cubicBezTo>
                    <a:pt x="130" y="245"/>
                    <a:pt x="138" y="244"/>
                    <a:pt x="147" y="242"/>
                  </a:cubicBezTo>
                  <a:cubicBezTo>
                    <a:pt x="231" y="214"/>
                    <a:pt x="273" y="130"/>
                    <a:pt x="245" y="46"/>
                  </a:cubicBezTo>
                  <a:cubicBezTo>
                    <a:pt x="230" y="14"/>
                    <a:pt x="211" y="1"/>
                    <a:pt x="191" y="1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3919070" y="2539011"/>
              <a:ext cx="8390" cy="5880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77" y="0"/>
                  </a:moveTo>
                  <a:cubicBezTo>
                    <a:pt x="66" y="0"/>
                    <a:pt x="54" y="3"/>
                    <a:pt x="43" y="9"/>
                  </a:cubicBezTo>
                  <a:cubicBezTo>
                    <a:pt x="29" y="9"/>
                    <a:pt x="1" y="37"/>
                    <a:pt x="15" y="65"/>
                  </a:cubicBezTo>
                  <a:cubicBezTo>
                    <a:pt x="23" y="81"/>
                    <a:pt x="36" y="88"/>
                    <a:pt x="51" y="88"/>
                  </a:cubicBezTo>
                  <a:cubicBezTo>
                    <a:pt x="61" y="88"/>
                    <a:pt x="73" y="85"/>
                    <a:pt x="84" y="79"/>
                  </a:cubicBezTo>
                  <a:cubicBezTo>
                    <a:pt x="112" y="79"/>
                    <a:pt x="126" y="51"/>
                    <a:pt x="126" y="23"/>
                  </a:cubicBezTo>
                  <a:cubicBezTo>
                    <a:pt x="110" y="7"/>
                    <a:pt x="94" y="0"/>
                    <a:pt x="77" y="0"/>
                  </a:cubicBezTo>
                  <a:close/>
                </a:path>
              </a:pathLst>
            </a:custGeom>
            <a:solidFill>
              <a:srgbClr val="B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3214156" y="1951694"/>
              <a:ext cx="1108637" cy="765825"/>
            </a:xfrm>
            <a:custGeom>
              <a:avLst/>
              <a:gdLst/>
              <a:ahLst/>
              <a:cxnLst/>
              <a:rect l="l" t="t" r="r" b="b"/>
              <a:pathLst>
                <a:path w="16781" h="11592" extrusionOk="0">
                  <a:moveTo>
                    <a:pt x="9429" y="502"/>
                  </a:moveTo>
                  <a:lnTo>
                    <a:pt x="9429" y="4575"/>
                  </a:lnTo>
                  <a:cubicBezTo>
                    <a:pt x="9429" y="4575"/>
                    <a:pt x="16780" y="8802"/>
                    <a:pt x="12205" y="10866"/>
                  </a:cubicBezTo>
                  <a:cubicBezTo>
                    <a:pt x="12205" y="10866"/>
                    <a:pt x="11006" y="11382"/>
                    <a:pt x="8383" y="11410"/>
                  </a:cubicBezTo>
                  <a:cubicBezTo>
                    <a:pt x="5775" y="11382"/>
                    <a:pt x="4575" y="10866"/>
                    <a:pt x="4575" y="10866"/>
                  </a:cubicBezTo>
                  <a:cubicBezTo>
                    <a:pt x="0" y="8788"/>
                    <a:pt x="7365" y="4575"/>
                    <a:pt x="7365" y="4575"/>
                  </a:cubicBezTo>
                  <a:lnTo>
                    <a:pt x="7365" y="502"/>
                  </a:lnTo>
                  <a:cubicBezTo>
                    <a:pt x="7686" y="690"/>
                    <a:pt x="8041" y="785"/>
                    <a:pt x="8397" y="785"/>
                  </a:cubicBezTo>
                  <a:cubicBezTo>
                    <a:pt x="8753" y="785"/>
                    <a:pt x="9108" y="690"/>
                    <a:pt x="9429" y="502"/>
                  </a:cubicBezTo>
                  <a:close/>
                  <a:moveTo>
                    <a:pt x="9694" y="0"/>
                  </a:moveTo>
                  <a:lnTo>
                    <a:pt x="9276" y="279"/>
                  </a:lnTo>
                  <a:cubicBezTo>
                    <a:pt x="9011" y="432"/>
                    <a:pt x="8704" y="516"/>
                    <a:pt x="8397" y="516"/>
                  </a:cubicBezTo>
                  <a:cubicBezTo>
                    <a:pt x="8076" y="516"/>
                    <a:pt x="7769" y="432"/>
                    <a:pt x="7477" y="265"/>
                  </a:cubicBezTo>
                  <a:lnTo>
                    <a:pt x="7100" y="56"/>
                  </a:lnTo>
                  <a:lnTo>
                    <a:pt x="7100" y="56"/>
                  </a:lnTo>
                  <a:lnTo>
                    <a:pt x="7239" y="4450"/>
                  </a:lnTo>
                  <a:cubicBezTo>
                    <a:pt x="6472" y="4896"/>
                    <a:pt x="2720" y="7156"/>
                    <a:pt x="2818" y="9192"/>
                  </a:cubicBezTo>
                  <a:cubicBezTo>
                    <a:pt x="2860" y="9987"/>
                    <a:pt x="3404" y="10629"/>
                    <a:pt x="4478" y="11117"/>
                  </a:cubicBezTo>
                  <a:cubicBezTo>
                    <a:pt x="4519" y="11131"/>
                    <a:pt x="5747" y="11563"/>
                    <a:pt x="8397" y="11591"/>
                  </a:cubicBezTo>
                  <a:cubicBezTo>
                    <a:pt x="11047" y="11563"/>
                    <a:pt x="12275" y="11131"/>
                    <a:pt x="12317" y="11117"/>
                  </a:cubicBezTo>
                  <a:cubicBezTo>
                    <a:pt x="13377" y="10629"/>
                    <a:pt x="13935" y="9987"/>
                    <a:pt x="13977" y="9192"/>
                  </a:cubicBezTo>
                  <a:cubicBezTo>
                    <a:pt x="14074" y="7156"/>
                    <a:pt x="10280" y="4924"/>
                    <a:pt x="9527" y="4464"/>
                  </a:cubicBezTo>
                  <a:lnTo>
                    <a:pt x="9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3517329" y="2067770"/>
              <a:ext cx="242392" cy="577871"/>
            </a:xfrm>
            <a:custGeom>
              <a:avLst/>
              <a:gdLst/>
              <a:ahLst/>
              <a:cxnLst/>
              <a:rect l="l" t="t" r="r" b="b"/>
              <a:pathLst>
                <a:path w="3669" h="8747" extrusionOk="0">
                  <a:moveTo>
                    <a:pt x="3250" y="15"/>
                  </a:moveTo>
                  <a:lnTo>
                    <a:pt x="3097" y="3027"/>
                  </a:lnTo>
                  <a:lnTo>
                    <a:pt x="0" y="8188"/>
                  </a:lnTo>
                  <a:cubicBezTo>
                    <a:pt x="642" y="8523"/>
                    <a:pt x="1353" y="8704"/>
                    <a:pt x="2065" y="8746"/>
                  </a:cubicBezTo>
                  <a:lnTo>
                    <a:pt x="3669" y="308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3851816" y="2342402"/>
              <a:ext cx="215702" cy="286656"/>
            </a:xfrm>
            <a:custGeom>
              <a:avLst/>
              <a:gdLst/>
              <a:ahLst/>
              <a:cxnLst/>
              <a:rect l="l" t="t" r="r" b="b"/>
              <a:pathLst>
                <a:path w="3265" h="4339" extrusionOk="0">
                  <a:moveTo>
                    <a:pt x="0" y="0"/>
                  </a:moveTo>
                  <a:lnTo>
                    <a:pt x="2302" y="4338"/>
                  </a:lnTo>
                  <a:cubicBezTo>
                    <a:pt x="2302" y="4338"/>
                    <a:pt x="3111" y="4073"/>
                    <a:pt x="3264" y="3752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3372646" y="2514699"/>
              <a:ext cx="93152" cy="138274"/>
            </a:xfrm>
            <a:custGeom>
              <a:avLst/>
              <a:gdLst/>
              <a:ahLst/>
              <a:cxnLst/>
              <a:rect l="l" t="t" r="r" b="b"/>
              <a:pathLst>
                <a:path w="1410" h="2093" extrusionOk="0">
                  <a:moveTo>
                    <a:pt x="642" y="1"/>
                  </a:moveTo>
                  <a:lnTo>
                    <a:pt x="642" y="1"/>
                  </a:lnTo>
                  <a:cubicBezTo>
                    <a:pt x="642" y="1"/>
                    <a:pt x="0" y="1200"/>
                    <a:pt x="1409" y="2093"/>
                  </a:cubicBezTo>
                  <a:cubicBezTo>
                    <a:pt x="1409" y="2093"/>
                    <a:pt x="209" y="1270"/>
                    <a:pt x="642" y="1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3468441" y="2275082"/>
              <a:ext cx="186237" cy="154922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2818" y="1"/>
                  </a:moveTo>
                  <a:lnTo>
                    <a:pt x="2818" y="1"/>
                  </a:lnTo>
                  <a:cubicBezTo>
                    <a:pt x="559" y="1242"/>
                    <a:pt x="1" y="2330"/>
                    <a:pt x="1" y="2344"/>
                  </a:cubicBezTo>
                  <a:cubicBezTo>
                    <a:pt x="615" y="1410"/>
                    <a:pt x="2818" y="1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3708983" y="1964576"/>
              <a:ext cx="134574" cy="25435"/>
            </a:xfrm>
            <a:custGeom>
              <a:avLst/>
              <a:gdLst/>
              <a:ahLst/>
              <a:cxnLst/>
              <a:rect l="l" t="t" r="r" b="b"/>
              <a:pathLst>
                <a:path w="2037" h="385" extrusionOk="0">
                  <a:moveTo>
                    <a:pt x="2037" y="0"/>
                  </a:moveTo>
                  <a:cubicBezTo>
                    <a:pt x="1637" y="219"/>
                    <a:pt x="1278" y="292"/>
                    <a:pt x="976" y="292"/>
                  </a:cubicBezTo>
                  <a:cubicBezTo>
                    <a:pt x="373" y="292"/>
                    <a:pt x="1" y="0"/>
                    <a:pt x="0" y="0"/>
                  </a:cubicBezTo>
                  <a:lnTo>
                    <a:pt x="0" y="0"/>
                  </a:lnTo>
                  <a:cubicBezTo>
                    <a:pt x="307" y="289"/>
                    <a:pt x="636" y="385"/>
                    <a:pt x="938" y="385"/>
                  </a:cubicBezTo>
                  <a:cubicBezTo>
                    <a:pt x="1541" y="385"/>
                    <a:pt x="2037" y="0"/>
                    <a:pt x="2037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3688701" y="1874331"/>
              <a:ext cx="162256" cy="18432"/>
            </a:xfrm>
            <a:custGeom>
              <a:avLst/>
              <a:gdLst/>
              <a:ahLst/>
              <a:cxnLst/>
              <a:rect l="l" t="t" r="r" b="b"/>
              <a:pathLst>
                <a:path w="2456" h="279" extrusionOk="0">
                  <a:moveTo>
                    <a:pt x="1084" y="0"/>
                  </a:moveTo>
                  <a:cubicBezTo>
                    <a:pt x="390" y="0"/>
                    <a:pt x="1" y="236"/>
                    <a:pt x="1" y="236"/>
                  </a:cubicBezTo>
                  <a:cubicBezTo>
                    <a:pt x="380" y="138"/>
                    <a:pt x="768" y="89"/>
                    <a:pt x="1156" y="89"/>
                  </a:cubicBezTo>
                  <a:cubicBezTo>
                    <a:pt x="1595" y="89"/>
                    <a:pt x="2033" y="152"/>
                    <a:pt x="2456" y="278"/>
                  </a:cubicBezTo>
                  <a:cubicBezTo>
                    <a:pt x="1919" y="69"/>
                    <a:pt x="1458" y="0"/>
                    <a:pt x="1084" y="0"/>
                  </a:cubicBezTo>
                  <a:close/>
                </a:path>
              </a:pathLst>
            </a:custGeom>
            <a:solidFill>
              <a:srgbClr val="FB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3548643" y="2360900"/>
              <a:ext cx="440521" cy="26690"/>
            </a:xfrm>
            <a:custGeom>
              <a:avLst/>
              <a:gdLst/>
              <a:ahLst/>
              <a:cxnLst/>
              <a:rect l="l" t="t" r="r" b="b"/>
              <a:pathLst>
                <a:path w="6668" h="404" extrusionOk="0">
                  <a:moveTo>
                    <a:pt x="3129" y="0"/>
                  </a:moveTo>
                  <a:cubicBezTo>
                    <a:pt x="1240" y="0"/>
                    <a:pt x="92" y="367"/>
                    <a:pt x="0" y="404"/>
                  </a:cubicBezTo>
                  <a:cubicBezTo>
                    <a:pt x="0" y="404"/>
                    <a:pt x="1911" y="208"/>
                    <a:pt x="3278" y="208"/>
                  </a:cubicBezTo>
                  <a:cubicBezTo>
                    <a:pt x="4659" y="208"/>
                    <a:pt x="6668" y="404"/>
                    <a:pt x="6668" y="404"/>
                  </a:cubicBezTo>
                  <a:cubicBezTo>
                    <a:pt x="5314" y="101"/>
                    <a:pt x="4119" y="0"/>
                    <a:pt x="3129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3931052" y="2352684"/>
              <a:ext cx="80269" cy="61771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419" y="0"/>
                  </a:moveTo>
                  <a:cubicBezTo>
                    <a:pt x="419" y="0"/>
                    <a:pt x="935" y="642"/>
                    <a:pt x="1" y="935"/>
                  </a:cubicBezTo>
                  <a:cubicBezTo>
                    <a:pt x="336" y="907"/>
                    <a:pt x="643" y="767"/>
                    <a:pt x="880" y="530"/>
                  </a:cubicBezTo>
                  <a:cubicBezTo>
                    <a:pt x="1214" y="14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3549568" y="2387524"/>
              <a:ext cx="439597" cy="45651"/>
            </a:xfrm>
            <a:custGeom>
              <a:avLst/>
              <a:gdLst/>
              <a:ahLst/>
              <a:cxnLst/>
              <a:rect l="l" t="t" r="r" b="b"/>
              <a:pathLst>
                <a:path w="6654" h="691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98"/>
                    <a:pt x="781" y="601"/>
                    <a:pt x="3432" y="684"/>
                  </a:cubicBezTo>
                  <a:cubicBezTo>
                    <a:pt x="3582" y="689"/>
                    <a:pt x="3726" y="691"/>
                    <a:pt x="3863" y="691"/>
                  </a:cubicBezTo>
                  <a:cubicBezTo>
                    <a:pt x="6378" y="691"/>
                    <a:pt x="6654" y="1"/>
                    <a:pt x="6654" y="1"/>
                  </a:cubicBezTo>
                  <a:lnTo>
                    <a:pt x="6654" y="1"/>
                  </a:lnTo>
                  <a:cubicBezTo>
                    <a:pt x="6641" y="14"/>
                    <a:pt x="6000" y="592"/>
                    <a:pt x="3792" y="592"/>
                  </a:cubicBezTo>
                  <a:cubicBezTo>
                    <a:pt x="3672" y="592"/>
                    <a:pt x="3547" y="590"/>
                    <a:pt x="3418" y="587"/>
                  </a:cubicBezTo>
                  <a:cubicBezTo>
                    <a:pt x="1074" y="531"/>
                    <a:pt x="154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3563640" y="1867329"/>
              <a:ext cx="406168" cy="127109"/>
            </a:xfrm>
            <a:custGeom>
              <a:avLst/>
              <a:gdLst/>
              <a:ahLst/>
              <a:cxnLst/>
              <a:rect l="l" t="t" r="r" b="b"/>
              <a:pathLst>
                <a:path w="6148" h="1924" extrusionOk="0">
                  <a:moveTo>
                    <a:pt x="3015" y="338"/>
                  </a:moveTo>
                  <a:cubicBezTo>
                    <a:pt x="3380" y="338"/>
                    <a:pt x="3756" y="382"/>
                    <a:pt x="4042" y="468"/>
                  </a:cubicBezTo>
                  <a:cubicBezTo>
                    <a:pt x="4865" y="719"/>
                    <a:pt x="4362" y="1096"/>
                    <a:pt x="4097" y="1235"/>
                  </a:cubicBezTo>
                  <a:cubicBezTo>
                    <a:pt x="4028" y="1291"/>
                    <a:pt x="3958" y="1305"/>
                    <a:pt x="3958" y="1305"/>
                  </a:cubicBezTo>
                  <a:cubicBezTo>
                    <a:pt x="3707" y="1458"/>
                    <a:pt x="3414" y="1556"/>
                    <a:pt x="3121" y="1584"/>
                  </a:cubicBezTo>
                  <a:cubicBezTo>
                    <a:pt x="2814" y="1584"/>
                    <a:pt x="2521" y="1486"/>
                    <a:pt x="2270" y="1305"/>
                  </a:cubicBezTo>
                  <a:cubicBezTo>
                    <a:pt x="2200" y="1263"/>
                    <a:pt x="2131" y="1235"/>
                    <a:pt x="2075" y="1193"/>
                  </a:cubicBezTo>
                  <a:cubicBezTo>
                    <a:pt x="1212" y="622"/>
                    <a:pt x="2080" y="338"/>
                    <a:pt x="3015" y="338"/>
                  </a:cubicBezTo>
                  <a:close/>
                  <a:moveTo>
                    <a:pt x="2940" y="1"/>
                  </a:moveTo>
                  <a:cubicBezTo>
                    <a:pt x="1413" y="1"/>
                    <a:pt x="1" y="500"/>
                    <a:pt x="1796" y="1500"/>
                  </a:cubicBezTo>
                  <a:cubicBezTo>
                    <a:pt x="1796" y="1500"/>
                    <a:pt x="2368" y="1923"/>
                    <a:pt x="2984" y="1923"/>
                  </a:cubicBezTo>
                  <a:cubicBezTo>
                    <a:pt x="3020" y="1923"/>
                    <a:pt x="3057" y="1922"/>
                    <a:pt x="3093" y="1919"/>
                  </a:cubicBezTo>
                  <a:cubicBezTo>
                    <a:pt x="3553" y="1863"/>
                    <a:pt x="4000" y="1723"/>
                    <a:pt x="4404" y="1500"/>
                  </a:cubicBezTo>
                  <a:cubicBezTo>
                    <a:pt x="4404" y="1500"/>
                    <a:pt x="6148" y="705"/>
                    <a:pt x="4516" y="203"/>
                  </a:cubicBezTo>
                  <a:cubicBezTo>
                    <a:pt x="4077" y="68"/>
                    <a:pt x="3501" y="1"/>
                    <a:pt x="29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3644636" y="1889658"/>
              <a:ext cx="240411" cy="59326"/>
            </a:xfrm>
            <a:custGeom>
              <a:avLst/>
              <a:gdLst/>
              <a:ahLst/>
              <a:cxnLst/>
              <a:rect l="l" t="t" r="r" b="b"/>
              <a:pathLst>
                <a:path w="3639" h="898" extrusionOk="0">
                  <a:moveTo>
                    <a:pt x="1792" y="0"/>
                  </a:moveTo>
                  <a:cubicBezTo>
                    <a:pt x="861" y="0"/>
                    <a:pt x="0" y="284"/>
                    <a:pt x="863" y="855"/>
                  </a:cubicBezTo>
                  <a:cubicBezTo>
                    <a:pt x="849" y="842"/>
                    <a:pt x="700" y="367"/>
                    <a:pt x="1685" y="367"/>
                  </a:cubicBezTo>
                  <a:cubicBezTo>
                    <a:pt x="1699" y="367"/>
                    <a:pt x="1713" y="367"/>
                    <a:pt x="1728" y="367"/>
                  </a:cubicBezTo>
                  <a:cubicBezTo>
                    <a:pt x="2760" y="381"/>
                    <a:pt x="2871" y="897"/>
                    <a:pt x="2871" y="897"/>
                  </a:cubicBezTo>
                  <a:cubicBezTo>
                    <a:pt x="3136" y="758"/>
                    <a:pt x="3639" y="395"/>
                    <a:pt x="2816" y="130"/>
                  </a:cubicBezTo>
                  <a:cubicBezTo>
                    <a:pt x="2530" y="44"/>
                    <a:pt x="215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3638954" y="1872746"/>
              <a:ext cx="256266" cy="115746"/>
            </a:xfrm>
            <a:custGeom>
              <a:avLst/>
              <a:gdLst/>
              <a:ahLst/>
              <a:cxnLst/>
              <a:rect l="l" t="t" r="r" b="b"/>
              <a:pathLst>
                <a:path w="3879" h="1752" extrusionOk="0">
                  <a:moveTo>
                    <a:pt x="1960" y="71"/>
                  </a:moveTo>
                  <a:cubicBezTo>
                    <a:pt x="2882" y="71"/>
                    <a:pt x="3306" y="256"/>
                    <a:pt x="3501" y="442"/>
                  </a:cubicBezTo>
                  <a:cubicBezTo>
                    <a:pt x="3655" y="595"/>
                    <a:pt x="3641" y="832"/>
                    <a:pt x="3488" y="986"/>
                  </a:cubicBezTo>
                  <a:cubicBezTo>
                    <a:pt x="2947" y="1471"/>
                    <a:pt x="2445" y="1591"/>
                    <a:pt x="2079" y="1591"/>
                  </a:cubicBezTo>
                  <a:cubicBezTo>
                    <a:pt x="1720" y="1591"/>
                    <a:pt x="1493" y="1474"/>
                    <a:pt x="1493" y="1474"/>
                  </a:cubicBezTo>
                  <a:cubicBezTo>
                    <a:pt x="279" y="1028"/>
                    <a:pt x="293" y="609"/>
                    <a:pt x="433" y="372"/>
                  </a:cubicBezTo>
                  <a:cubicBezTo>
                    <a:pt x="516" y="247"/>
                    <a:pt x="642" y="163"/>
                    <a:pt x="781" y="149"/>
                  </a:cubicBezTo>
                  <a:cubicBezTo>
                    <a:pt x="1245" y="94"/>
                    <a:pt x="1633" y="71"/>
                    <a:pt x="1960" y="71"/>
                  </a:cubicBezTo>
                  <a:close/>
                  <a:moveTo>
                    <a:pt x="1868" y="0"/>
                  </a:moveTo>
                  <a:cubicBezTo>
                    <a:pt x="1505" y="0"/>
                    <a:pt x="1077" y="24"/>
                    <a:pt x="572" y="79"/>
                  </a:cubicBezTo>
                  <a:cubicBezTo>
                    <a:pt x="405" y="107"/>
                    <a:pt x="265" y="205"/>
                    <a:pt x="168" y="344"/>
                  </a:cubicBezTo>
                  <a:cubicBezTo>
                    <a:pt x="0" y="623"/>
                    <a:pt x="0" y="1097"/>
                    <a:pt x="1395" y="1613"/>
                  </a:cubicBezTo>
                  <a:cubicBezTo>
                    <a:pt x="1395" y="1613"/>
                    <a:pt x="1654" y="1751"/>
                    <a:pt x="2067" y="1751"/>
                  </a:cubicBezTo>
                  <a:cubicBezTo>
                    <a:pt x="2487" y="1751"/>
                    <a:pt x="3065" y="1610"/>
                    <a:pt x="3697" y="1042"/>
                  </a:cubicBezTo>
                  <a:cubicBezTo>
                    <a:pt x="3864" y="874"/>
                    <a:pt x="3878" y="609"/>
                    <a:pt x="3697" y="428"/>
                  </a:cubicBezTo>
                  <a:cubicBezTo>
                    <a:pt x="3476" y="218"/>
                    <a:pt x="2972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3856440" y="1885298"/>
              <a:ext cx="76503" cy="59987"/>
            </a:xfrm>
            <a:custGeom>
              <a:avLst/>
              <a:gdLst/>
              <a:ahLst/>
              <a:cxnLst/>
              <a:rect l="l" t="t" r="r" b="b"/>
              <a:pathLst>
                <a:path w="1158" h="908" extrusionOk="0">
                  <a:moveTo>
                    <a:pt x="0" y="1"/>
                  </a:moveTo>
                  <a:lnTo>
                    <a:pt x="0" y="1"/>
                  </a:lnTo>
                  <a:cubicBezTo>
                    <a:pt x="921" y="391"/>
                    <a:pt x="335" y="907"/>
                    <a:pt x="335" y="907"/>
                  </a:cubicBezTo>
                  <a:cubicBezTo>
                    <a:pt x="1158" y="32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3694251" y="1964576"/>
              <a:ext cx="150232" cy="29201"/>
            </a:xfrm>
            <a:custGeom>
              <a:avLst/>
              <a:gdLst/>
              <a:ahLst/>
              <a:cxnLst/>
              <a:rect l="l" t="t" r="r" b="b"/>
              <a:pathLst>
                <a:path w="2274" h="442" extrusionOk="0">
                  <a:moveTo>
                    <a:pt x="0" y="0"/>
                  </a:moveTo>
                  <a:cubicBezTo>
                    <a:pt x="0" y="0"/>
                    <a:pt x="527" y="442"/>
                    <a:pt x="1233" y="442"/>
                  </a:cubicBezTo>
                  <a:cubicBezTo>
                    <a:pt x="1554" y="442"/>
                    <a:pt x="1912" y="350"/>
                    <a:pt x="2274" y="84"/>
                  </a:cubicBezTo>
                  <a:lnTo>
                    <a:pt x="2274" y="84"/>
                  </a:lnTo>
                  <a:cubicBezTo>
                    <a:pt x="2265" y="84"/>
                    <a:pt x="1861" y="321"/>
                    <a:pt x="1241" y="321"/>
                  </a:cubicBezTo>
                  <a:cubicBezTo>
                    <a:pt x="887" y="321"/>
                    <a:pt x="462" y="2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2038265" y="1496440"/>
              <a:ext cx="224026" cy="191655"/>
            </a:xfrm>
            <a:custGeom>
              <a:avLst/>
              <a:gdLst/>
              <a:ahLst/>
              <a:cxnLst/>
              <a:rect l="l" t="t" r="r" b="b"/>
              <a:pathLst>
                <a:path w="3391" h="2901" extrusionOk="0">
                  <a:moveTo>
                    <a:pt x="1939" y="0"/>
                  </a:moveTo>
                  <a:cubicBezTo>
                    <a:pt x="642" y="0"/>
                    <a:pt x="1" y="1563"/>
                    <a:pt x="907" y="2469"/>
                  </a:cubicBezTo>
                  <a:cubicBezTo>
                    <a:pt x="1205" y="2767"/>
                    <a:pt x="1570" y="2900"/>
                    <a:pt x="1928" y="2900"/>
                  </a:cubicBezTo>
                  <a:cubicBezTo>
                    <a:pt x="2675" y="2900"/>
                    <a:pt x="3390" y="2319"/>
                    <a:pt x="3390" y="1451"/>
                  </a:cubicBezTo>
                  <a:cubicBezTo>
                    <a:pt x="3390" y="642"/>
                    <a:pt x="2735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2136900" y="1983933"/>
              <a:ext cx="273707" cy="273707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078" y="0"/>
                  </a:moveTo>
                  <a:cubicBezTo>
                    <a:pt x="935" y="0"/>
                    <a:pt x="0" y="935"/>
                    <a:pt x="0" y="2079"/>
                  </a:cubicBezTo>
                  <a:cubicBezTo>
                    <a:pt x="0" y="3222"/>
                    <a:pt x="935" y="4143"/>
                    <a:pt x="2078" y="4143"/>
                  </a:cubicBezTo>
                  <a:cubicBezTo>
                    <a:pt x="3222" y="4143"/>
                    <a:pt x="4143" y="3222"/>
                    <a:pt x="4143" y="2079"/>
                  </a:cubicBezTo>
                  <a:cubicBezTo>
                    <a:pt x="4143" y="935"/>
                    <a:pt x="3222" y="0"/>
                    <a:pt x="2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1728619" y="2043788"/>
              <a:ext cx="1881795" cy="174279"/>
            </a:xfrm>
            <a:custGeom>
              <a:avLst/>
              <a:gdLst/>
              <a:ahLst/>
              <a:cxnLst/>
              <a:rect l="l" t="t" r="r" b="b"/>
              <a:pathLst>
                <a:path w="28484" h="2638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lnTo>
                    <a:pt x="503" y="2637"/>
                  </a:lnTo>
                  <a:cubicBezTo>
                    <a:pt x="8306" y="1360"/>
                    <a:pt x="14461" y="994"/>
                    <a:pt x="18957" y="994"/>
                  </a:cubicBezTo>
                  <a:cubicBezTo>
                    <a:pt x="25020" y="994"/>
                    <a:pt x="28065" y="1661"/>
                    <a:pt x="28065" y="1661"/>
                  </a:cubicBezTo>
                  <a:lnTo>
                    <a:pt x="28289" y="1103"/>
                  </a:ln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1728619" y="2043788"/>
              <a:ext cx="1881795" cy="146598"/>
            </a:xfrm>
            <a:custGeom>
              <a:avLst/>
              <a:gdLst/>
              <a:ahLst/>
              <a:cxnLst/>
              <a:rect l="l" t="t" r="r" b="b"/>
              <a:pathLst>
                <a:path w="28484" h="2219" extrusionOk="0">
                  <a:moveTo>
                    <a:pt x="20362" y="1"/>
                  </a:moveTo>
                  <a:cubicBezTo>
                    <a:pt x="10861" y="1"/>
                    <a:pt x="1" y="1703"/>
                    <a:pt x="1" y="1703"/>
                  </a:cubicBezTo>
                  <a:lnTo>
                    <a:pt x="280" y="2219"/>
                  </a:lnTo>
                  <a:cubicBezTo>
                    <a:pt x="280" y="2219"/>
                    <a:pt x="11024" y="429"/>
                    <a:pt x="20259" y="429"/>
                  </a:cubicBezTo>
                  <a:cubicBezTo>
                    <a:pt x="23227" y="429"/>
                    <a:pt x="26039" y="614"/>
                    <a:pt x="28289" y="1103"/>
                  </a:cubicBezTo>
                  <a:lnTo>
                    <a:pt x="28484" y="601"/>
                  </a:lnTo>
                  <a:cubicBezTo>
                    <a:pt x="26156" y="166"/>
                    <a:pt x="23325" y="1"/>
                    <a:pt x="2036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074205" y="1366490"/>
              <a:ext cx="471902" cy="2396904"/>
            </a:xfrm>
            <a:custGeom>
              <a:avLst/>
              <a:gdLst/>
              <a:ahLst/>
              <a:cxnLst/>
              <a:rect l="l" t="t" r="r" b="b"/>
              <a:pathLst>
                <a:path w="7143" h="36281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lnTo>
                    <a:pt x="5064" y="36281"/>
                  </a:lnTo>
                  <a:cubicBezTo>
                    <a:pt x="5064" y="36281"/>
                    <a:pt x="7142" y="20756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074205" y="1366490"/>
              <a:ext cx="367784" cy="2393271"/>
            </a:xfrm>
            <a:custGeom>
              <a:avLst/>
              <a:gdLst/>
              <a:ahLst/>
              <a:cxnLst/>
              <a:rect l="l" t="t" r="r" b="b"/>
              <a:pathLst>
                <a:path w="5567" h="36226" extrusionOk="0">
                  <a:moveTo>
                    <a:pt x="1" y="1"/>
                  </a:moveTo>
                  <a:cubicBezTo>
                    <a:pt x="1" y="1"/>
                    <a:pt x="5566" y="18999"/>
                    <a:pt x="4157" y="36183"/>
                  </a:cubicBezTo>
                  <a:lnTo>
                    <a:pt x="4520" y="36225"/>
                  </a:lnTo>
                  <a:cubicBezTo>
                    <a:pt x="5385" y="17688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1893583" y="3750842"/>
              <a:ext cx="1110487" cy="124995"/>
            </a:xfrm>
            <a:custGeom>
              <a:avLst/>
              <a:gdLst/>
              <a:ahLst/>
              <a:cxnLst/>
              <a:rect l="l" t="t" r="r" b="b"/>
              <a:pathLst>
                <a:path w="16809" h="1892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lnTo>
                    <a:pt x="503" y="1892"/>
                  </a:lnTo>
                  <a:cubicBezTo>
                    <a:pt x="2230" y="1460"/>
                    <a:pt x="4848" y="1324"/>
                    <a:pt x="7467" y="1324"/>
                  </a:cubicBezTo>
                  <a:cubicBezTo>
                    <a:pt x="11956" y="1324"/>
                    <a:pt x="16446" y="1724"/>
                    <a:pt x="16446" y="1724"/>
                  </a:cubicBezTo>
                  <a:lnTo>
                    <a:pt x="16641" y="1111"/>
                  </a:ln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1893583" y="3750842"/>
              <a:ext cx="1110487" cy="73398"/>
            </a:xfrm>
            <a:custGeom>
              <a:avLst/>
              <a:gdLst/>
              <a:ahLst/>
              <a:cxnLst/>
              <a:rect l="l" t="t" r="r" b="b"/>
              <a:pathLst>
                <a:path w="16809" h="1111" extrusionOk="0">
                  <a:moveTo>
                    <a:pt x="8006" y="1"/>
                  </a:moveTo>
                  <a:cubicBezTo>
                    <a:pt x="3026" y="1"/>
                    <a:pt x="1" y="553"/>
                    <a:pt x="1" y="553"/>
                  </a:cubicBezTo>
                  <a:lnTo>
                    <a:pt x="210" y="1111"/>
                  </a:lnTo>
                  <a:cubicBezTo>
                    <a:pt x="3483" y="650"/>
                    <a:pt x="6400" y="497"/>
                    <a:pt x="8834" y="497"/>
                  </a:cubicBezTo>
                  <a:cubicBezTo>
                    <a:pt x="13703" y="497"/>
                    <a:pt x="16641" y="1111"/>
                    <a:pt x="16641" y="1111"/>
                  </a:cubicBezTo>
                  <a:lnTo>
                    <a:pt x="16809" y="553"/>
                  </a:lnTo>
                  <a:cubicBezTo>
                    <a:pt x="13475" y="139"/>
                    <a:pt x="10496" y="1"/>
                    <a:pt x="8006" y="1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3560601" y="2062220"/>
              <a:ext cx="427639" cy="163181"/>
            </a:xfrm>
            <a:custGeom>
              <a:avLst/>
              <a:gdLst/>
              <a:ahLst/>
              <a:cxnLst/>
              <a:rect l="l" t="t" r="r" b="b"/>
              <a:pathLst>
                <a:path w="6473" h="2470" extrusionOk="0">
                  <a:moveTo>
                    <a:pt x="1675" y="1"/>
                  </a:moveTo>
                  <a:cubicBezTo>
                    <a:pt x="754" y="1"/>
                    <a:pt x="1" y="545"/>
                    <a:pt x="1" y="1242"/>
                  </a:cubicBezTo>
                  <a:cubicBezTo>
                    <a:pt x="1" y="1926"/>
                    <a:pt x="754" y="2470"/>
                    <a:pt x="1675" y="2470"/>
                  </a:cubicBezTo>
                  <a:lnTo>
                    <a:pt x="4799" y="2470"/>
                  </a:lnTo>
                  <a:cubicBezTo>
                    <a:pt x="5734" y="2470"/>
                    <a:pt x="6473" y="1926"/>
                    <a:pt x="6473" y="1242"/>
                  </a:cubicBezTo>
                  <a:cubicBezTo>
                    <a:pt x="6473" y="545"/>
                    <a:pt x="5720" y="1"/>
                    <a:pt x="479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602541" y="1637422"/>
              <a:ext cx="439663" cy="648824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637555" y="1699193"/>
              <a:ext cx="408282" cy="591150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13155" y="1620906"/>
              <a:ext cx="423212" cy="151223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608090" y="1648984"/>
              <a:ext cx="254218" cy="85290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597057" y="1624407"/>
              <a:ext cx="292139" cy="144022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839384" y="1624540"/>
              <a:ext cx="102335" cy="89452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656912" y="1935970"/>
              <a:ext cx="366859" cy="333694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770280" y="2034341"/>
              <a:ext cx="23585" cy="19357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746298" y="2112694"/>
              <a:ext cx="23519" cy="1929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737115" y="2204855"/>
              <a:ext cx="23585" cy="19753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725091" y="2155174"/>
              <a:ext cx="12883" cy="1050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5"/>
            <p:cNvSpPr/>
            <p:nvPr/>
          </p:nvSpPr>
          <p:spPr>
            <a:xfrm>
              <a:off x="715908" y="2183846"/>
              <a:ext cx="15393" cy="1228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5"/>
            <p:cNvSpPr/>
            <p:nvPr/>
          </p:nvSpPr>
          <p:spPr>
            <a:xfrm>
              <a:off x="743524" y="2019873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736983" y="2079001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735133" y="1974882"/>
              <a:ext cx="14138" cy="12618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692852" y="2219653"/>
              <a:ext cx="16120" cy="12420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696551" y="2127426"/>
              <a:ext cx="22726" cy="19621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736190" y="1927316"/>
              <a:ext cx="100485" cy="36005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924608" y="2198644"/>
              <a:ext cx="14732" cy="9249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938878" y="2157948"/>
              <a:ext cx="13081" cy="10174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905713" y="2156957"/>
              <a:ext cx="13015" cy="13147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882723" y="2121018"/>
              <a:ext cx="23519" cy="19555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50417" y="2008575"/>
              <a:ext cx="23585" cy="1929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810844" y="2152465"/>
              <a:ext cx="23783" cy="20084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807144" y="2203005"/>
              <a:ext cx="22660" cy="1929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955526" y="2175522"/>
              <a:ext cx="23717" cy="20084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941653" y="2113817"/>
              <a:ext cx="22925" cy="19621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900230" y="2051914"/>
              <a:ext cx="22726" cy="19819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57816" y="2175456"/>
              <a:ext cx="12817" cy="10174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60987" y="2196927"/>
              <a:ext cx="14402" cy="12817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5"/>
            <p:cNvSpPr/>
            <p:nvPr/>
          </p:nvSpPr>
          <p:spPr>
            <a:xfrm>
              <a:off x="849426" y="2142555"/>
              <a:ext cx="14006" cy="12817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813552" y="2182855"/>
              <a:ext cx="12156" cy="1050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767505" y="2178164"/>
              <a:ext cx="14799" cy="12420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784087" y="2129342"/>
              <a:ext cx="13477" cy="1222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822802" y="2097103"/>
              <a:ext cx="12949" cy="13147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875720" y="2061494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932469" y="2081445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806616" y="2047686"/>
              <a:ext cx="14006" cy="12618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778406" y="2078406"/>
              <a:ext cx="13147" cy="11627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836609" y="1976534"/>
              <a:ext cx="12420" cy="1050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793337" y="1964576"/>
              <a:ext cx="13874" cy="13147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788184" y="2002497"/>
              <a:ext cx="14534" cy="12684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762881" y="2229034"/>
              <a:ext cx="13874" cy="12949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808069" y="2232602"/>
              <a:ext cx="12883" cy="10174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851804" y="2231016"/>
              <a:ext cx="14468" cy="12684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890056" y="2218002"/>
              <a:ext cx="14468" cy="13477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992324" y="2167990"/>
              <a:ext cx="14072" cy="12684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07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736190" y="1929562"/>
              <a:ext cx="46113" cy="33759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814477" y="1927712"/>
              <a:ext cx="209294" cy="295839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656912" y="2175588"/>
              <a:ext cx="366859" cy="13642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506747" y="1437444"/>
              <a:ext cx="222111" cy="165955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504897" y="1434669"/>
              <a:ext cx="225810" cy="169655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534362" y="1476158"/>
              <a:ext cx="188087" cy="121692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703026" y="1581201"/>
              <a:ext cx="2775" cy="2312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651957" y="1550943"/>
              <a:ext cx="9645" cy="7664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673495" y="1555039"/>
              <a:ext cx="9315" cy="7201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662462" y="1560589"/>
              <a:ext cx="8324" cy="8126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677194" y="1567922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646540" y="1536475"/>
              <a:ext cx="9778" cy="7531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627447" y="1534955"/>
              <a:ext cx="7003" cy="7135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628372" y="1523724"/>
              <a:ext cx="9249" cy="8126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611790" y="1509917"/>
              <a:ext cx="8060" cy="7664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602541" y="1517977"/>
              <a:ext cx="8390" cy="7465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587808" y="1502518"/>
              <a:ext cx="8390" cy="7267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573076" y="1497034"/>
              <a:ext cx="9712" cy="7201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5"/>
            <p:cNvSpPr/>
            <p:nvPr/>
          </p:nvSpPr>
          <p:spPr>
            <a:xfrm>
              <a:off x="616348" y="1524055"/>
              <a:ext cx="5616" cy="4691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5"/>
            <p:cNvSpPr/>
            <p:nvPr/>
          </p:nvSpPr>
          <p:spPr>
            <a:xfrm>
              <a:off x="598841" y="1510776"/>
              <a:ext cx="5616" cy="5087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587808" y="1493268"/>
              <a:ext cx="5616" cy="4558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574001" y="1485407"/>
              <a:ext cx="5549" cy="5021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559268" y="1487785"/>
              <a:ext cx="5549" cy="4492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568451" y="1495515"/>
              <a:ext cx="4691" cy="4691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567526" y="1487124"/>
              <a:ext cx="3898" cy="4492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582259" y="1494458"/>
              <a:ext cx="6210" cy="4823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554644" y="1481443"/>
              <a:ext cx="4426" cy="4030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545395" y="1479461"/>
              <a:ext cx="5616" cy="4492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620048" y="1531454"/>
              <a:ext cx="5616" cy="5021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602541" y="1506548"/>
              <a:ext cx="6012" cy="4889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639802" y="1539514"/>
              <a:ext cx="5946" cy="3039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570301" y="1484680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576776" y="1489965"/>
              <a:ext cx="10174" cy="13015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584109" y="1494854"/>
              <a:ext cx="10240" cy="13411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590583" y="1500139"/>
              <a:ext cx="11099" cy="13609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597916" y="1505623"/>
              <a:ext cx="10240" cy="13015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605316" y="1510247"/>
              <a:ext cx="10174" cy="13675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611790" y="1515797"/>
              <a:ext cx="10174" cy="12949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535287" y="1473053"/>
              <a:ext cx="38780" cy="5351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528812" y="1455876"/>
              <a:ext cx="188087" cy="137415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494723" y="1419936"/>
              <a:ext cx="38780" cy="51663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5"/>
            <p:cNvSpPr/>
            <p:nvPr/>
          </p:nvSpPr>
          <p:spPr>
            <a:xfrm>
              <a:off x="419144" y="1379637"/>
              <a:ext cx="114359" cy="91962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416436" y="1390471"/>
              <a:ext cx="84827" cy="81128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451450" y="1406327"/>
              <a:ext cx="36005" cy="26690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710359" y="1607957"/>
              <a:ext cx="56287" cy="82053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879023" y="1555436"/>
              <a:ext cx="1711282" cy="276482"/>
            </a:xfrm>
            <a:custGeom>
              <a:avLst/>
              <a:gdLst/>
              <a:ahLst/>
              <a:cxnLst/>
              <a:rect l="l" t="t" r="r" b="b"/>
              <a:pathLst>
                <a:path w="25903" h="4185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lnTo>
                    <a:pt x="419" y="4185"/>
                  </a:lnTo>
                  <a:cubicBezTo>
                    <a:pt x="419" y="4185"/>
                    <a:pt x="12431" y="816"/>
                    <a:pt x="21342" y="816"/>
                  </a:cubicBezTo>
                  <a:cubicBezTo>
                    <a:pt x="22800" y="816"/>
                    <a:pt x="24175" y="906"/>
                    <a:pt x="25401" y="1116"/>
                  </a:cubicBezTo>
                  <a:lnTo>
                    <a:pt x="25708" y="530"/>
                  </a:ln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879023" y="1555436"/>
              <a:ext cx="1711282" cy="247017"/>
            </a:xfrm>
            <a:custGeom>
              <a:avLst/>
              <a:gdLst/>
              <a:ahLst/>
              <a:cxnLst/>
              <a:rect l="l" t="t" r="r" b="b"/>
              <a:pathLst>
                <a:path w="25903" h="3739" extrusionOk="0">
                  <a:moveTo>
                    <a:pt x="23375" y="1"/>
                  </a:moveTo>
                  <a:cubicBezTo>
                    <a:pt x="19941" y="1"/>
                    <a:pt x="12721" y="476"/>
                    <a:pt x="0" y="3278"/>
                  </a:cubicBezTo>
                  <a:lnTo>
                    <a:pt x="210" y="3738"/>
                  </a:lnTo>
                  <a:cubicBezTo>
                    <a:pt x="11266" y="882"/>
                    <a:pt x="18634" y="371"/>
                    <a:pt x="22493" y="371"/>
                  </a:cubicBezTo>
                  <a:cubicBezTo>
                    <a:pt x="24647" y="371"/>
                    <a:pt x="25708" y="530"/>
                    <a:pt x="25708" y="530"/>
                  </a:cubicBezTo>
                  <a:lnTo>
                    <a:pt x="25903" y="126"/>
                  </a:lnTo>
                  <a:cubicBezTo>
                    <a:pt x="25903" y="126"/>
                    <a:pt x="25138" y="1"/>
                    <a:pt x="23375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598841" y="1746958"/>
              <a:ext cx="361309" cy="170844"/>
            </a:xfrm>
            <a:custGeom>
              <a:avLst/>
              <a:gdLst/>
              <a:ahLst/>
              <a:cxnLst/>
              <a:rect l="l" t="t" r="r" b="b"/>
              <a:pathLst>
                <a:path w="5469" h="2586" extrusionOk="0">
                  <a:moveTo>
                    <a:pt x="4416" y="0"/>
                  </a:moveTo>
                  <a:cubicBezTo>
                    <a:pt x="4358" y="0"/>
                    <a:pt x="4300" y="5"/>
                    <a:pt x="4241" y="16"/>
                  </a:cubicBezTo>
                  <a:lnTo>
                    <a:pt x="880" y="658"/>
                  </a:lnTo>
                  <a:cubicBezTo>
                    <a:pt x="350" y="756"/>
                    <a:pt x="1" y="1258"/>
                    <a:pt x="113" y="1788"/>
                  </a:cubicBezTo>
                  <a:cubicBezTo>
                    <a:pt x="199" y="2258"/>
                    <a:pt x="604" y="2585"/>
                    <a:pt x="1064" y="2585"/>
                  </a:cubicBezTo>
                  <a:cubicBezTo>
                    <a:pt x="1123" y="2585"/>
                    <a:pt x="1182" y="2580"/>
                    <a:pt x="1242" y="2569"/>
                  </a:cubicBezTo>
                  <a:lnTo>
                    <a:pt x="4590" y="1927"/>
                  </a:lnTo>
                  <a:cubicBezTo>
                    <a:pt x="5120" y="1830"/>
                    <a:pt x="5469" y="1314"/>
                    <a:pt x="5371" y="798"/>
                  </a:cubicBezTo>
                  <a:cubicBezTo>
                    <a:pt x="5285" y="327"/>
                    <a:pt x="4869" y="0"/>
                    <a:pt x="4416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540319" y="1429185"/>
              <a:ext cx="487560" cy="515505"/>
            </a:xfrm>
            <a:custGeom>
              <a:avLst/>
              <a:gdLst/>
              <a:ahLst/>
              <a:cxnLst/>
              <a:rect l="l" t="t" r="r" b="b"/>
              <a:pathLst>
                <a:path w="7380" h="7803" extrusionOk="0">
                  <a:moveTo>
                    <a:pt x="2930" y="0"/>
                  </a:moveTo>
                  <a:cubicBezTo>
                    <a:pt x="2470" y="0"/>
                    <a:pt x="2023" y="140"/>
                    <a:pt x="1647" y="391"/>
                  </a:cubicBezTo>
                  <a:cubicBezTo>
                    <a:pt x="1535" y="474"/>
                    <a:pt x="1438" y="558"/>
                    <a:pt x="1340" y="642"/>
                  </a:cubicBezTo>
                  <a:cubicBezTo>
                    <a:pt x="1131" y="670"/>
                    <a:pt x="935" y="725"/>
                    <a:pt x="768" y="837"/>
                  </a:cubicBezTo>
                  <a:cubicBezTo>
                    <a:pt x="280" y="1172"/>
                    <a:pt x="1" y="1716"/>
                    <a:pt x="15" y="2288"/>
                  </a:cubicBezTo>
                  <a:cubicBezTo>
                    <a:pt x="15" y="3125"/>
                    <a:pt x="545" y="3808"/>
                    <a:pt x="1228" y="3934"/>
                  </a:cubicBezTo>
                  <a:cubicBezTo>
                    <a:pt x="1200" y="4045"/>
                    <a:pt x="1186" y="4171"/>
                    <a:pt x="1186" y="4296"/>
                  </a:cubicBezTo>
                  <a:cubicBezTo>
                    <a:pt x="1186" y="5064"/>
                    <a:pt x="1717" y="5719"/>
                    <a:pt x="2470" y="5873"/>
                  </a:cubicBezTo>
                  <a:cubicBezTo>
                    <a:pt x="2358" y="6012"/>
                    <a:pt x="2288" y="6193"/>
                    <a:pt x="2288" y="6375"/>
                  </a:cubicBezTo>
                  <a:cubicBezTo>
                    <a:pt x="2288" y="6682"/>
                    <a:pt x="2470" y="6974"/>
                    <a:pt x="2749" y="7100"/>
                  </a:cubicBezTo>
                  <a:cubicBezTo>
                    <a:pt x="2735" y="7156"/>
                    <a:pt x="2735" y="7212"/>
                    <a:pt x="2735" y="7253"/>
                  </a:cubicBezTo>
                  <a:cubicBezTo>
                    <a:pt x="2735" y="7594"/>
                    <a:pt x="3002" y="7803"/>
                    <a:pt x="3277" y="7803"/>
                  </a:cubicBezTo>
                  <a:cubicBezTo>
                    <a:pt x="3442" y="7803"/>
                    <a:pt x="3610" y="7728"/>
                    <a:pt x="3725" y="7560"/>
                  </a:cubicBezTo>
                  <a:cubicBezTo>
                    <a:pt x="4060" y="7491"/>
                    <a:pt x="4311" y="7198"/>
                    <a:pt x="4325" y="6849"/>
                  </a:cubicBezTo>
                  <a:cubicBezTo>
                    <a:pt x="4576" y="6779"/>
                    <a:pt x="4813" y="6654"/>
                    <a:pt x="5008" y="6458"/>
                  </a:cubicBezTo>
                  <a:cubicBezTo>
                    <a:pt x="5232" y="6235"/>
                    <a:pt x="5385" y="5928"/>
                    <a:pt x="5427" y="5608"/>
                  </a:cubicBezTo>
                  <a:cubicBezTo>
                    <a:pt x="5650" y="5538"/>
                    <a:pt x="5859" y="5426"/>
                    <a:pt x="6041" y="5287"/>
                  </a:cubicBezTo>
                  <a:cubicBezTo>
                    <a:pt x="6585" y="4854"/>
                    <a:pt x="6822" y="4157"/>
                    <a:pt x="6682" y="3487"/>
                  </a:cubicBezTo>
                  <a:cubicBezTo>
                    <a:pt x="7087" y="3236"/>
                    <a:pt x="7352" y="2790"/>
                    <a:pt x="7380" y="2302"/>
                  </a:cubicBezTo>
                  <a:cubicBezTo>
                    <a:pt x="7380" y="1381"/>
                    <a:pt x="6347" y="642"/>
                    <a:pt x="5078" y="642"/>
                  </a:cubicBezTo>
                  <a:cubicBezTo>
                    <a:pt x="4911" y="642"/>
                    <a:pt x="4729" y="656"/>
                    <a:pt x="4562" y="684"/>
                  </a:cubicBezTo>
                  <a:cubicBezTo>
                    <a:pt x="4130" y="251"/>
                    <a:pt x="3544" y="0"/>
                    <a:pt x="2930" y="0"/>
                  </a:cubicBezTo>
                  <a:close/>
                </a:path>
              </a:pathLst>
            </a:custGeom>
            <a:solidFill>
              <a:srgbClr val="FF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519178" y="1485407"/>
              <a:ext cx="352060" cy="459284"/>
            </a:xfrm>
            <a:custGeom>
              <a:avLst/>
              <a:gdLst/>
              <a:ahLst/>
              <a:cxnLst/>
              <a:rect l="l" t="t" r="r" b="b"/>
              <a:pathLst>
                <a:path w="5329" h="6952" extrusionOk="0">
                  <a:moveTo>
                    <a:pt x="1088" y="0"/>
                  </a:moveTo>
                  <a:cubicBezTo>
                    <a:pt x="614" y="321"/>
                    <a:pt x="335" y="865"/>
                    <a:pt x="349" y="1437"/>
                  </a:cubicBezTo>
                  <a:cubicBezTo>
                    <a:pt x="335" y="2274"/>
                    <a:pt x="865" y="2957"/>
                    <a:pt x="1548" y="3083"/>
                  </a:cubicBezTo>
                  <a:cubicBezTo>
                    <a:pt x="1520" y="3194"/>
                    <a:pt x="1506" y="3320"/>
                    <a:pt x="1506" y="3445"/>
                  </a:cubicBezTo>
                  <a:cubicBezTo>
                    <a:pt x="1506" y="4213"/>
                    <a:pt x="2037" y="4868"/>
                    <a:pt x="2790" y="5022"/>
                  </a:cubicBezTo>
                  <a:cubicBezTo>
                    <a:pt x="2678" y="5161"/>
                    <a:pt x="2608" y="5342"/>
                    <a:pt x="2608" y="5524"/>
                  </a:cubicBezTo>
                  <a:cubicBezTo>
                    <a:pt x="2608" y="5831"/>
                    <a:pt x="2790" y="6123"/>
                    <a:pt x="3069" y="6249"/>
                  </a:cubicBezTo>
                  <a:cubicBezTo>
                    <a:pt x="3055" y="6305"/>
                    <a:pt x="3055" y="6361"/>
                    <a:pt x="3055" y="6402"/>
                  </a:cubicBezTo>
                  <a:cubicBezTo>
                    <a:pt x="3055" y="6743"/>
                    <a:pt x="3322" y="6952"/>
                    <a:pt x="3597" y="6952"/>
                  </a:cubicBezTo>
                  <a:cubicBezTo>
                    <a:pt x="3762" y="6952"/>
                    <a:pt x="3930" y="6877"/>
                    <a:pt x="4045" y="6709"/>
                  </a:cubicBezTo>
                  <a:cubicBezTo>
                    <a:pt x="4380" y="6640"/>
                    <a:pt x="4631" y="6347"/>
                    <a:pt x="4645" y="5998"/>
                  </a:cubicBezTo>
                  <a:cubicBezTo>
                    <a:pt x="4896" y="5928"/>
                    <a:pt x="5133" y="5803"/>
                    <a:pt x="5328" y="5607"/>
                  </a:cubicBezTo>
                  <a:lnTo>
                    <a:pt x="5328" y="5607"/>
                  </a:lnTo>
                  <a:cubicBezTo>
                    <a:pt x="5311" y="5612"/>
                    <a:pt x="5189" y="5637"/>
                    <a:pt x="5016" y="5637"/>
                  </a:cubicBezTo>
                  <a:cubicBezTo>
                    <a:pt x="4624" y="5637"/>
                    <a:pt x="3968" y="5508"/>
                    <a:pt x="3669" y="4715"/>
                  </a:cubicBezTo>
                  <a:cubicBezTo>
                    <a:pt x="3669" y="4715"/>
                    <a:pt x="3511" y="4767"/>
                    <a:pt x="3307" y="4767"/>
                  </a:cubicBezTo>
                  <a:cubicBezTo>
                    <a:pt x="3117" y="4767"/>
                    <a:pt x="2887" y="4722"/>
                    <a:pt x="2706" y="4547"/>
                  </a:cubicBezTo>
                  <a:cubicBezTo>
                    <a:pt x="2706" y="4547"/>
                    <a:pt x="2455" y="3892"/>
                    <a:pt x="3236" y="3682"/>
                  </a:cubicBezTo>
                  <a:lnTo>
                    <a:pt x="3236" y="3682"/>
                  </a:lnTo>
                  <a:cubicBezTo>
                    <a:pt x="3236" y="3682"/>
                    <a:pt x="3235" y="3682"/>
                    <a:pt x="3232" y="3682"/>
                  </a:cubicBezTo>
                  <a:cubicBezTo>
                    <a:pt x="3147" y="3682"/>
                    <a:pt x="1752" y="3669"/>
                    <a:pt x="2037" y="2804"/>
                  </a:cubicBezTo>
                  <a:cubicBezTo>
                    <a:pt x="2037" y="2804"/>
                    <a:pt x="0" y="2776"/>
                    <a:pt x="1088" y="0"/>
                  </a:cubicBezTo>
                  <a:close/>
                </a:path>
              </a:pathLst>
            </a:custGeom>
            <a:solidFill>
              <a:srgbClr val="D1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3649062" y="1429185"/>
              <a:ext cx="378817" cy="349286"/>
            </a:xfrm>
            <a:custGeom>
              <a:avLst/>
              <a:gdLst/>
              <a:ahLst/>
              <a:cxnLst/>
              <a:rect l="l" t="t" r="r" b="b"/>
              <a:pathLst>
                <a:path w="5734" h="5287" extrusionOk="0">
                  <a:moveTo>
                    <a:pt x="1284" y="0"/>
                  </a:moveTo>
                  <a:cubicBezTo>
                    <a:pt x="824" y="0"/>
                    <a:pt x="377" y="140"/>
                    <a:pt x="1" y="391"/>
                  </a:cubicBezTo>
                  <a:cubicBezTo>
                    <a:pt x="355" y="253"/>
                    <a:pt x="687" y="197"/>
                    <a:pt x="992" y="197"/>
                  </a:cubicBezTo>
                  <a:cubicBezTo>
                    <a:pt x="2258" y="197"/>
                    <a:pt x="3056" y="1158"/>
                    <a:pt x="3056" y="1158"/>
                  </a:cubicBezTo>
                  <a:cubicBezTo>
                    <a:pt x="3290" y="1111"/>
                    <a:pt x="3495" y="1093"/>
                    <a:pt x="3673" y="1093"/>
                  </a:cubicBezTo>
                  <a:cubicBezTo>
                    <a:pt x="4290" y="1093"/>
                    <a:pt x="4576" y="1311"/>
                    <a:pt x="4576" y="1311"/>
                  </a:cubicBezTo>
                  <a:cubicBezTo>
                    <a:pt x="5734" y="2106"/>
                    <a:pt x="4604" y="3473"/>
                    <a:pt x="4604" y="3473"/>
                  </a:cubicBezTo>
                  <a:cubicBezTo>
                    <a:pt x="4869" y="4213"/>
                    <a:pt x="4409" y="5231"/>
                    <a:pt x="4395" y="5287"/>
                  </a:cubicBezTo>
                  <a:cubicBezTo>
                    <a:pt x="4939" y="4854"/>
                    <a:pt x="5176" y="4157"/>
                    <a:pt x="5022" y="3487"/>
                  </a:cubicBezTo>
                  <a:cubicBezTo>
                    <a:pt x="5441" y="3222"/>
                    <a:pt x="5706" y="2776"/>
                    <a:pt x="5720" y="2302"/>
                  </a:cubicBezTo>
                  <a:cubicBezTo>
                    <a:pt x="5720" y="1381"/>
                    <a:pt x="4701" y="642"/>
                    <a:pt x="3432" y="642"/>
                  </a:cubicBezTo>
                  <a:cubicBezTo>
                    <a:pt x="3265" y="642"/>
                    <a:pt x="3083" y="656"/>
                    <a:pt x="2916" y="684"/>
                  </a:cubicBezTo>
                  <a:cubicBezTo>
                    <a:pt x="2484" y="237"/>
                    <a:pt x="1898" y="0"/>
                    <a:pt x="1284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3797444" y="1642972"/>
              <a:ext cx="105109" cy="72870"/>
            </a:xfrm>
            <a:custGeom>
              <a:avLst/>
              <a:gdLst/>
              <a:ahLst/>
              <a:cxnLst/>
              <a:rect l="l" t="t" r="r" b="b"/>
              <a:pathLst>
                <a:path w="1591" h="1103" extrusionOk="0">
                  <a:moveTo>
                    <a:pt x="768" y="0"/>
                  </a:moveTo>
                  <a:cubicBezTo>
                    <a:pt x="684" y="0"/>
                    <a:pt x="600" y="14"/>
                    <a:pt x="517" y="42"/>
                  </a:cubicBezTo>
                  <a:cubicBezTo>
                    <a:pt x="475" y="56"/>
                    <a:pt x="447" y="70"/>
                    <a:pt x="405" y="84"/>
                  </a:cubicBezTo>
                  <a:cubicBezTo>
                    <a:pt x="377" y="98"/>
                    <a:pt x="335" y="126"/>
                    <a:pt x="307" y="154"/>
                  </a:cubicBezTo>
                  <a:lnTo>
                    <a:pt x="224" y="209"/>
                  </a:lnTo>
                  <a:cubicBezTo>
                    <a:pt x="210" y="237"/>
                    <a:pt x="182" y="265"/>
                    <a:pt x="168" y="279"/>
                  </a:cubicBezTo>
                  <a:cubicBezTo>
                    <a:pt x="140" y="307"/>
                    <a:pt x="126" y="321"/>
                    <a:pt x="112" y="349"/>
                  </a:cubicBezTo>
                  <a:cubicBezTo>
                    <a:pt x="98" y="377"/>
                    <a:pt x="84" y="405"/>
                    <a:pt x="70" y="419"/>
                  </a:cubicBezTo>
                  <a:lnTo>
                    <a:pt x="42" y="488"/>
                  </a:lnTo>
                  <a:cubicBezTo>
                    <a:pt x="42" y="502"/>
                    <a:pt x="28" y="530"/>
                    <a:pt x="14" y="544"/>
                  </a:cubicBezTo>
                  <a:cubicBezTo>
                    <a:pt x="1" y="614"/>
                    <a:pt x="1" y="656"/>
                    <a:pt x="1" y="656"/>
                  </a:cubicBezTo>
                  <a:cubicBezTo>
                    <a:pt x="1" y="656"/>
                    <a:pt x="14" y="614"/>
                    <a:pt x="56" y="558"/>
                  </a:cubicBezTo>
                  <a:lnTo>
                    <a:pt x="70" y="502"/>
                  </a:lnTo>
                  <a:lnTo>
                    <a:pt x="126" y="461"/>
                  </a:lnTo>
                  <a:cubicBezTo>
                    <a:pt x="154" y="419"/>
                    <a:pt x="182" y="377"/>
                    <a:pt x="224" y="349"/>
                  </a:cubicBezTo>
                  <a:cubicBezTo>
                    <a:pt x="252" y="335"/>
                    <a:pt x="266" y="307"/>
                    <a:pt x="293" y="293"/>
                  </a:cubicBezTo>
                  <a:lnTo>
                    <a:pt x="377" y="251"/>
                  </a:lnTo>
                  <a:cubicBezTo>
                    <a:pt x="405" y="237"/>
                    <a:pt x="433" y="223"/>
                    <a:pt x="461" y="209"/>
                  </a:cubicBezTo>
                  <a:cubicBezTo>
                    <a:pt x="489" y="196"/>
                    <a:pt x="517" y="182"/>
                    <a:pt x="558" y="182"/>
                  </a:cubicBezTo>
                  <a:cubicBezTo>
                    <a:pt x="626" y="163"/>
                    <a:pt x="694" y="154"/>
                    <a:pt x="761" y="154"/>
                  </a:cubicBezTo>
                  <a:cubicBezTo>
                    <a:pt x="901" y="154"/>
                    <a:pt x="1036" y="194"/>
                    <a:pt x="1158" y="279"/>
                  </a:cubicBezTo>
                  <a:cubicBezTo>
                    <a:pt x="1214" y="307"/>
                    <a:pt x="1270" y="349"/>
                    <a:pt x="1326" y="405"/>
                  </a:cubicBezTo>
                  <a:cubicBezTo>
                    <a:pt x="1340" y="433"/>
                    <a:pt x="1354" y="461"/>
                    <a:pt x="1381" y="488"/>
                  </a:cubicBezTo>
                  <a:cubicBezTo>
                    <a:pt x="1395" y="502"/>
                    <a:pt x="1423" y="530"/>
                    <a:pt x="1437" y="558"/>
                  </a:cubicBezTo>
                  <a:cubicBezTo>
                    <a:pt x="1451" y="586"/>
                    <a:pt x="1465" y="614"/>
                    <a:pt x="1479" y="642"/>
                  </a:cubicBezTo>
                  <a:cubicBezTo>
                    <a:pt x="1479" y="670"/>
                    <a:pt x="1493" y="698"/>
                    <a:pt x="1507" y="726"/>
                  </a:cubicBezTo>
                  <a:cubicBezTo>
                    <a:pt x="1521" y="767"/>
                    <a:pt x="1521" y="823"/>
                    <a:pt x="1535" y="879"/>
                  </a:cubicBezTo>
                  <a:lnTo>
                    <a:pt x="1535" y="935"/>
                  </a:lnTo>
                  <a:lnTo>
                    <a:pt x="1535" y="991"/>
                  </a:lnTo>
                  <a:cubicBezTo>
                    <a:pt x="1535" y="1060"/>
                    <a:pt x="1535" y="1102"/>
                    <a:pt x="1535" y="1102"/>
                  </a:cubicBezTo>
                  <a:cubicBezTo>
                    <a:pt x="1535" y="1102"/>
                    <a:pt x="1549" y="1074"/>
                    <a:pt x="1563" y="1005"/>
                  </a:cubicBezTo>
                  <a:cubicBezTo>
                    <a:pt x="1563" y="991"/>
                    <a:pt x="1577" y="963"/>
                    <a:pt x="1577" y="949"/>
                  </a:cubicBezTo>
                  <a:cubicBezTo>
                    <a:pt x="1591" y="921"/>
                    <a:pt x="1577" y="907"/>
                    <a:pt x="1577" y="879"/>
                  </a:cubicBezTo>
                  <a:lnTo>
                    <a:pt x="1577" y="795"/>
                  </a:lnTo>
                  <a:cubicBezTo>
                    <a:pt x="1591" y="767"/>
                    <a:pt x="1591" y="740"/>
                    <a:pt x="1577" y="712"/>
                  </a:cubicBezTo>
                  <a:cubicBezTo>
                    <a:pt x="1577" y="670"/>
                    <a:pt x="1577" y="642"/>
                    <a:pt x="1563" y="614"/>
                  </a:cubicBezTo>
                  <a:cubicBezTo>
                    <a:pt x="1549" y="572"/>
                    <a:pt x="1549" y="544"/>
                    <a:pt x="1535" y="516"/>
                  </a:cubicBezTo>
                  <a:cubicBezTo>
                    <a:pt x="1521" y="474"/>
                    <a:pt x="1507" y="447"/>
                    <a:pt x="1479" y="405"/>
                  </a:cubicBezTo>
                  <a:cubicBezTo>
                    <a:pt x="1465" y="377"/>
                    <a:pt x="1437" y="349"/>
                    <a:pt x="1423" y="307"/>
                  </a:cubicBezTo>
                  <a:cubicBezTo>
                    <a:pt x="1367" y="251"/>
                    <a:pt x="1312" y="196"/>
                    <a:pt x="1242" y="140"/>
                  </a:cubicBezTo>
                  <a:cubicBezTo>
                    <a:pt x="1172" y="98"/>
                    <a:pt x="1089" y="56"/>
                    <a:pt x="1005" y="28"/>
                  </a:cubicBezTo>
                  <a:cubicBezTo>
                    <a:pt x="921" y="14"/>
                    <a:pt x="837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672119" y="1520421"/>
              <a:ext cx="106034" cy="73729"/>
            </a:xfrm>
            <a:custGeom>
              <a:avLst/>
              <a:gdLst/>
              <a:ahLst/>
              <a:cxnLst/>
              <a:rect l="l" t="t" r="r" b="b"/>
              <a:pathLst>
                <a:path w="1605" h="1116" extrusionOk="0">
                  <a:moveTo>
                    <a:pt x="768" y="0"/>
                  </a:moveTo>
                  <a:cubicBezTo>
                    <a:pt x="684" y="0"/>
                    <a:pt x="600" y="14"/>
                    <a:pt x="531" y="42"/>
                  </a:cubicBezTo>
                  <a:cubicBezTo>
                    <a:pt x="489" y="56"/>
                    <a:pt x="447" y="70"/>
                    <a:pt x="419" y="98"/>
                  </a:cubicBezTo>
                  <a:cubicBezTo>
                    <a:pt x="391" y="112"/>
                    <a:pt x="349" y="126"/>
                    <a:pt x="321" y="154"/>
                  </a:cubicBezTo>
                  <a:lnTo>
                    <a:pt x="238" y="209"/>
                  </a:lnTo>
                  <a:cubicBezTo>
                    <a:pt x="210" y="237"/>
                    <a:pt x="196" y="265"/>
                    <a:pt x="182" y="293"/>
                  </a:cubicBezTo>
                  <a:cubicBezTo>
                    <a:pt x="154" y="307"/>
                    <a:pt x="140" y="335"/>
                    <a:pt x="112" y="363"/>
                  </a:cubicBezTo>
                  <a:lnTo>
                    <a:pt x="84" y="432"/>
                  </a:lnTo>
                  <a:lnTo>
                    <a:pt x="42" y="488"/>
                  </a:lnTo>
                  <a:cubicBezTo>
                    <a:pt x="42" y="516"/>
                    <a:pt x="42" y="530"/>
                    <a:pt x="28" y="544"/>
                  </a:cubicBezTo>
                  <a:cubicBezTo>
                    <a:pt x="14" y="614"/>
                    <a:pt x="1" y="656"/>
                    <a:pt x="1" y="656"/>
                  </a:cubicBezTo>
                  <a:cubicBezTo>
                    <a:pt x="1" y="656"/>
                    <a:pt x="28" y="614"/>
                    <a:pt x="56" y="558"/>
                  </a:cubicBezTo>
                  <a:lnTo>
                    <a:pt x="84" y="516"/>
                  </a:lnTo>
                  <a:lnTo>
                    <a:pt x="126" y="460"/>
                  </a:lnTo>
                  <a:cubicBezTo>
                    <a:pt x="168" y="419"/>
                    <a:pt x="196" y="391"/>
                    <a:pt x="238" y="349"/>
                  </a:cubicBezTo>
                  <a:cubicBezTo>
                    <a:pt x="266" y="335"/>
                    <a:pt x="279" y="321"/>
                    <a:pt x="307" y="307"/>
                  </a:cubicBezTo>
                  <a:lnTo>
                    <a:pt x="391" y="251"/>
                  </a:lnTo>
                  <a:cubicBezTo>
                    <a:pt x="419" y="237"/>
                    <a:pt x="447" y="223"/>
                    <a:pt x="475" y="209"/>
                  </a:cubicBezTo>
                  <a:cubicBezTo>
                    <a:pt x="503" y="209"/>
                    <a:pt x="531" y="195"/>
                    <a:pt x="572" y="181"/>
                  </a:cubicBezTo>
                  <a:cubicBezTo>
                    <a:pt x="628" y="167"/>
                    <a:pt x="698" y="167"/>
                    <a:pt x="768" y="167"/>
                  </a:cubicBezTo>
                  <a:cubicBezTo>
                    <a:pt x="837" y="167"/>
                    <a:pt x="921" y="167"/>
                    <a:pt x="991" y="195"/>
                  </a:cubicBezTo>
                  <a:cubicBezTo>
                    <a:pt x="1047" y="209"/>
                    <a:pt x="1102" y="237"/>
                    <a:pt x="1158" y="279"/>
                  </a:cubicBezTo>
                  <a:cubicBezTo>
                    <a:pt x="1228" y="321"/>
                    <a:pt x="1270" y="363"/>
                    <a:pt x="1326" y="405"/>
                  </a:cubicBezTo>
                  <a:cubicBezTo>
                    <a:pt x="1354" y="432"/>
                    <a:pt x="1367" y="460"/>
                    <a:pt x="1381" y="488"/>
                  </a:cubicBezTo>
                  <a:cubicBezTo>
                    <a:pt x="1409" y="516"/>
                    <a:pt x="1423" y="544"/>
                    <a:pt x="1437" y="572"/>
                  </a:cubicBezTo>
                  <a:lnTo>
                    <a:pt x="1479" y="656"/>
                  </a:lnTo>
                  <a:cubicBezTo>
                    <a:pt x="1493" y="684"/>
                    <a:pt x="1493" y="711"/>
                    <a:pt x="1507" y="725"/>
                  </a:cubicBezTo>
                  <a:cubicBezTo>
                    <a:pt x="1521" y="781"/>
                    <a:pt x="1535" y="823"/>
                    <a:pt x="1535" y="879"/>
                  </a:cubicBezTo>
                  <a:lnTo>
                    <a:pt x="1535" y="949"/>
                  </a:lnTo>
                  <a:lnTo>
                    <a:pt x="1535" y="1004"/>
                  </a:lnTo>
                  <a:cubicBezTo>
                    <a:pt x="1535" y="1074"/>
                    <a:pt x="1535" y="1116"/>
                    <a:pt x="1535" y="1116"/>
                  </a:cubicBezTo>
                  <a:cubicBezTo>
                    <a:pt x="1535" y="1116"/>
                    <a:pt x="1549" y="1074"/>
                    <a:pt x="1577" y="1018"/>
                  </a:cubicBezTo>
                  <a:cubicBezTo>
                    <a:pt x="1577" y="1004"/>
                    <a:pt x="1577" y="976"/>
                    <a:pt x="1591" y="963"/>
                  </a:cubicBezTo>
                  <a:cubicBezTo>
                    <a:pt x="1591" y="935"/>
                    <a:pt x="1591" y="921"/>
                    <a:pt x="1591" y="893"/>
                  </a:cubicBezTo>
                  <a:cubicBezTo>
                    <a:pt x="1605" y="865"/>
                    <a:pt x="1591" y="837"/>
                    <a:pt x="1591" y="809"/>
                  </a:cubicBezTo>
                  <a:cubicBezTo>
                    <a:pt x="1591" y="781"/>
                    <a:pt x="1591" y="753"/>
                    <a:pt x="1591" y="725"/>
                  </a:cubicBezTo>
                  <a:cubicBezTo>
                    <a:pt x="1591" y="684"/>
                    <a:pt x="1591" y="656"/>
                    <a:pt x="1577" y="628"/>
                  </a:cubicBezTo>
                  <a:lnTo>
                    <a:pt x="1549" y="516"/>
                  </a:lnTo>
                  <a:cubicBezTo>
                    <a:pt x="1535" y="488"/>
                    <a:pt x="1521" y="446"/>
                    <a:pt x="1493" y="419"/>
                  </a:cubicBezTo>
                  <a:cubicBezTo>
                    <a:pt x="1479" y="391"/>
                    <a:pt x="1451" y="349"/>
                    <a:pt x="1423" y="321"/>
                  </a:cubicBezTo>
                  <a:cubicBezTo>
                    <a:pt x="1381" y="251"/>
                    <a:pt x="1326" y="195"/>
                    <a:pt x="1256" y="154"/>
                  </a:cubicBezTo>
                  <a:cubicBezTo>
                    <a:pt x="1186" y="98"/>
                    <a:pt x="1102" y="56"/>
                    <a:pt x="1019" y="28"/>
                  </a:cubicBezTo>
                  <a:cubicBezTo>
                    <a:pt x="935" y="14"/>
                    <a:pt x="851" y="0"/>
                    <a:pt x="768" y="0"/>
                  </a:cubicBezTo>
                  <a:close/>
                </a:path>
              </a:pathLst>
            </a:custGeom>
            <a:solidFill>
              <a:srgbClr val="E5C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6" name="Google Shape;3616;p45"/>
            <p:cNvGrpSpPr/>
            <p:nvPr/>
          </p:nvGrpSpPr>
          <p:grpSpPr>
            <a:xfrm>
              <a:off x="780253" y="1950751"/>
              <a:ext cx="1981440" cy="2177949"/>
              <a:chOff x="787822" y="2614666"/>
              <a:chExt cx="1989597" cy="2186916"/>
            </a:xfrm>
          </p:grpSpPr>
          <p:sp>
            <p:nvSpPr>
              <p:cNvPr id="3617" name="Google Shape;3617;p45"/>
              <p:cNvSpPr/>
              <p:nvPr/>
            </p:nvSpPr>
            <p:spPr>
              <a:xfrm>
                <a:off x="2203019" y="3787097"/>
                <a:ext cx="145271" cy="59398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646" extrusionOk="0">
                    <a:moveTo>
                      <a:pt x="924" y="0"/>
                    </a:moveTo>
                    <a:cubicBezTo>
                      <a:pt x="730" y="0"/>
                      <a:pt x="492" y="12"/>
                      <a:pt x="196" y="31"/>
                    </a:cubicBezTo>
                    <a:lnTo>
                      <a:pt x="15" y="296"/>
                    </a:lnTo>
                    <a:cubicBezTo>
                      <a:pt x="489" y="533"/>
                      <a:pt x="1" y="7186"/>
                      <a:pt x="447" y="7479"/>
                    </a:cubicBezTo>
                    <a:cubicBezTo>
                      <a:pt x="610" y="7598"/>
                      <a:pt x="781" y="7645"/>
                      <a:pt x="957" y="7645"/>
                    </a:cubicBezTo>
                    <a:cubicBezTo>
                      <a:pt x="1113" y="7645"/>
                      <a:pt x="1274" y="7608"/>
                      <a:pt x="1438" y="7549"/>
                    </a:cubicBezTo>
                    <a:lnTo>
                      <a:pt x="1605" y="7284"/>
                    </a:lnTo>
                    <a:cubicBezTo>
                      <a:pt x="1646" y="7090"/>
                      <a:pt x="1495" y="337"/>
                      <a:pt x="1862" y="337"/>
                    </a:cubicBezTo>
                    <a:cubicBezTo>
                      <a:pt x="1865" y="337"/>
                      <a:pt x="1867" y="337"/>
                      <a:pt x="1870" y="338"/>
                    </a:cubicBezTo>
                    <a:cubicBezTo>
                      <a:pt x="1657" y="84"/>
                      <a:pt x="1444" y="0"/>
                      <a:pt x="9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2187793" y="3791913"/>
                <a:ext cx="175024" cy="4094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27" extrusionOk="0">
                    <a:moveTo>
                      <a:pt x="1098" y="0"/>
                    </a:moveTo>
                    <a:cubicBezTo>
                      <a:pt x="541" y="0"/>
                      <a:pt x="0" y="167"/>
                      <a:pt x="546" y="499"/>
                    </a:cubicBezTo>
                    <a:cubicBezTo>
                      <a:pt x="497" y="299"/>
                      <a:pt x="723" y="220"/>
                      <a:pt x="989" y="220"/>
                    </a:cubicBezTo>
                    <a:cubicBezTo>
                      <a:pt x="1335" y="220"/>
                      <a:pt x="1749" y="353"/>
                      <a:pt x="1717" y="527"/>
                    </a:cubicBezTo>
                    <a:cubicBezTo>
                      <a:pt x="2253" y="174"/>
                      <a:pt x="1667" y="0"/>
                      <a:pt x="10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2216071" y="3840389"/>
                <a:ext cx="119246" cy="545504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22" extrusionOk="0">
                    <a:moveTo>
                      <a:pt x="238" y="98"/>
                    </a:moveTo>
                    <a:cubicBezTo>
                      <a:pt x="415" y="156"/>
                      <a:pt x="600" y="185"/>
                      <a:pt x="785" y="185"/>
                    </a:cubicBezTo>
                    <a:cubicBezTo>
                      <a:pt x="968" y="185"/>
                      <a:pt x="1152" y="157"/>
                      <a:pt x="1329" y="98"/>
                    </a:cubicBezTo>
                    <a:close/>
                    <a:moveTo>
                      <a:pt x="0" y="0"/>
                    </a:moveTo>
                    <a:cubicBezTo>
                      <a:pt x="0" y="1"/>
                      <a:pt x="56" y="6500"/>
                      <a:pt x="56" y="6500"/>
                    </a:cubicBezTo>
                    <a:cubicBezTo>
                      <a:pt x="0" y="6770"/>
                      <a:pt x="473" y="7022"/>
                      <a:pt x="891" y="7022"/>
                    </a:cubicBezTo>
                    <a:cubicBezTo>
                      <a:pt x="1207" y="7022"/>
                      <a:pt x="1493" y="6877"/>
                      <a:pt x="1493" y="6486"/>
                    </a:cubicBezTo>
                    <a:lnTo>
                      <a:pt x="1535" y="14"/>
                    </a:lnTo>
                    <a:lnTo>
                      <a:pt x="1535" y="14"/>
                    </a:lnTo>
                    <a:cubicBezTo>
                      <a:pt x="1467" y="47"/>
                      <a:pt x="1399" y="75"/>
                      <a:pt x="1329" y="98"/>
                    </a:cubicBezTo>
                    <a:lnTo>
                      <a:pt x="1381" y="98"/>
                    </a:lnTo>
                    <a:lnTo>
                      <a:pt x="1381" y="6500"/>
                    </a:lnTo>
                    <a:cubicBezTo>
                      <a:pt x="1381" y="6500"/>
                      <a:pt x="1465" y="6919"/>
                      <a:pt x="823" y="6919"/>
                    </a:cubicBezTo>
                    <a:cubicBezTo>
                      <a:pt x="195" y="6919"/>
                      <a:pt x="168" y="6500"/>
                      <a:pt x="168" y="6500"/>
                    </a:cubicBezTo>
                    <a:lnTo>
                      <a:pt x="168" y="98"/>
                    </a:lnTo>
                    <a:lnTo>
                      <a:pt x="238" y="98"/>
                    </a:lnTo>
                    <a:cubicBezTo>
                      <a:pt x="157" y="71"/>
                      <a:pt x="77" y="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2132714" y="3775988"/>
                <a:ext cx="291474" cy="8941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151" extrusionOk="0">
                    <a:moveTo>
                      <a:pt x="1782" y="209"/>
                    </a:moveTo>
                    <a:cubicBezTo>
                      <a:pt x="2384" y="209"/>
                      <a:pt x="3033" y="406"/>
                      <a:pt x="2356" y="774"/>
                    </a:cubicBezTo>
                    <a:cubicBezTo>
                      <a:pt x="2201" y="867"/>
                      <a:pt x="2028" y="913"/>
                      <a:pt x="1857" y="913"/>
                    </a:cubicBezTo>
                    <a:cubicBezTo>
                      <a:pt x="1646" y="913"/>
                      <a:pt x="1438" y="843"/>
                      <a:pt x="1268" y="704"/>
                    </a:cubicBezTo>
                    <a:cubicBezTo>
                      <a:pt x="741" y="367"/>
                      <a:pt x="1242" y="209"/>
                      <a:pt x="1782" y="209"/>
                    </a:cubicBezTo>
                    <a:close/>
                    <a:moveTo>
                      <a:pt x="1710" y="1"/>
                    </a:moveTo>
                    <a:cubicBezTo>
                      <a:pt x="502" y="1"/>
                      <a:pt x="1" y="689"/>
                      <a:pt x="1868" y="1150"/>
                    </a:cubicBezTo>
                    <a:cubicBezTo>
                      <a:pt x="2468" y="1108"/>
                      <a:pt x="3751" y="509"/>
                      <a:pt x="2677" y="132"/>
                    </a:cubicBezTo>
                    <a:cubicBezTo>
                      <a:pt x="2329" y="40"/>
                      <a:pt x="1999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5"/>
              <p:cNvSpPr/>
              <p:nvPr/>
            </p:nvSpPr>
            <p:spPr>
              <a:xfrm>
                <a:off x="2140482" y="3780726"/>
                <a:ext cx="226063" cy="7885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015" extrusionOk="0">
                    <a:moveTo>
                      <a:pt x="1747" y="16"/>
                    </a:moveTo>
                    <a:cubicBezTo>
                      <a:pt x="2365" y="16"/>
                      <a:pt x="2910" y="259"/>
                      <a:pt x="2647" y="559"/>
                    </a:cubicBezTo>
                    <a:cubicBezTo>
                      <a:pt x="2370" y="814"/>
                      <a:pt x="2069" y="910"/>
                      <a:pt x="1795" y="910"/>
                    </a:cubicBezTo>
                    <a:cubicBezTo>
                      <a:pt x="1198" y="910"/>
                      <a:pt x="723" y="459"/>
                      <a:pt x="876" y="210"/>
                    </a:cubicBezTo>
                    <a:cubicBezTo>
                      <a:pt x="1127" y="73"/>
                      <a:pt x="1445" y="16"/>
                      <a:pt x="1747" y="16"/>
                    </a:cubicBezTo>
                    <a:close/>
                    <a:moveTo>
                      <a:pt x="1659" y="1"/>
                    </a:moveTo>
                    <a:cubicBezTo>
                      <a:pt x="811" y="1"/>
                      <a:pt x="1" y="243"/>
                      <a:pt x="1420" y="936"/>
                    </a:cubicBezTo>
                    <a:cubicBezTo>
                      <a:pt x="1420" y="936"/>
                      <a:pt x="1570" y="1014"/>
                      <a:pt x="1809" y="1014"/>
                    </a:cubicBezTo>
                    <a:cubicBezTo>
                      <a:pt x="2054" y="1014"/>
                      <a:pt x="2392" y="932"/>
                      <a:pt x="2759" y="601"/>
                    </a:cubicBezTo>
                    <a:cubicBezTo>
                      <a:pt x="2856" y="503"/>
                      <a:pt x="2856" y="350"/>
                      <a:pt x="2759" y="252"/>
                    </a:cubicBezTo>
                    <a:cubicBezTo>
                      <a:pt x="2781" y="104"/>
                      <a:pt x="2212" y="1"/>
                      <a:pt x="1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5"/>
              <p:cNvSpPr/>
              <p:nvPr/>
            </p:nvSpPr>
            <p:spPr>
              <a:xfrm>
                <a:off x="2233394" y="3956296"/>
                <a:ext cx="91125" cy="42921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525" extrusionOk="0">
                    <a:moveTo>
                      <a:pt x="1074" y="4967"/>
                    </a:moveTo>
                    <a:cubicBezTo>
                      <a:pt x="1172" y="5525"/>
                      <a:pt x="0" y="5441"/>
                      <a:pt x="0" y="4967"/>
                    </a:cubicBezTo>
                    <a:lnTo>
                      <a:pt x="0" y="238"/>
                    </a:lnTo>
                    <a:cubicBezTo>
                      <a:pt x="349" y="1"/>
                      <a:pt x="837" y="112"/>
                      <a:pt x="1088" y="2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>
                <a:off x="2233394" y="3964919"/>
                <a:ext cx="83511" cy="1965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53" extrusionOk="0">
                    <a:moveTo>
                      <a:pt x="465" y="0"/>
                    </a:moveTo>
                    <a:cubicBezTo>
                      <a:pt x="280" y="0"/>
                      <a:pt x="100" y="33"/>
                      <a:pt x="0" y="127"/>
                    </a:cubicBezTo>
                    <a:cubicBezTo>
                      <a:pt x="154" y="211"/>
                      <a:pt x="380" y="253"/>
                      <a:pt x="590" y="253"/>
                    </a:cubicBezTo>
                    <a:cubicBezTo>
                      <a:pt x="799" y="253"/>
                      <a:pt x="991" y="211"/>
                      <a:pt x="1074" y="127"/>
                    </a:cubicBezTo>
                    <a:cubicBezTo>
                      <a:pt x="1041" y="76"/>
                      <a:pt x="747" y="0"/>
                      <a:pt x="465" y="0"/>
                    </a:cubicBezTo>
                    <a:close/>
                  </a:path>
                </a:pathLst>
              </a:custGeom>
              <a:solidFill>
                <a:srgbClr val="2CD7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5"/>
              <p:cNvSpPr/>
              <p:nvPr/>
            </p:nvSpPr>
            <p:spPr>
              <a:xfrm>
                <a:off x="2270217" y="3963909"/>
                <a:ext cx="46689" cy="2128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74" extrusionOk="0">
                    <a:moveTo>
                      <a:pt x="15" y="1"/>
                    </a:moveTo>
                    <a:cubicBezTo>
                      <a:pt x="15" y="1"/>
                      <a:pt x="154" y="154"/>
                      <a:pt x="1" y="266"/>
                    </a:cubicBezTo>
                    <a:cubicBezTo>
                      <a:pt x="42" y="271"/>
                      <a:pt x="85" y="274"/>
                      <a:pt x="127" y="274"/>
                    </a:cubicBezTo>
                    <a:cubicBezTo>
                      <a:pt x="297" y="274"/>
                      <a:pt x="467" y="229"/>
                      <a:pt x="600" y="140"/>
                    </a:cubicBezTo>
                    <a:cubicBezTo>
                      <a:pt x="419" y="42"/>
                      <a:pt x="224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5"/>
              <p:cNvSpPr/>
              <p:nvPr/>
            </p:nvSpPr>
            <p:spPr>
              <a:xfrm>
                <a:off x="2233394" y="3964142"/>
                <a:ext cx="83511" cy="1173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1" extrusionOk="0">
                    <a:moveTo>
                      <a:pt x="496" y="1"/>
                    </a:moveTo>
                    <a:cubicBezTo>
                      <a:pt x="337" y="1"/>
                      <a:pt x="163" y="35"/>
                      <a:pt x="0" y="137"/>
                    </a:cubicBezTo>
                    <a:lnTo>
                      <a:pt x="28" y="137"/>
                    </a:lnTo>
                    <a:cubicBezTo>
                      <a:pt x="49" y="83"/>
                      <a:pt x="282" y="55"/>
                      <a:pt x="523" y="55"/>
                    </a:cubicBezTo>
                    <a:cubicBezTo>
                      <a:pt x="777" y="55"/>
                      <a:pt x="1039" y="86"/>
                      <a:pt x="1060" y="151"/>
                    </a:cubicBezTo>
                    <a:lnTo>
                      <a:pt x="1074" y="137"/>
                    </a:lnTo>
                    <a:cubicBezTo>
                      <a:pt x="1074" y="137"/>
                      <a:pt x="814" y="1"/>
                      <a:pt x="496" y="1"/>
                    </a:cubicBezTo>
                    <a:close/>
                  </a:path>
                </a:pathLst>
              </a:custGeom>
              <a:solidFill>
                <a:srgbClr val="0D9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5"/>
              <p:cNvSpPr/>
              <p:nvPr/>
            </p:nvSpPr>
            <p:spPr>
              <a:xfrm>
                <a:off x="2291348" y="4327710"/>
                <a:ext cx="1794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2" extrusionOk="0">
                    <a:moveTo>
                      <a:pt x="119" y="1"/>
                    </a:moveTo>
                    <a:cubicBezTo>
                      <a:pt x="63" y="1"/>
                      <a:pt x="8" y="39"/>
                      <a:pt x="8" y="116"/>
                    </a:cubicBezTo>
                    <a:cubicBezTo>
                      <a:pt x="1" y="200"/>
                      <a:pt x="56" y="241"/>
                      <a:pt x="114" y="241"/>
                    </a:cubicBezTo>
                    <a:cubicBezTo>
                      <a:pt x="171" y="241"/>
                      <a:pt x="231" y="200"/>
                      <a:pt x="231" y="116"/>
                    </a:cubicBezTo>
                    <a:cubicBezTo>
                      <a:pt x="231" y="39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5"/>
              <p:cNvSpPr/>
              <p:nvPr/>
            </p:nvSpPr>
            <p:spPr>
              <a:xfrm>
                <a:off x="2256156" y="425484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9" y="1"/>
                    </a:moveTo>
                    <a:cubicBezTo>
                      <a:pt x="63" y="1"/>
                      <a:pt x="7" y="36"/>
                      <a:pt x="0" y="105"/>
                    </a:cubicBezTo>
                    <a:cubicBezTo>
                      <a:pt x="7" y="175"/>
                      <a:pt x="63" y="210"/>
                      <a:pt x="119" y="210"/>
                    </a:cubicBezTo>
                    <a:cubicBezTo>
                      <a:pt x="175" y="210"/>
                      <a:pt x="230" y="175"/>
                      <a:pt x="237" y="105"/>
                    </a:cubicBezTo>
                    <a:cubicBezTo>
                      <a:pt x="230" y="36"/>
                      <a:pt x="175" y="1"/>
                      <a:pt x="11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5"/>
              <p:cNvSpPr/>
              <p:nvPr/>
            </p:nvSpPr>
            <p:spPr>
              <a:xfrm>
                <a:off x="2291348" y="4158977"/>
                <a:ext cx="17945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41" extrusionOk="0">
                    <a:moveTo>
                      <a:pt x="119" y="0"/>
                    </a:moveTo>
                    <a:cubicBezTo>
                      <a:pt x="63" y="0"/>
                      <a:pt x="8" y="42"/>
                      <a:pt x="8" y="126"/>
                    </a:cubicBezTo>
                    <a:cubicBezTo>
                      <a:pt x="1" y="203"/>
                      <a:pt x="56" y="241"/>
                      <a:pt x="114" y="241"/>
                    </a:cubicBezTo>
                    <a:cubicBezTo>
                      <a:pt x="171" y="241"/>
                      <a:pt x="231" y="203"/>
                      <a:pt x="231" y="126"/>
                    </a:cubicBezTo>
                    <a:cubicBezTo>
                      <a:pt x="231" y="42"/>
                      <a:pt x="175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5"/>
              <p:cNvSpPr/>
              <p:nvPr/>
            </p:nvSpPr>
            <p:spPr>
              <a:xfrm>
                <a:off x="2249631" y="4066299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24" y="1"/>
                    </a:moveTo>
                    <a:cubicBezTo>
                      <a:pt x="70" y="1"/>
                      <a:pt x="15" y="36"/>
                      <a:pt x="1" y="105"/>
                    </a:cubicBezTo>
                    <a:cubicBezTo>
                      <a:pt x="15" y="175"/>
                      <a:pt x="70" y="210"/>
                      <a:pt x="124" y="210"/>
                    </a:cubicBezTo>
                    <a:cubicBezTo>
                      <a:pt x="178" y="210"/>
                      <a:pt x="231" y="175"/>
                      <a:pt x="238" y="105"/>
                    </a:cubicBezTo>
                    <a:cubicBezTo>
                      <a:pt x="231" y="36"/>
                      <a:pt x="178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5"/>
              <p:cNvSpPr/>
              <p:nvPr/>
            </p:nvSpPr>
            <p:spPr>
              <a:xfrm>
                <a:off x="2282181" y="4038409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19" y="0"/>
                    </a:moveTo>
                    <a:cubicBezTo>
                      <a:pt x="59" y="0"/>
                      <a:pt x="0" y="39"/>
                      <a:pt x="0" y="116"/>
                    </a:cubicBezTo>
                    <a:cubicBezTo>
                      <a:pt x="0" y="192"/>
                      <a:pt x="59" y="231"/>
                      <a:pt x="119" y="231"/>
                    </a:cubicBezTo>
                    <a:cubicBezTo>
                      <a:pt x="178" y="231"/>
                      <a:pt x="237" y="192"/>
                      <a:pt x="237" y="116"/>
                    </a:cubicBezTo>
                    <a:cubicBezTo>
                      <a:pt x="237" y="39"/>
                      <a:pt x="178" y="0"/>
                      <a:pt x="11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5"/>
              <p:cNvSpPr/>
              <p:nvPr/>
            </p:nvSpPr>
            <p:spPr>
              <a:xfrm>
                <a:off x="2287541" y="4003451"/>
                <a:ext cx="18489" cy="16314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10" extrusionOk="0">
                    <a:moveTo>
                      <a:pt x="114" y="1"/>
                    </a:moveTo>
                    <a:cubicBezTo>
                      <a:pt x="60" y="1"/>
                      <a:pt x="8" y="36"/>
                      <a:pt x="1" y="105"/>
                    </a:cubicBezTo>
                    <a:cubicBezTo>
                      <a:pt x="8" y="175"/>
                      <a:pt x="60" y="210"/>
                      <a:pt x="114" y="210"/>
                    </a:cubicBezTo>
                    <a:cubicBezTo>
                      <a:pt x="168" y="210"/>
                      <a:pt x="224" y="175"/>
                      <a:pt x="238" y="105"/>
                    </a:cubicBezTo>
                    <a:cubicBezTo>
                      <a:pt x="224" y="36"/>
                      <a:pt x="168" y="1"/>
                      <a:pt x="11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5"/>
              <p:cNvSpPr/>
              <p:nvPr/>
            </p:nvSpPr>
            <p:spPr>
              <a:xfrm>
                <a:off x="2245280" y="3984263"/>
                <a:ext cx="17401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1" extrusionOk="0">
                    <a:moveTo>
                      <a:pt x="112" y="0"/>
                    </a:moveTo>
                    <a:cubicBezTo>
                      <a:pt x="57" y="0"/>
                      <a:pt x="1" y="38"/>
                      <a:pt x="1" y="115"/>
                    </a:cubicBezTo>
                    <a:cubicBezTo>
                      <a:pt x="1" y="192"/>
                      <a:pt x="57" y="230"/>
                      <a:pt x="112" y="230"/>
                    </a:cubicBezTo>
                    <a:cubicBezTo>
                      <a:pt x="168" y="230"/>
                      <a:pt x="224" y="192"/>
                      <a:pt x="224" y="115"/>
                    </a:cubicBezTo>
                    <a:cubicBezTo>
                      <a:pt x="224" y="38"/>
                      <a:pt x="168" y="0"/>
                      <a:pt x="11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5"/>
              <p:cNvSpPr/>
              <p:nvPr/>
            </p:nvSpPr>
            <p:spPr>
              <a:xfrm>
                <a:off x="2270217" y="4308211"/>
                <a:ext cx="18489" cy="17945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31" extrusionOk="0">
                    <a:moveTo>
                      <a:pt x="124" y="1"/>
                    </a:moveTo>
                    <a:cubicBezTo>
                      <a:pt x="67" y="1"/>
                      <a:pt x="8" y="39"/>
                      <a:pt x="1" y="116"/>
                    </a:cubicBezTo>
                    <a:cubicBezTo>
                      <a:pt x="1" y="192"/>
                      <a:pt x="60" y="231"/>
                      <a:pt x="119" y="231"/>
                    </a:cubicBezTo>
                    <a:cubicBezTo>
                      <a:pt x="178" y="231"/>
                      <a:pt x="238" y="192"/>
                      <a:pt x="238" y="116"/>
                    </a:cubicBezTo>
                    <a:cubicBezTo>
                      <a:pt x="238" y="39"/>
                      <a:pt x="18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5"/>
              <p:cNvSpPr/>
              <p:nvPr/>
            </p:nvSpPr>
            <p:spPr>
              <a:xfrm>
                <a:off x="2252893" y="4333148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5"/>
              <p:cNvSpPr/>
              <p:nvPr/>
            </p:nvSpPr>
            <p:spPr>
              <a:xfrm>
                <a:off x="2259419" y="4289800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5" y="1"/>
                      <a:pt x="7" y="25"/>
                      <a:pt x="0" y="74"/>
                    </a:cubicBezTo>
                    <a:cubicBezTo>
                      <a:pt x="7" y="123"/>
                      <a:pt x="45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5"/>
              <p:cNvSpPr/>
              <p:nvPr/>
            </p:nvSpPr>
            <p:spPr>
              <a:xfrm>
                <a:off x="2291348" y="4265174"/>
                <a:ext cx="12585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8" extrusionOk="0">
                    <a:moveTo>
                      <a:pt x="84" y="0"/>
                    </a:moveTo>
                    <a:cubicBezTo>
                      <a:pt x="46" y="0"/>
                      <a:pt x="8" y="28"/>
                      <a:pt x="8" y="84"/>
                    </a:cubicBezTo>
                    <a:cubicBezTo>
                      <a:pt x="1" y="140"/>
                      <a:pt x="39" y="168"/>
                      <a:pt x="79" y="168"/>
                    </a:cubicBezTo>
                    <a:cubicBezTo>
                      <a:pt x="119" y="168"/>
                      <a:pt x="161" y="140"/>
                      <a:pt x="161" y="84"/>
                    </a:cubicBezTo>
                    <a:cubicBezTo>
                      <a:pt x="161" y="28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5"/>
              <p:cNvSpPr/>
              <p:nvPr/>
            </p:nvSpPr>
            <p:spPr>
              <a:xfrm>
                <a:off x="2275655" y="4191994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3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3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5"/>
              <p:cNvSpPr/>
              <p:nvPr/>
            </p:nvSpPr>
            <p:spPr>
              <a:xfrm>
                <a:off x="2275655" y="4146781"/>
                <a:ext cx="13051" cy="114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46" y="0"/>
                      <a:pt x="7" y="25"/>
                      <a:pt x="0" y="74"/>
                    </a:cubicBezTo>
                    <a:cubicBezTo>
                      <a:pt x="7" y="122"/>
                      <a:pt x="46" y="147"/>
                      <a:pt x="84" y="147"/>
                    </a:cubicBezTo>
                    <a:cubicBezTo>
                      <a:pt x="122" y="147"/>
                      <a:pt x="161" y="122"/>
                      <a:pt x="168" y="74"/>
                    </a:cubicBezTo>
                    <a:cubicBezTo>
                      <a:pt x="161" y="25"/>
                      <a:pt x="122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5"/>
              <p:cNvSpPr/>
              <p:nvPr/>
            </p:nvSpPr>
            <p:spPr>
              <a:xfrm>
                <a:off x="2257244" y="4155715"/>
                <a:ext cx="11963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8" extrusionOk="0">
                    <a:moveTo>
                      <a:pt x="77" y="0"/>
                    </a:moveTo>
                    <a:cubicBezTo>
                      <a:pt x="39" y="0"/>
                      <a:pt x="0" y="28"/>
                      <a:pt x="0" y="84"/>
                    </a:cubicBezTo>
                    <a:cubicBezTo>
                      <a:pt x="0" y="133"/>
                      <a:pt x="39" y="157"/>
                      <a:pt x="77" y="157"/>
                    </a:cubicBezTo>
                    <a:cubicBezTo>
                      <a:pt x="115" y="157"/>
                      <a:pt x="154" y="133"/>
                      <a:pt x="154" y="84"/>
                    </a:cubicBezTo>
                    <a:cubicBezTo>
                      <a:pt x="154" y="28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5"/>
              <p:cNvSpPr/>
              <p:nvPr/>
            </p:nvSpPr>
            <p:spPr>
              <a:xfrm>
                <a:off x="2239920" y="4152452"/>
                <a:ext cx="1305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84" y="1"/>
                    </a:moveTo>
                    <a:cubicBezTo>
                      <a:pt x="42" y="1"/>
                      <a:pt x="0" y="28"/>
                      <a:pt x="0" y="84"/>
                    </a:cubicBezTo>
                    <a:cubicBezTo>
                      <a:pt x="0" y="140"/>
                      <a:pt x="42" y="168"/>
                      <a:pt x="84" y="168"/>
                    </a:cubicBezTo>
                    <a:cubicBezTo>
                      <a:pt x="126" y="168"/>
                      <a:pt x="167" y="140"/>
                      <a:pt x="167" y="84"/>
                    </a:cubicBezTo>
                    <a:cubicBezTo>
                      <a:pt x="167" y="28"/>
                      <a:pt x="126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5"/>
              <p:cNvSpPr/>
              <p:nvPr/>
            </p:nvSpPr>
            <p:spPr>
              <a:xfrm>
                <a:off x="2246368" y="4118892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5"/>
              <p:cNvSpPr/>
              <p:nvPr/>
            </p:nvSpPr>
            <p:spPr>
              <a:xfrm>
                <a:off x="2275655" y="4113143"/>
                <a:ext cx="13051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8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23"/>
                      <a:pt x="46" y="147"/>
                      <a:pt x="84" y="147"/>
                    </a:cubicBezTo>
                    <a:cubicBezTo>
                      <a:pt x="122" y="147"/>
                      <a:pt x="161" y="123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5"/>
              <p:cNvSpPr/>
              <p:nvPr/>
            </p:nvSpPr>
            <p:spPr>
              <a:xfrm>
                <a:off x="2257244" y="4020231"/>
                <a:ext cx="11963" cy="1312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69" extrusionOk="0">
                    <a:moveTo>
                      <a:pt x="77" y="1"/>
                    </a:moveTo>
                    <a:cubicBezTo>
                      <a:pt x="39" y="1"/>
                      <a:pt x="0" y="29"/>
                      <a:pt x="0" y="85"/>
                    </a:cubicBezTo>
                    <a:cubicBezTo>
                      <a:pt x="0" y="140"/>
                      <a:pt x="39" y="168"/>
                      <a:pt x="77" y="168"/>
                    </a:cubicBezTo>
                    <a:cubicBezTo>
                      <a:pt x="115" y="168"/>
                      <a:pt x="154" y="140"/>
                      <a:pt x="154" y="85"/>
                    </a:cubicBezTo>
                    <a:cubicBezTo>
                      <a:pt x="154" y="29"/>
                      <a:pt x="115" y="1"/>
                      <a:pt x="7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5"/>
              <p:cNvSpPr/>
              <p:nvPr/>
            </p:nvSpPr>
            <p:spPr>
              <a:xfrm>
                <a:off x="2285366" y="4081991"/>
                <a:ext cx="12041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78" y="1"/>
                    </a:moveTo>
                    <a:cubicBezTo>
                      <a:pt x="39" y="1"/>
                      <a:pt x="1" y="29"/>
                      <a:pt x="1" y="85"/>
                    </a:cubicBezTo>
                    <a:cubicBezTo>
                      <a:pt x="1" y="133"/>
                      <a:pt x="39" y="158"/>
                      <a:pt x="78" y="158"/>
                    </a:cubicBezTo>
                    <a:cubicBezTo>
                      <a:pt x="116" y="158"/>
                      <a:pt x="154" y="133"/>
                      <a:pt x="154" y="85"/>
                    </a:cubicBezTo>
                    <a:cubicBezTo>
                      <a:pt x="154" y="29"/>
                      <a:pt x="116" y="1"/>
                      <a:pt x="7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5"/>
              <p:cNvSpPr/>
              <p:nvPr/>
            </p:nvSpPr>
            <p:spPr>
              <a:xfrm>
                <a:off x="2269130" y="4351871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33"/>
                      <a:pt x="43" y="157"/>
                      <a:pt x="84" y="157"/>
                    </a:cubicBezTo>
                    <a:cubicBezTo>
                      <a:pt x="126" y="157"/>
                      <a:pt x="168" y="133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5"/>
              <p:cNvSpPr/>
              <p:nvPr/>
            </p:nvSpPr>
            <p:spPr>
              <a:xfrm>
                <a:off x="2246368" y="4301997"/>
                <a:ext cx="13129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84" y="0"/>
                    </a:moveTo>
                    <a:cubicBezTo>
                      <a:pt x="43" y="0"/>
                      <a:pt x="1" y="28"/>
                      <a:pt x="1" y="84"/>
                    </a:cubicBezTo>
                    <a:cubicBezTo>
                      <a:pt x="1" y="140"/>
                      <a:pt x="43" y="168"/>
                      <a:pt x="84" y="168"/>
                    </a:cubicBezTo>
                    <a:cubicBezTo>
                      <a:pt x="126" y="168"/>
                      <a:pt x="168" y="140"/>
                      <a:pt x="168" y="84"/>
                    </a:cubicBezTo>
                    <a:cubicBezTo>
                      <a:pt x="168" y="28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5"/>
              <p:cNvSpPr/>
              <p:nvPr/>
            </p:nvSpPr>
            <p:spPr>
              <a:xfrm>
                <a:off x="2243105" y="4213124"/>
                <a:ext cx="13129" cy="122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" extrusionOk="0">
                    <a:moveTo>
                      <a:pt x="90" y="1"/>
                    </a:moveTo>
                    <a:cubicBezTo>
                      <a:pt x="50" y="1"/>
                      <a:pt x="8" y="29"/>
                      <a:pt x="1" y="84"/>
                    </a:cubicBezTo>
                    <a:cubicBezTo>
                      <a:pt x="1" y="133"/>
                      <a:pt x="43" y="158"/>
                      <a:pt x="85" y="158"/>
                    </a:cubicBezTo>
                    <a:cubicBezTo>
                      <a:pt x="126" y="158"/>
                      <a:pt x="168" y="133"/>
                      <a:pt x="168" y="84"/>
                    </a:cubicBezTo>
                    <a:cubicBezTo>
                      <a:pt x="168" y="29"/>
                      <a:pt x="130" y="1"/>
                      <a:pt x="9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5"/>
              <p:cNvSpPr/>
              <p:nvPr/>
            </p:nvSpPr>
            <p:spPr>
              <a:xfrm>
                <a:off x="2275655" y="4224777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5"/>
                      <a:pt x="0" y="74"/>
                    </a:cubicBezTo>
                    <a:cubicBezTo>
                      <a:pt x="7" y="116"/>
                      <a:pt x="46" y="137"/>
                      <a:pt x="84" y="137"/>
                    </a:cubicBezTo>
                    <a:cubicBezTo>
                      <a:pt x="122" y="137"/>
                      <a:pt x="161" y="116"/>
                      <a:pt x="168" y="74"/>
                    </a:cubicBezTo>
                    <a:cubicBezTo>
                      <a:pt x="161" y="25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5"/>
              <p:cNvSpPr/>
              <p:nvPr/>
            </p:nvSpPr>
            <p:spPr>
              <a:xfrm>
                <a:off x="2296242" y="4230992"/>
                <a:ext cx="13051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7" extrusionOk="0">
                    <a:moveTo>
                      <a:pt x="84" y="1"/>
                    </a:moveTo>
                    <a:cubicBezTo>
                      <a:pt x="46" y="1"/>
                      <a:pt x="7" y="22"/>
                      <a:pt x="0" y="64"/>
                    </a:cubicBezTo>
                    <a:cubicBezTo>
                      <a:pt x="7" y="112"/>
                      <a:pt x="46" y="137"/>
                      <a:pt x="84" y="137"/>
                    </a:cubicBezTo>
                    <a:cubicBezTo>
                      <a:pt x="122" y="137"/>
                      <a:pt x="161" y="112"/>
                      <a:pt x="168" y="64"/>
                    </a:cubicBezTo>
                    <a:cubicBezTo>
                      <a:pt x="161" y="22"/>
                      <a:pt x="122" y="1"/>
                      <a:pt x="8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5"/>
              <p:cNvSpPr/>
              <p:nvPr/>
            </p:nvSpPr>
            <p:spPr>
              <a:xfrm>
                <a:off x="2301680" y="4208541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5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5" y="53"/>
                    </a:cubicBezTo>
                    <a:cubicBezTo>
                      <a:pt x="49" y="53"/>
                      <a:pt x="63" y="46"/>
                      <a:pt x="70" y="32"/>
                    </a:cubicBezTo>
                    <a:cubicBezTo>
                      <a:pt x="63" y="11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5"/>
              <p:cNvSpPr/>
              <p:nvPr/>
            </p:nvSpPr>
            <p:spPr>
              <a:xfrm>
                <a:off x="2300592" y="4123708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4" y="1"/>
                      <a:pt x="0" y="8"/>
                      <a:pt x="0" y="22"/>
                    </a:cubicBezTo>
                    <a:cubicBezTo>
                      <a:pt x="0" y="36"/>
                      <a:pt x="14" y="43"/>
                      <a:pt x="28" y="43"/>
                    </a:cubicBezTo>
                    <a:cubicBezTo>
                      <a:pt x="42" y="43"/>
                      <a:pt x="56" y="36"/>
                      <a:pt x="56" y="22"/>
                    </a:cubicBezTo>
                    <a:cubicBezTo>
                      <a:pt x="56" y="8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5"/>
              <p:cNvSpPr/>
              <p:nvPr/>
            </p:nvSpPr>
            <p:spPr>
              <a:xfrm>
                <a:off x="2253981" y="4189042"/>
                <a:ext cx="442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34" y="0"/>
                    </a:moveTo>
                    <a:cubicBezTo>
                      <a:pt x="21" y="0"/>
                      <a:pt x="7" y="11"/>
                      <a:pt x="0" y="32"/>
                    </a:cubicBezTo>
                    <a:cubicBezTo>
                      <a:pt x="7" y="46"/>
                      <a:pt x="21" y="53"/>
                      <a:pt x="34" y="53"/>
                    </a:cubicBezTo>
                    <a:cubicBezTo>
                      <a:pt x="46" y="53"/>
                      <a:pt x="56" y="46"/>
                      <a:pt x="56" y="32"/>
                    </a:cubicBezTo>
                    <a:cubicBezTo>
                      <a:pt x="56" y="11"/>
                      <a:pt x="46" y="0"/>
                      <a:pt x="3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5"/>
              <p:cNvSpPr/>
              <p:nvPr/>
            </p:nvSpPr>
            <p:spPr>
              <a:xfrm>
                <a:off x="2300592" y="4309066"/>
                <a:ext cx="4350" cy="334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0"/>
                    </a:moveTo>
                    <a:cubicBezTo>
                      <a:pt x="14" y="0"/>
                      <a:pt x="0" y="7"/>
                      <a:pt x="0" y="21"/>
                    </a:cubicBezTo>
                    <a:cubicBezTo>
                      <a:pt x="0" y="35"/>
                      <a:pt x="14" y="42"/>
                      <a:pt x="28" y="42"/>
                    </a:cubicBezTo>
                    <a:cubicBezTo>
                      <a:pt x="42" y="42"/>
                      <a:pt x="56" y="35"/>
                      <a:pt x="56" y="21"/>
                    </a:cubicBezTo>
                    <a:cubicBezTo>
                      <a:pt x="56" y="7"/>
                      <a:pt x="42" y="0"/>
                      <a:pt x="2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5"/>
              <p:cNvSpPr/>
              <p:nvPr/>
            </p:nvSpPr>
            <p:spPr>
              <a:xfrm>
                <a:off x="2238832" y="3974785"/>
                <a:ext cx="78073" cy="1025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32" extrusionOk="0">
                    <a:moveTo>
                      <a:pt x="1004" y="0"/>
                    </a:moveTo>
                    <a:cubicBezTo>
                      <a:pt x="1003" y="1"/>
                      <a:pt x="1002" y="2"/>
                      <a:pt x="999" y="3"/>
                    </a:cubicBezTo>
                    <a:lnTo>
                      <a:pt x="999" y="3"/>
                    </a:lnTo>
                    <a:cubicBezTo>
                      <a:pt x="1001" y="2"/>
                      <a:pt x="1003" y="1"/>
                      <a:pt x="1004" y="0"/>
                    </a:cubicBezTo>
                    <a:close/>
                    <a:moveTo>
                      <a:pt x="0" y="14"/>
                    </a:moveTo>
                    <a:cubicBezTo>
                      <a:pt x="27" y="26"/>
                      <a:pt x="65" y="41"/>
                      <a:pt x="110" y="55"/>
                    </a:cubicBezTo>
                    <a:lnTo>
                      <a:pt x="110" y="55"/>
                    </a:lnTo>
                    <a:cubicBezTo>
                      <a:pt x="75" y="43"/>
                      <a:pt x="38" y="30"/>
                      <a:pt x="0" y="14"/>
                    </a:cubicBezTo>
                    <a:close/>
                    <a:moveTo>
                      <a:pt x="999" y="3"/>
                    </a:moveTo>
                    <a:cubicBezTo>
                      <a:pt x="848" y="91"/>
                      <a:pt x="681" y="121"/>
                      <a:pt x="526" y="121"/>
                    </a:cubicBezTo>
                    <a:cubicBezTo>
                      <a:pt x="365" y="121"/>
                      <a:pt x="216" y="89"/>
                      <a:pt x="110" y="55"/>
                    </a:cubicBezTo>
                    <a:lnTo>
                      <a:pt x="110" y="55"/>
                    </a:lnTo>
                    <a:cubicBezTo>
                      <a:pt x="275" y="111"/>
                      <a:pt x="416" y="131"/>
                      <a:pt x="536" y="131"/>
                    </a:cubicBezTo>
                    <a:cubicBezTo>
                      <a:pt x="812" y="131"/>
                      <a:pt x="966" y="24"/>
                      <a:pt x="999" y="3"/>
                    </a:cubicBezTo>
                    <a:close/>
                  </a:path>
                </a:pathLst>
              </a:custGeom>
              <a:solidFill>
                <a:srgbClr val="A10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5"/>
              <p:cNvSpPr/>
              <p:nvPr/>
            </p:nvSpPr>
            <p:spPr>
              <a:xfrm>
                <a:off x="2388377" y="3829513"/>
                <a:ext cx="228705" cy="59429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7650" extrusionOk="0">
                    <a:moveTo>
                      <a:pt x="1353" y="1"/>
                    </a:moveTo>
                    <a:lnTo>
                      <a:pt x="1116" y="238"/>
                    </a:lnTo>
                    <a:cubicBezTo>
                      <a:pt x="1562" y="545"/>
                      <a:pt x="0" y="7045"/>
                      <a:pt x="391" y="7394"/>
                    </a:cubicBezTo>
                    <a:cubicBezTo>
                      <a:pt x="577" y="7581"/>
                      <a:pt x="806" y="7649"/>
                      <a:pt x="1047" y="7649"/>
                    </a:cubicBezTo>
                    <a:cubicBezTo>
                      <a:pt x="1147" y="7649"/>
                      <a:pt x="1250" y="7637"/>
                      <a:pt x="1353" y="7617"/>
                    </a:cubicBezTo>
                    <a:lnTo>
                      <a:pt x="1562" y="7394"/>
                    </a:lnTo>
                    <a:cubicBezTo>
                      <a:pt x="1645" y="7201"/>
                      <a:pt x="2573" y="570"/>
                      <a:pt x="2931" y="570"/>
                    </a:cubicBezTo>
                    <a:cubicBezTo>
                      <a:pt x="2935" y="570"/>
                      <a:pt x="2939" y="571"/>
                      <a:pt x="2943" y="573"/>
                    </a:cubicBezTo>
                    <a:cubicBezTo>
                      <a:pt x="2720" y="182"/>
                      <a:pt x="2427" y="112"/>
                      <a:pt x="13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5"/>
              <p:cNvSpPr/>
              <p:nvPr/>
            </p:nvSpPr>
            <p:spPr>
              <a:xfrm>
                <a:off x="2469714" y="3838058"/>
                <a:ext cx="174247" cy="5010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645" extrusionOk="0">
                    <a:moveTo>
                      <a:pt x="613" y="1"/>
                    </a:moveTo>
                    <a:cubicBezTo>
                      <a:pt x="237" y="1"/>
                      <a:pt x="0" y="120"/>
                      <a:pt x="362" y="435"/>
                    </a:cubicBezTo>
                    <a:cubicBezTo>
                      <a:pt x="353" y="272"/>
                      <a:pt x="490" y="210"/>
                      <a:pt x="674" y="210"/>
                    </a:cubicBezTo>
                    <a:cubicBezTo>
                      <a:pt x="1042" y="210"/>
                      <a:pt x="1594" y="458"/>
                      <a:pt x="1520" y="644"/>
                    </a:cubicBezTo>
                    <a:cubicBezTo>
                      <a:pt x="2242" y="331"/>
                      <a:pt x="1237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5"/>
              <p:cNvSpPr/>
              <p:nvPr/>
            </p:nvSpPr>
            <p:spPr>
              <a:xfrm>
                <a:off x="2397389" y="3879387"/>
                <a:ext cx="202292" cy="550087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7081" extrusionOk="0">
                    <a:moveTo>
                      <a:pt x="1098" y="1"/>
                    </a:moveTo>
                    <a:cubicBezTo>
                      <a:pt x="1098" y="1"/>
                      <a:pt x="107" y="6431"/>
                      <a:pt x="107" y="6431"/>
                    </a:cubicBezTo>
                    <a:cubicBezTo>
                      <a:pt x="0" y="6707"/>
                      <a:pt x="555" y="7081"/>
                      <a:pt x="1005" y="7081"/>
                    </a:cubicBezTo>
                    <a:cubicBezTo>
                      <a:pt x="1259" y="7081"/>
                      <a:pt x="1480" y="6962"/>
                      <a:pt x="1530" y="6640"/>
                    </a:cubicBezTo>
                    <a:lnTo>
                      <a:pt x="2604" y="252"/>
                    </a:lnTo>
                    <a:lnTo>
                      <a:pt x="2604" y="252"/>
                    </a:lnTo>
                    <a:cubicBezTo>
                      <a:pt x="2522" y="276"/>
                      <a:pt x="2439" y="294"/>
                      <a:pt x="2356" y="306"/>
                    </a:cubicBezTo>
                    <a:lnTo>
                      <a:pt x="2356" y="30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571" y="260"/>
                      <a:pt x="1839" y="323"/>
                      <a:pt x="2111" y="323"/>
                    </a:cubicBezTo>
                    <a:cubicBezTo>
                      <a:pt x="2192" y="323"/>
                      <a:pt x="2274" y="317"/>
                      <a:pt x="2356" y="306"/>
                    </a:cubicBezTo>
                    <a:lnTo>
                      <a:pt x="2356" y="306"/>
                    </a:lnTo>
                    <a:lnTo>
                      <a:pt x="2451" y="321"/>
                    </a:lnTo>
                    <a:lnTo>
                      <a:pt x="1418" y="6626"/>
                    </a:lnTo>
                    <a:cubicBezTo>
                      <a:pt x="1418" y="6626"/>
                      <a:pt x="1430" y="6975"/>
                      <a:pt x="977" y="6975"/>
                    </a:cubicBezTo>
                    <a:cubicBezTo>
                      <a:pt x="925" y="6975"/>
                      <a:pt x="868" y="6971"/>
                      <a:pt x="805" y="6961"/>
                    </a:cubicBezTo>
                    <a:cubicBezTo>
                      <a:pt x="177" y="6863"/>
                      <a:pt x="219" y="6431"/>
                      <a:pt x="219" y="6431"/>
                    </a:cubicBezTo>
                    <a:lnTo>
                      <a:pt x="1251" y="126"/>
                    </a:lnTo>
                    <a:lnTo>
                      <a:pt x="1328" y="139"/>
                    </a:lnTo>
                    <a:lnTo>
                      <a:pt x="1328" y="139"/>
                    </a:lnTo>
                    <a:cubicBezTo>
                      <a:pt x="1248" y="99"/>
                      <a:pt x="1171" y="53"/>
                      <a:pt x="10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5"/>
              <p:cNvSpPr/>
              <p:nvPr/>
            </p:nvSpPr>
            <p:spPr>
              <a:xfrm>
                <a:off x="2420772" y="3820346"/>
                <a:ext cx="266149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13" extrusionOk="0">
                    <a:moveTo>
                      <a:pt x="1227" y="223"/>
                    </a:moveTo>
                    <a:cubicBezTo>
                      <a:pt x="1864" y="223"/>
                      <a:pt x="2957" y="596"/>
                      <a:pt x="2080" y="900"/>
                    </a:cubicBezTo>
                    <a:cubicBezTo>
                      <a:pt x="1962" y="948"/>
                      <a:pt x="1838" y="972"/>
                      <a:pt x="1716" y="972"/>
                    </a:cubicBezTo>
                    <a:cubicBezTo>
                      <a:pt x="1448" y="972"/>
                      <a:pt x="1188" y="860"/>
                      <a:pt x="1006" y="649"/>
                    </a:cubicBezTo>
                    <a:cubicBezTo>
                      <a:pt x="656" y="339"/>
                      <a:pt x="870" y="223"/>
                      <a:pt x="1227" y="223"/>
                    </a:cubicBezTo>
                    <a:close/>
                    <a:moveTo>
                      <a:pt x="1130" y="0"/>
                    </a:moveTo>
                    <a:cubicBezTo>
                      <a:pt x="255" y="0"/>
                      <a:pt x="1" y="542"/>
                      <a:pt x="1536" y="1207"/>
                    </a:cubicBezTo>
                    <a:cubicBezTo>
                      <a:pt x="1574" y="1210"/>
                      <a:pt x="1615" y="1212"/>
                      <a:pt x="1659" y="1212"/>
                    </a:cubicBezTo>
                    <a:cubicBezTo>
                      <a:pt x="2299" y="1212"/>
                      <a:pt x="3425" y="837"/>
                      <a:pt x="2498" y="328"/>
                    </a:cubicBezTo>
                    <a:cubicBezTo>
                      <a:pt x="1990" y="99"/>
                      <a:pt x="1503" y="0"/>
                      <a:pt x="11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5"/>
              <p:cNvSpPr/>
              <p:nvPr/>
            </p:nvSpPr>
            <p:spPr>
              <a:xfrm>
                <a:off x="2437785" y="3825706"/>
                <a:ext cx="212002" cy="839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080" extrusionOk="0">
                    <a:moveTo>
                      <a:pt x="1030" y="48"/>
                    </a:moveTo>
                    <a:cubicBezTo>
                      <a:pt x="1702" y="48"/>
                      <a:pt x="2728" y="383"/>
                      <a:pt x="2265" y="761"/>
                    </a:cubicBezTo>
                    <a:lnTo>
                      <a:pt x="2251" y="761"/>
                    </a:lnTo>
                    <a:cubicBezTo>
                      <a:pt x="1974" y="935"/>
                      <a:pt x="1732" y="989"/>
                      <a:pt x="1541" y="989"/>
                    </a:cubicBezTo>
                    <a:cubicBezTo>
                      <a:pt x="1242" y="989"/>
                      <a:pt x="1066" y="859"/>
                      <a:pt x="1066" y="859"/>
                    </a:cubicBezTo>
                    <a:cubicBezTo>
                      <a:pt x="174" y="267"/>
                      <a:pt x="486" y="48"/>
                      <a:pt x="1030" y="48"/>
                    </a:cubicBezTo>
                    <a:close/>
                    <a:moveTo>
                      <a:pt x="842" y="0"/>
                    </a:moveTo>
                    <a:cubicBezTo>
                      <a:pt x="278" y="0"/>
                      <a:pt x="1" y="222"/>
                      <a:pt x="996" y="929"/>
                    </a:cubicBezTo>
                    <a:cubicBezTo>
                      <a:pt x="996" y="929"/>
                      <a:pt x="1204" y="1079"/>
                      <a:pt x="1550" y="1079"/>
                    </a:cubicBezTo>
                    <a:cubicBezTo>
                      <a:pt x="1771" y="1079"/>
                      <a:pt x="2048" y="1018"/>
                      <a:pt x="2363" y="817"/>
                    </a:cubicBezTo>
                    <a:cubicBezTo>
                      <a:pt x="2489" y="733"/>
                      <a:pt x="2516" y="580"/>
                      <a:pt x="2433" y="468"/>
                    </a:cubicBezTo>
                    <a:cubicBezTo>
                      <a:pt x="2485" y="283"/>
                      <a:pt x="148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5"/>
              <p:cNvSpPr/>
              <p:nvPr/>
            </p:nvSpPr>
            <p:spPr>
              <a:xfrm>
                <a:off x="2425200" y="3824153"/>
                <a:ext cx="61837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796" h="698" extrusionOk="0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0" y="42"/>
                      <a:pt x="781" y="698"/>
                    </a:cubicBezTo>
                    <a:cubicBezTo>
                      <a:pt x="781" y="684"/>
                      <a:pt x="223" y="154"/>
                      <a:pt x="7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5"/>
              <p:cNvSpPr/>
              <p:nvPr/>
            </p:nvSpPr>
            <p:spPr>
              <a:xfrm>
                <a:off x="2413236" y="4000732"/>
                <a:ext cx="147446" cy="434648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5595" extrusionOk="0">
                    <a:moveTo>
                      <a:pt x="1145" y="5022"/>
                    </a:moveTo>
                    <a:cubicBezTo>
                      <a:pt x="1145" y="5594"/>
                      <a:pt x="1" y="5315"/>
                      <a:pt x="85" y="4855"/>
                    </a:cubicBezTo>
                    <a:lnTo>
                      <a:pt x="838" y="182"/>
                    </a:lnTo>
                    <a:cubicBezTo>
                      <a:pt x="1214" y="1"/>
                      <a:pt x="1689" y="196"/>
                      <a:pt x="1898" y="3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BA42"/>
                  </a:gs>
                  <a:gs pos="100000">
                    <a:srgbClr val="B8770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5"/>
              <p:cNvSpPr/>
              <p:nvPr/>
            </p:nvSpPr>
            <p:spPr>
              <a:xfrm>
                <a:off x="2452235" y="4018056"/>
                <a:ext cx="109536" cy="39836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128" extrusionOk="0">
                    <a:moveTo>
                      <a:pt x="1145" y="1"/>
                    </a:moveTo>
                    <a:lnTo>
                      <a:pt x="824" y="168"/>
                    </a:lnTo>
                    <a:cubicBezTo>
                      <a:pt x="810" y="168"/>
                      <a:pt x="1" y="5092"/>
                      <a:pt x="1" y="5092"/>
                    </a:cubicBezTo>
                    <a:cubicBezTo>
                      <a:pt x="78" y="5117"/>
                      <a:pt x="148" y="5128"/>
                      <a:pt x="211" y="5128"/>
                    </a:cubicBezTo>
                    <a:cubicBezTo>
                      <a:pt x="537" y="5128"/>
                      <a:pt x="678" y="4846"/>
                      <a:pt x="643" y="4799"/>
                    </a:cubicBezTo>
                    <a:lnTo>
                      <a:pt x="1410" y="140"/>
                    </a:lnTo>
                    <a:cubicBezTo>
                      <a:pt x="1326" y="85"/>
                      <a:pt x="1242" y="29"/>
                      <a:pt x="114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5"/>
              <p:cNvSpPr/>
              <p:nvPr/>
            </p:nvSpPr>
            <p:spPr>
              <a:xfrm>
                <a:off x="2478259" y="4008501"/>
                <a:ext cx="82424" cy="244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15" extrusionOk="0">
                    <a:moveTo>
                      <a:pt x="276" y="0"/>
                    </a:moveTo>
                    <a:cubicBezTo>
                      <a:pt x="168" y="0"/>
                      <a:pt x="70" y="20"/>
                      <a:pt x="1" y="68"/>
                    </a:cubicBezTo>
                    <a:cubicBezTo>
                      <a:pt x="191" y="220"/>
                      <a:pt x="524" y="314"/>
                      <a:pt x="779" y="314"/>
                    </a:cubicBezTo>
                    <a:cubicBezTo>
                      <a:pt x="897" y="314"/>
                      <a:pt x="999" y="294"/>
                      <a:pt x="1061" y="249"/>
                    </a:cubicBezTo>
                    <a:cubicBezTo>
                      <a:pt x="1029" y="176"/>
                      <a:pt x="604" y="0"/>
                      <a:pt x="276" y="0"/>
                    </a:cubicBezTo>
                    <a:close/>
                  </a:path>
                </a:pathLst>
              </a:custGeom>
              <a:solidFill>
                <a:srgbClr val="F9C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5"/>
              <p:cNvSpPr/>
              <p:nvPr/>
            </p:nvSpPr>
            <p:spPr>
              <a:xfrm>
                <a:off x="2512985" y="4009433"/>
                <a:ext cx="47699" cy="2416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1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56" y="0"/>
                      <a:pt x="167" y="182"/>
                      <a:pt x="0" y="265"/>
                    </a:cubicBezTo>
                    <a:cubicBezTo>
                      <a:pt x="91" y="296"/>
                      <a:pt x="184" y="310"/>
                      <a:pt x="275" y="310"/>
                    </a:cubicBezTo>
                    <a:cubicBezTo>
                      <a:pt x="394" y="310"/>
                      <a:pt x="511" y="285"/>
                      <a:pt x="614" y="237"/>
                    </a:cubicBezTo>
                    <a:cubicBezTo>
                      <a:pt x="446" y="126"/>
                      <a:pt x="265" y="42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5"/>
              <p:cNvSpPr/>
              <p:nvPr/>
            </p:nvSpPr>
            <p:spPr>
              <a:xfrm>
                <a:off x="2478259" y="4009044"/>
                <a:ext cx="82424" cy="1996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7" extrusionOk="0">
                    <a:moveTo>
                      <a:pt x="355" y="1"/>
                    </a:moveTo>
                    <a:cubicBezTo>
                      <a:pt x="241" y="1"/>
                      <a:pt x="121" y="21"/>
                      <a:pt x="1" y="75"/>
                    </a:cubicBezTo>
                    <a:lnTo>
                      <a:pt x="29" y="75"/>
                    </a:lnTo>
                    <a:cubicBezTo>
                      <a:pt x="42" y="48"/>
                      <a:pt x="107" y="37"/>
                      <a:pt x="197" y="37"/>
                    </a:cubicBezTo>
                    <a:cubicBezTo>
                      <a:pt x="482" y="37"/>
                      <a:pt x="1026" y="151"/>
                      <a:pt x="1047" y="256"/>
                    </a:cubicBezTo>
                    <a:lnTo>
                      <a:pt x="1061" y="242"/>
                    </a:lnTo>
                    <a:cubicBezTo>
                      <a:pt x="1061" y="242"/>
                      <a:pt x="744" y="1"/>
                      <a:pt x="35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5"/>
              <p:cNvSpPr/>
              <p:nvPr/>
            </p:nvSpPr>
            <p:spPr>
              <a:xfrm>
                <a:off x="2419762" y="3969347"/>
                <a:ext cx="79161" cy="419421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399" extrusionOk="0">
                    <a:moveTo>
                      <a:pt x="1019" y="0"/>
                    </a:moveTo>
                    <a:lnTo>
                      <a:pt x="1" y="5259"/>
                    </a:lnTo>
                    <a:cubicBezTo>
                      <a:pt x="56" y="5357"/>
                      <a:pt x="196" y="5398"/>
                      <a:pt x="293" y="5343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5"/>
              <p:cNvSpPr/>
              <p:nvPr/>
            </p:nvSpPr>
            <p:spPr>
              <a:xfrm>
                <a:off x="2476006" y="4374244"/>
                <a:ext cx="19810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3" extrusionOk="0">
                    <a:moveTo>
                      <a:pt x="127" y="1"/>
                    </a:moveTo>
                    <a:cubicBezTo>
                      <a:pt x="75" y="1"/>
                      <a:pt x="22" y="33"/>
                      <a:pt x="16" y="103"/>
                    </a:cubicBezTo>
                    <a:cubicBezTo>
                      <a:pt x="1" y="186"/>
                      <a:pt x="64" y="233"/>
                      <a:pt x="127" y="233"/>
                    </a:cubicBezTo>
                    <a:cubicBezTo>
                      <a:pt x="180" y="233"/>
                      <a:pt x="233" y="200"/>
                      <a:pt x="239" y="131"/>
                    </a:cubicBezTo>
                    <a:cubicBezTo>
                      <a:pt x="254" y="47"/>
                      <a:pt x="191" y="1"/>
                      <a:pt x="1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5"/>
              <p:cNvSpPr/>
              <p:nvPr/>
            </p:nvSpPr>
            <p:spPr>
              <a:xfrm>
                <a:off x="2453244" y="4295160"/>
                <a:ext cx="20897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3" extrusionOk="0">
                    <a:moveTo>
                      <a:pt x="139" y="0"/>
                    </a:moveTo>
                    <a:cubicBezTo>
                      <a:pt x="85" y="0"/>
                      <a:pt x="29" y="33"/>
                      <a:pt x="16" y="102"/>
                    </a:cubicBezTo>
                    <a:cubicBezTo>
                      <a:pt x="1" y="186"/>
                      <a:pt x="64" y="232"/>
                      <a:pt x="130" y="232"/>
                    </a:cubicBezTo>
                    <a:cubicBezTo>
                      <a:pt x="184" y="232"/>
                      <a:pt x="240" y="200"/>
                      <a:pt x="253" y="130"/>
                    </a:cubicBezTo>
                    <a:cubicBezTo>
                      <a:pt x="268" y="47"/>
                      <a:pt x="205" y="0"/>
                      <a:pt x="13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5"/>
              <p:cNvSpPr/>
              <p:nvPr/>
            </p:nvSpPr>
            <p:spPr>
              <a:xfrm>
                <a:off x="2503662" y="4208152"/>
                <a:ext cx="19111" cy="1693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18" extrusionOk="0">
                    <a:moveTo>
                      <a:pt x="121" y="1"/>
                    </a:moveTo>
                    <a:cubicBezTo>
                      <a:pt x="70" y="1"/>
                      <a:pt x="21" y="30"/>
                      <a:pt x="9" y="93"/>
                    </a:cubicBezTo>
                    <a:cubicBezTo>
                      <a:pt x="1" y="170"/>
                      <a:pt x="63" y="218"/>
                      <a:pt x="126" y="218"/>
                    </a:cubicBezTo>
                    <a:cubicBezTo>
                      <a:pt x="176" y="218"/>
                      <a:pt x="227" y="188"/>
                      <a:pt x="246" y="121"/>
                    </a:cubicBezTo>
                    <a:cubicBezTo>
                      <a:pt x="246" y="44"/>
                      <a:pt x="182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2477094" y="4108171"/>
                <a:ext cx="20276" cy="1856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9" extrusionOk="0">
                    <a:moveTo>
                      <a:pt x="127" y="0"/>
                    </a:moveTo>
                    <a:cubicBezTo>
                      <a:pt x="77" y="0"/>
                      <a:pt x="28" y="30"/>
                      <a:pt x="16" y="96"/>
                    </a:cubicBezTo>
                    <a:cubicBezTo>
                      <a:pt x="0" y="189"/>
                      <a:pt x="66" y="239"/>
                      <a:pt x="133" y="239"/>
                    </a:cubicBezTo>
                    <a:cubicBezTo>
                      <a:pt x="186" y="239"/>
                      <a:pt x="240" y="207"/>
                      <a:pt x="253" y="138"/>
                    </a:cubicBezTo>
                    <a:cubicBezTo>
                      <a:pt x="261" y="51"/>
                      <a:pt x="192" y="0"/>
                      <a:pt x="12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2513917" y="4086497"/>
                <a:ext cx="1981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35" extrusionOk="0">
                    <a:moveTo>
                      <a:pt x="120" y="0"/>
                    </a:moveTo>
                    <a:cubicBezTo>
                      <a:pt x="70" y="0"/>
                      <a:pt x="22" y="30"/>
                      <a:pt x="16" y="96"/>
                    </a:cubicBezTo>
                    <a:cubicBezTo>
                      <a:pt x="0" y="183"/>
                      <a:pt x="70" y="234"/>
                      <a:pt x="135" y="234"/>
                    </a:cubicBezTo>
                    <a:cubicBezTo>
                      <a:pt x="185" y="234"/>
                      <a:pt x="233" y="205"/>
                      <a:pt x="239" y="138"/>
                    </a:cubicBezTo>
                    <a:cubicBezTo>
                      <a:pt x="255" y="51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2524715" y="4051771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1" y="1"/>
                    </a:moveTo>
                    <a:cubicBezTo>
                      <a:pt x="70" y="1"/>
                      <a:pt x="23" y="31"/>
                      <a:pt x="16" y="97"/>
                    </a:cubicBezTo>
                    <a:cubicBezTo>
                      <a:pt x="1" y="184"/>
                      <a:pt x="66" y="235"/>
                      <a:pt x="130" y="235"/>
                    </a:cubicBezTo>
                    <a:cubicBezTo>
                      <a:pt x="179" y="235"/>
                      <a:pt x="228" y="205"/>
                      <a:pt x="240" y="139"/>
                    </a:cubicBezTo>
                    <a:cubicBezTo>
                      <a:pt x="255" y="52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2485717" y="4026834"/>
                <a:ext cx="19887" cy="18334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6" extrusionOk="0">
                    <a:moveTo>
                      <a:pt x="126" y="1"/>
                    </a:moveTo>
                    <a:cubicBezTo>
                      <a:pt x="77" y="1"/>
                      <a:pt x="28" y="31"/>
                      <a:pt x="16" y="97"/>
                    </a:cubicBezTo>
                    <a:cubicBezTo>
                      <a:pt x="1" y="184"/>
                      <a:pt x="70" y="235"/>
                      <a:pt x="135" y="235"/>
                    </a:cubicBezTo>
                    <a:cubicBezTo>
                      <a:pt x="186" y="235"/>
                      <a:pt x="233" y="205"/>
                      <a:pt x="240" y="139"/>
                    </a:cubicBezTo>
                    <a:cubicBezTo>
                      <a:pt x="255" y="52"/>
                      <a:pt x="190" y="1"/>
                      <a:pt x="12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2458682" y="4351482"/>
                <a:ext cx="20276" cy="18101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33" extrusionOk="0">
                    <a:moveTo>
                      <a:pt x="134" y="1"/>
                    </a:moveTo>
                    <a:cubicBezTo>
                      <a:pt x="81" y="1"/>
                      <a:pt x="28" y="33"/>
                      <a:pt x="16" y="103"/>
                    </a:cubicBezTo>
                    <a:cubicBezTo>
                      <a:pt x="0" y="186"/>
                      <a:pt x="64" y="233"/>
                      <a:pt x="129" y="233"/>
                    </a:cubicBezTo>
                    <a:cubicBezTo>
                      <a:pt x="184" y="233"/>
                      <a:pt x="240" y="200"/>
                      <a:pt x="253" y="131"/>
                    </a:cubicBezTo>
                    <a:cubicBezTo>
                      <a:pt x="260" y="47"/>
                      <a:pt x="198" y="1"/>
                      <a:pt x="13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2438173" y="4372690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0"/>
                    </a:moveTo>
                    <a:cubicBezTo>
                      <a:pt x="51" y="0"/>
                      <a:pt x="14" y="22"/>
                      <a:pt x="1" y="67"/>
                    </a:cubicBezTo>
                    <a:cubicBezTo>
                      <a:pt x="1" y="119"/>
                      <a:pt x="41" y="147"/>
                      <a:pt x="82" y="147"/>
                    </a:cubicBezTo>
                    <a:cubicBezTo>
                      <a:pt x="118" y="147"/>
                      <a:pt x="155" y="126"/>
                      <a:pt x="168" y="81"/>
                    </a:cubicBezTo>
                    <a:cubicBezTo>
                      <a:pt x="168" y="29"/>
                      <a:pt x="128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2451691" y="4329963"/>
                <a:ext cx="13750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60" extrusionOk="0">
                    <a:moveTo>
                      <a:pt x="88" y="1"/>
                    </a:moveTo>
                    <a:cubicBezTo>
                      <a:pt x="52" y="1"/>
                      <a:pt x="14" y="23"/>
                      <a:pt x="8" y="73"/>
                    </a:cubicBezTo>
                    <a:cubicBezTo>
                      <a:pt x="0" y="127"/>
                      <a:pt x="43" y="159"/>
                      <a:pt x="86" y="159"/>
                    </a:cubicBezTo>
                    <a:cubicBezTo>
                      <a:pt x="120" y="159"/>
                      <a:pt x="155" y="137"/>
                      <a:pt x="161" y="87"/>
                    </a:cubicBezTo>
                    <a:cubicBezTo>
                      <a:pt x="177" y="33"/>
                      <a:pt x="133" y="1"/>
                      <a:pt x="8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2486805" y="4311630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1" y="134"/>
                      <a:pt x="47" y="171"/>
                      <a:pt x="92" y="171"/>
                    </a:cubicBezTo>
                    <a:cubicBezTo>
                      <a:pt x="128" y="171"/>
                      <a:pt x="164" y="149"/>
                      <a:pt x="170" y="100"/>
                    </a:cubicBezTo>
                    <a:cubicBezTo>
                      <a:pt x="178" y="37"/>
                      <a:pt x="133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5"/>
              <p:cNvSpPr/>
              <p:nvPr/>
            </p:nvSpPr>
            <p:spPr>
              <a:xfrm>
                <a:off x="2483076" y="4235808"/>
                <a:ext cx="14294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5" extrusionOk="0">
                    <a:moveTo>
                      <a:pt x="87" y="0"/>
                    </a:moveTo>
                    <a:cubicBezTo>
                      <a:pt x="50" y="0"/>
                      <a:pt x="15" y="22"/>
                      <a:pt x="8" y="71"/>
                    </a:cubicBezTo>
                    <a:cubicBezTo>
                      <a:pt x="1" y="133"/>
                      <a:pt x="44" y="165"/>
                      <a:pt x="89" y="165"/>
                    </a:cubicBezTo>
                    <a:cubicBezTo>
                      <a:pt x="125" y="165"/>
                      <a:pt x="163" y="143"/>
                      <a:pt x="176" y="99"/>
                    </a:cubicBezTo>
                    <a:cubicBezTo>
                      <a:pt x="184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45"/>
              <p:cNvSpPr/>
              <p:nvPr/>
            </p:nvSpPr>
            <p:spPr>
              <a:xfrm>
                <a:off x="2490689" y="4191372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0"/>
                    </a:moveTo>
                    <a:cubicBezTo>
                      <a:pt x="50" y="0"/>
                      <a:pt x="14" y="23"/>
                      <a:pt x="8" y="71"/>
                    </a:cubicBezTo>
                    <a:cubicBezTo>
                      <a:pt x="0" y="134"/>
                      <a:pt x="45" y="170"/>
                      <a:pt x="91" y="170"/>
                    </a:cubicBezTo>
                    <a:cubicBezTo>
                      <a:pt x="127" y="170"/>
                      <a:pt x="163" y="148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45"/>
              <p:cNvSpPr/>
              <p:nvPr/>
            </p:nvSpPr>
            <p:spPr>
              <a:xfrm>
                <a:off x="2470568" y="4197898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55" y="0"/>
                      <a:pt x="22" y="22"/>
                      <a:pt x="16" y="71"/>
                    </a:cubicBezTo>
                    <a:cubicBezTo>
                      <a:pt x="0" y="127"/>
                      <a:pt x="48" y="160"/>
                      <a:pt x="94" y="160"/>
                    </a:cubicBezTo>
                    <a:cubicBezTo>
                      <a:pt x="129" y="160"/>
                      <a:pt x="163" y="141"/>
                      <a:pt x="169" y="99"/>
                    </a:cubicBezTo>
                    <a:cubicBezTo>
                      <a:pt x="177" y="36"/>
                      <a:pt x="132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5"/>
              <p:cNvSpPr/>
              <p:nvPr/>
            </p:nvSpPr>
            <p:spPr>
              <a:xfrm>
                <a:off x="2454254" y="4192227"/>
                <a:ext cx="14527" cy="1266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63" extrusionOk="0">
                    <a:moveTo>
                      <a:pt x="89" y="1"/>
                    </a:moveTo>
                    <a:cubicBezTo>
                      <a:pt x="55" y="1"/>
                      <a:pt x="23" y="20"/>
                      <a:pt x="17" y="60"/>
                    </a:cubicBezTo>
                    <a:cubicBezTo>
                      <a:pt x="1" y="125"/>
                      <a:pt x="51" y="162"/>
                      <a:pt x="98" y="162"/>
                    </a:cubicBezTo>
                    <a:cubicBezTo>
                      <a:pt x="132" y="162"/>
                      <a:pt x="164" y="143"/>
                      <a:pt x="170" y="102"/>
                    </a:cubicBezTo>
                    <a:cubicBezTo>
                      <a:pt x="186" y="37"/>
                      <a:pt x="137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5"/>
              <p:cNvSpPr/>
              <p:nvPr/>
            </p:nvSpPr>
            <p:spPr>
              <a:xfrm>
                <a:off x="2466373" y="4160764"/>
                <a:ext cx="13051" cy="1118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78" y="0"/>
                    </a:moveTo>
                    <a:cubicBezTo>
                      <a:pt x="45" y="0"/>
                      <a:pt x="12" y="19"/>
                      <a:pt x="0" y="61"/>
                    </a:cubicBezTo>
                    <a:cubicBezTo>
                      <a:pt x="0" y="115"/>
                      <a:pt x="44" y="144"/>
                      <a:pt x="87" y="144"/>
                    </a:cubicBezTo>
                    <a:cubicBezTo>
                      <a:pt x="121" y="144"/>
                      <a:pt x="155" y="126"/>
                      <a:pt x="168" y="89"/>
                    </a:cubicBezTo>
                    <a:cubicBezTo>
                      <a:pt x="168" y="33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5"/>
              <p:cNvSpPr/>
              <p:nvPr/>
            </p:nvSpPr>
            <p:spPr>
              <a:xfrm>
                <a:off x="2496127" y="415858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0" y="0"/>
                    </a:moveTo>
                    <a:cubicBezTo>
                      <a:pt x="55" y="0"/>
                      <a:pt x="20" y="19"/>
                      <a:pt x="8" y="61"/>
                    </a:cubicBezTo>
                    <a:cubicBezTo>
                      <a:pt x="0" y="124"/>
                      <a:pt x="49" y="160"/>
                      <a:pt x="97" y="160"/>
                    </a:cubicBezTo>
                    <a:cubicBezTo>
                      <a:pt x="134" y="160"/>
                      <a:pt x="169" y="138"/>
                      <a:pt x="175" y="89"/>
                    </a:cubicBezTo>
                    <a:cubicBezTo>
                      <a:pt x="183" y="33"/>
                      <a:pt x="137" y="0"/>
                      <a:pt x="9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5"/>
              <p:cNvSpPr/>
              <p:nvPr/>
            </p:nvSpPr>
            <p:spPr>
              <a:xfrm>
                <a:off x="2492864" y="4065366"/>
                <a:ext cx="12585" cy="11264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5" extrusionOk="0">
                    <a:moveTo>
                      <a:pt x="75" y="1"/>
                    </a:moveTo>
                    <a:cubicBezTo>
                      <a:pt x="43" y="1"/>
                      <a:pt x="14" y="20"/>
                      <a:pt x="8" y="61"/>
                    </a:cubicBezTo>
                    <a:cubicBezTo>
                      <a:pt x="0" y="116"/>
                      <a:pt x="40" y="144"/>
                      <a:pt x="82" y="144"/>
                    </a:cubicBezTo>
                    <a:cubicBezTo>
                      <a:pt x="115" y="144"/>
                      <a:pt x="149" y="126"/>
                      <a:pt x="161" y="89"/>
                    </a:cubicBezTo>
                    <a:cubicBezTo>
                      <a:pt x="161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5"/>
              <p:cNvSpPr/>
              <p:nvPr/>
            </p:nvSpPr>
            <p:spPr>
              <a:xfrm>
                <a:off x="2510188" y="4129612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87" y="0"/>
                    </a:moveTo>
                    <a:cubicBezTo>
                      <a:pt x="50" y="0"/>
                      <a:pt x="14" y="22"/>
                      <a:pt x="8" y="71"/>
                    </a:cubicBezTo>
                    <a:cubicBezTo>
                      <a:pt x="0" y="127"/>
                      <a:pt x="47" y="160"/>
                      <a:pt x="93" y="160"/>
                    </a:cubicBezTo>
                    <a:cubicBezTo>
                      <a:pt x="128" y="160"/>
                      <a:pt x="164" y="141"/>
                      <a:pt x="176" y="99"/>
                    </a:cubicBezTo>
                    <a:cubicBezTo>
                      <a:pt x="183" y="37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5"/>
              <p:cNvSpPr/>
              <p:nvPr/>
            </p:nvSpPr>
            <p:spPr>
              <a:xfrm>
                <a:off x="2451069" y="4392889"/>
                <a:ext cx="13828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1" extrusionOk="0">
                    <a:moveTo>
                      <a:pt x="89" y="1"/>
                    </a:moveTo>
                    <a:cubicBezTo>
                      <a:pt x="55" y="1"/>
                      <a:pt x="22" y="23"/>
                      <a:pt x="16" y="72"/>
                    </a:cubicBezTo>
                    <a:cubicBezTo>
                      <a:pt x="0" y="135"/>
                      <a:pt x="46" y="171"/>
                      <a:pt x="92" y="171"/>
                    </a:cubicBezTo>
                    <a:cubicBezTo>
                      <a:pt x="128" y="171"/>
                      <a:pt x="163" y="149"/>
                      <a:pt x="169" y="100"/>
                    </a:cubicBezTo>
                    <a:cubicBezTo>
                      <a:pt x="177" y="37"/>
                      <a:pt x="132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5"/>
              <p:cNvSpPr/>
              <p:nvPr/>
            </p:nvSpPr>
            <p:spPr>
              <a:xfrm>
                <a:off x="2437086" y="4341228"/>
                <a:ext cx="13129" cy="11497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48" extrusionOk="0">
                    <a:moveTo>
                      <a:pt x="87" y="1"/>
                    </a:moveTo>
                    <a:cubicBezTo>
                      <a:pt x="51" y="1"/>
                      <a:pt x="14" y="22"/>
                      <a:pt x="1" y="67"/>
                    </a:cubicBezTo>
                    <a:cubicBezTo>
                      <a:pt x="1" y="120"/>
                      <a:pt x="41" y="148"/>
                      <a:pt x="82" y="148"/>
                    </a:cubicBezTo>
                    <a:cubicBezTo>
                      <a:pt x="118" y="148"/>
                      <a:pt x="155" y="127"/>
                      <a:pt x="168" y="81"/>
                    </a:cubicBezTo>
                    <a:cubicBezTo>
                      <a:pt x="168" y="29"/>
                      <a:pt x="128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5"/>
              <p:cNvSpPr/>
              <p:nvPr/>
            </p:nvSpPr>
            <p:spPr>
              <a:xfrm>
                <a:off x="2448428" y="425204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87" y="1"/>
                    </a:moveTo>
                    <a:cubicBezTo>
                      <a:pt x="50" y="1"/>
                      <a:pt x="14" y="23"/>
                      <a:pt x="8" y="72"/>
                    </a:cubicBezTo>
                    <a:cubicBezTo>
                      <a:pt x="0" y="134"/>
                      <a:pt x="45" y="171"/>
                      <a:pt x="91" y="171"/>
                    </a:cubicBezTo>
                    <a:cubicBezTo>
                      <a:pt x="127" y="171"/>
                      <a:pt x="163" y="148"/>
                      <a:pt x="176" y="99"/>
                    </a:cubicBezTo>
                    <a:cubicBezTo>
                      <a:pt x="183" y="37"/>
                      <a:pt x="134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5"/>
              <p:cNvSpPr/>
              <p:nvPr/>
            </p:nvSpPr>
            <p:spPr>
              <a:xfrm>
                <a:off x="2477715" y="4268203"/>
                <a:ext cx="14216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5" y="1"/>
                    </a:moveTo>
                    <a:cubicBezTo>
                      <a:pt x="58" y="1"/>
                      <a:pt x="20" y="23"/>
                      <a:pt x="8" y="73"/>
                    </a:cubicBezTo>
                    <a:cubicBezTo>
                      <a:pt x="0" y="126"/>
                      <a:pt x="47" y="159"/>
                      <a:pt x="93" y="159"/>
                    </a:cubicBezTo>
                    <a:cubicBezTo>
                      <a:pt x="131" y="159"/>
                      <a:pt x="169" y="137"/>
                      <a:pt x="175" y="87"/>
                    </a:cubicBezTo>
                    <a:cubicBezTo>
                      <a:pt x="183" y="33"/>
                      <a:pt x="140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5"/>
              <p:cNvSpPr/>
              <p:nvPr/>
            </p:nvSpPr>
            <p:spPr>
              <a:xfrm>
                <a:off x="2497681" y="4277759"/>
                <a:ext cx="13828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1" extrusionOk="0">
                    <a:moveTo>
                      <a:pt x="87" y="1"/>
                    </a:moveTo>
                    <a:cubicBezTo>
                      <a:pt x="54" y="1"/>
                      <a:pt x="22" y="19"/>
                      <a:pt x="16" y="61"/>
                    </a:cubicBezTo>
                    <a:cubicBezTo>
                      <a:pt x="0" y="124"/>
                      <a:pt x="46" y="160"/>
                      <a:pt x="92" y="160"/>
                    </a:cubicBezTo>
                    <a:cubicBezTo>
                      <a:pt x="127" y="160"/>
                      <a:pt x="163" y="138"/>
                      <a:pt x="169" y="89"/>
                    </a:cubicBezTo>
                    <a:cubicBezTo>
                      <a:pt x="177" y="34"/>
                      <a:pt x="131" y="1"/>
                      <a:pt x="8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5"/>
              <p:cNvSpPr/>
              <p:nvPr/>
            </p:nvSpPr>
            <p:spPr>
              <a:xfrm>
                <a:off x="2480901" y="4338431"/>
                <a:ext cx="5671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59" extrusionOk="0">
                    <a:moveTo>
                      <a:pt x="37" y="0"/>
                    </a:moveTo>
                    <a:cubicBezTo>
                      <a:pt x="23" y="0"/>
                      <a:pt x="9" y="7"/>
                      <a:pt x="9" y="20"/>
                    </a:cubicBezTo>
                    <a:cubicBezTo>
                      <a:pt x="0" y="44"/>
                      <a:pt x="21" y="59"/>
                      <a:pt x="39" y="59"/>
                    </a:cubicBezTo>
                    <a:cubicBezTo>
                      <a:pt x="52" y="59"/>
                      <a:pt x="64" y="51"/>
                      <a:pt x="64" y="34"/>
                    </a:cubicBezTo>
                    <a:cubicBezTo>
                      <a:pt x="72" y="11"/>
                      <a:pt x="54" y="0"/>
                      <a:pt x="3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5"/>
              <p:cNvSpPr/>
              <p:nvPr/>
            </p:nvSpPr>
            <p:spPr>
              <a:xfrm>
                <a:off x="2507547" y="4256628"/>
                <a:ext cx="5516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1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7"/>
                    </a:cubicBezTo>
                    <a:cubicBezTo>
                      <a:pt x="0" y="42"/>
                      <a:pt x="17" y="53"/>
                      <a:pt x="35" y="53"/>
                    </a:cubicBezTo>
                    <a:cubicBezTo>
                      <a:pt x="49" y="53"/>
                      <a:pt x="64" y="45"/>
                      <a:pt x="70" y="27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5"/>
              <p:cNvSpPr/>
              <p:nvPr/>
            </p:nvSpPr>
            <p:spPr>
              <a:xfrm>
                <a:off x="2520520" y="4172106"/>
                <a:ext cx="50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5" h="53" extrusionOk="0">
                    <a:moveTo>
                      <a:pt x="29" y="0"/>
                    </a:moveTo>
                    <a:cubicBezTo>
                      <a:pt x="15" y="0"/>
                      <a:pt x="1" y="8"/>
                      <a:pt x="1" y="27"/>
                    </a:cubicBezTo>
                    <a:cubicBezTo>
                      <a:pt x="1" y="42"/>
                      <a:pt x="13" y="53"/>
                      <a:pt x="27" y="53"/>
                    </a:cubicBezTo>
                    <a:cubicBezTo>
                      <a:pt x="38" y="53"/>
                      <a:pt x="50" y="45"/>
                      <a:pt x="57" y="27"/>
                    </a:cubicBezTo>
                    <a:cubicBezTo>
                      <a:pt x="64" y="11"/>
                      <a:pt x="47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5"/>
              <p:cNvSpPr/>
              <p:nvPr/>
            </p:nvSpPr>
            <p:spPr>
              <a:xfrm>
                <a:off x="2532484" y="4143518"/>
                <a:ext cx="4350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28" y="1"/>
                    </a:moveTo>
                    <a:cubicBezTo>
                      <a:pt x="14" y="1"/>
                      <a:pt x="0" y="11"/>
                      <a:pt x="0" y="32"/>
                    </a:cubicBezTo>
                    <a:cubicBezTo>
                      <a:pt x="0" y="46"/>
                      <a:pt x="14" y="53"/>
                      <a:pt x="28" y="53"/>
                    </a:cubicBezTo>
                    <a:cubicBezTo>
                      <a:pt x="42" y="53"/>
                      <a:pt x="56" y="46"/>
                      <a:pt x="56" y="32"/>
                    </a:cubicBezTo>
                    <a:cubicBezTo>
                      <a:pt x="56" y="11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5"/>
              <p:cNvSpPr/>
              <p:nvPr/>
            </p:nvSpPr>
            <p:spPr>
              <a:xfrm>
                <a:off x="2532484" y="4114075"/>
                <a:ext cx="4350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4" extrusionOk="0">
                    <a:moveTo>
                      <a:pt x="30" y="1"/>
                    </a:moveTo>
                    <a:cubicBezTo>
                      <a:pt x="18" y="1"/>
                      <a:pt x="6" y="8"/>
                      <a:pt x="0" y="20"/>
                    </a:cubicBezTo>
                    <a:cubicBezTo>
                      <a:pt x="0" y="43"/>
                      <a:pt x="13" y="54"/>
                      <a:pt x="27" y="54"/>
                    </a:cubicBezTo>
                    <a:cubicBezTo>
                      <a:pt x="38" y="54"/>
                      <a:pt x="50" y="47"/>
                      <a:pt x="56" y="34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5"/>
              <p:cNvSpPr/>
              <p:nvPr/>
            </p:nvSpPr>
            <p:spPr>
              <a:xfrm>
                <a:off x="2509722" y="4107627"/>
                <a:ext cx="4972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9" extrusionOk="0">
                    <a:moveTo>
                      <a:pt x="29" y="0"/>
                    </a:moveTo>
                    <a:cubicBezTo>
                      <a:pt x="14" y="0"/>
                      <a:pt x="0" y="7"/>
                      <a:pt x="0" y="20"/>
                    </a:cubicBezTo>
                    <a:cubicBezTo>
                      <a:pt x="0" y="44"/>
                      <a:pt x="19" y="59"/>
                      <a:pt x="35" y="59"/>
                    </a:cubicBezTo>
                    <a:cubicBezTo>
                      <a:pt x="46" y="59"/>
                      <a:pt x="56" y="51"/>
                      <a:pt x="56" y="34"/>
                    </a:cubicBezTo>
                    <a:cubicBezTo>
                      <a:pt x="64" y="11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5"/>
              <p:cNvSpPr/>
              <p:nvPr/>
            </p:nvSpPr>
            <p:spPr>
              <a:xfrm>
                <a:off x="2489135" y="4090847"/>
                <a:ext cx="5438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53" extrusionOk="0">
                    <a:moveTo>
                      <a:pt x="31" y="0"/>
                    </a:moveTo>
                    <a:cubicBezTo>
                      <a:pt x="19" y="0"/>
                      <a:pt x="7" y="8"/>
                      <a:pt x="0" y="26"/>
                    </a:cubicBezTo>
                    <a:cubicBezTo>
                      <a:pt x="0" y="42"/>
                      <a:pt x="17" y="53"/>
                      <a:pt x="34" y="53"/>
                    </a:cubicBezTo>
                    <a:cubicBezTo>
                      <a:pt x="49" y="53"/>
                      <a:pt x="64" y="45"/>
                      <a:pt x="70" y="26"/>
                    </a:cubicBezTo>
                    <a:cubicBezTo>
                      <a:pt x="62" y="11"/>
                      <a:pt x="46" y="0"/>
                      <a:pt x="3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5"/>
              <p:cNvSpPr/>
              <p:nvPr/>
            </p:nvSpPr>
            <p:spPr>
              <a:xfrm>
                <a:off x="2464198" y="4229904"/>
                <a:ext cx="5516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49" extrusionOk="0">
                    <a:moveTo>
                      <a:pt x="41" y="1"/>
                    </a:moveTo>
                    <a:cubicBezTo>
                      <a:pt x="25" y="1"/>
                      <a:pt x="7" y="8"/>
                      <a:pt x="0" y="22"/>
                    </a:cubicBezTo>
                    <a:cubicBezTo>
                      <a:pt x="0" y="37"/>
                      <a:pt x="17" y="48"/>
                      <a:pt x="35" y="48"/>
                    </a:cubicBezTo>
                    <a:cubicBezTo>
                      <a:pt x="49" y="48"/>
                      <a:pt x="64" y="41"/>
                      <a:pt x="70" y="22"/>
                    </a:cubicBezTo>
                    <a:cubicBezTo>
                      <a:pt x="70" y="8"/>
                      <a:pt x="56" y="1"/>
                      <a:pt x="4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5"/>
              <p:cNvSpPr/>
              <p:nvPr/>
            </p:nvSpPr>
            <p:spPr>
              <a:xfrm>
                <a:off x="2466373" y="4272165"/>
                <a:ext cx="4428" cy="3807"/>
              </a:xfrm>
              <a:custGeom>
                <a:avLst/>
                <a:gdLst/>
                <a:ahLst/>
                <a:cxnLst/>
                <a:rect l="l" t="t" r="r" b="b"/>
                <a:pathLst>
                  <a:path w="57" h="49" extrusionOk="0">
                    <a:moveTo>
                      <a:pt x="33" y="1"/>
                    </a:moveTo>
                    <a:cubicBezTo>
                      <a:pt x="21" y="1"/>
                      <a:pt x="7" y="8"/>
                      <a:pt x="0" y="22"/>
                    </a:cubicBezTo>
                    <a:cubicBezTo>
                      <a:pt x="0" y="37"/>
                      <a:pt x="13" y="48"/>
                      <a:pt x="27" y="48"/>
                    </a:cubicBezTo>
                    <a:cubicBezTo>
                      <a:pt x="38" y="48"/>
                      <a:pt x="50" y="41"/>
                      <a:pt x="56" y="22"/>
                    </a:cubicBezTo>
                    <a:cubicBezTo>
                      <a:pt x="56" y="8"/>
                      <a:pt x="46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5"/>
              <p:cNvSpPr/>
              <p:nvPr/>
            </p:nvSpPr>
            <p:spPr>
              <a:xfrm>
                <a:off x="2439261" y="4298345"/>
                <a:ext cx="5516" cy="458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9" extrusionOk="0">
                    <a:moveTo>
                      <a:pt x="36" y="0"/>
                    </a:moveTo>
                    <a:cubicBezTo>
                      <a:pt x="22" y="0"/>
                      <a:pt x="7" y="7"/>
                      <a:pt x="1" y="20"/>
                    </a:cubicBezTo>
                    <a:cubicBezTo>
                      <a:pt x="1" y="44"/>
                      <a:pt x="19" y="59"/>
                      <a:pt x="38" y="59"/>
                    </a:cubicBezTo>
                    <a:cubicBezTo>
                      <a:pt x="51" y="59"/>
                      <a:pt x="65" y="51"/>
                      <a:pt x="70" y="34"/>
                    </a:cubicBezTo>
                    <a:cubicBezTo>
                      <a:pt x="70" y="11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5"/>
              <p:cNvSpPr/>
              <p:nvPr/>
            </p:nvSpPr>
            <p:spPr>
              <a:xfrm>
                <a:off x="2490223" y="4355755"/>
                <a:ext cx="4350" cy="3884"/>
              </a:xfrm>
              <a:custGeom>
                <a:avLst/>
                <a:gdLst/>
                <a:ahLst/>
                <a:cxnLst/>
                <a:rect l="l" t="t" r="r" b="b"/>
                <a:pathLst>
                  <a:path w="56" h="50" extrusionOk="0">
                    <a:moveTo>
                      <a:pt x="30" y="0"/>
                    </a:moveTo>
                    <a:cubicBezTo>
                      <a:pt x="18" y="0"/>
                      <a:pt x="6" y="7"/>
                      <a:pt x="0" y="20"/>
                    </a:cubicBezTo>
                    <a:cubicBezTo>
                      <a:pt x="0" y="37"/>
                      <a:pt x="21" y="49"/>
                      <a:pt x="38" y="49"/>
                    </a:cubicBezTo>
                    <a:cubicBezTo>
                      <a:pt x="48" y="49"/>
                      <a:pt x="56" y="44"/>
                      <a:pt x="56" y="34"/>
                    </a:cubicBezTo>
                    <a:cubicBezTo>
                      <a:pt x="56" y="11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5"/>
              <p:cNvSpPr/>
              <p:nvPr/>
            </p:nvSpPr>
            <p:spPr>
              <a:xfrm>
                <a:off x="2482610" y="4017046"/>
                <a:ext cx="78073" cy="16081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2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9" y="162"/>
                      <a:pt x="509" y="207"/>
                      <a:pt x="679" y="207"/>
                    </a:cubicBezTo>
                    <a:cubicBezTo>
                      <a:pt x="875" y="207"/>
                      <a:pt x="990" y="147"/>
                      <a:pt x="1005" y="139"/>
                    </a:cubicBezTo>
                    <a:lnTo>
                      <a:pt x="1005" y="139"/>
                    </a:lnTo>
                    <a:cubicBezTo>
                      <a:pt x="900" y="183"/>
                      <a:pt x="791" y="200"/>
                      <a:pt x="686" y="200"/>
                    </a:cubicBezTo>
                    <a:cubicBezTo>
                      <a:pt x="388" y="200"/>
                      <a:pt x="114" y="62"/>
                      <a:pt x="1" y="0"/>
                    </a:cubicBezTo>
                    <a:close/>
                  </a:path>
                </a:pathLst>
              </a:custGeom>
              <a:solidFill>
                <a:srgbClr val="F976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5"/>
              <p:cNvSpPr/>
              <p:nvPr/>
            </p:nvSpPr>
            <p:spPr>
              <a:xfrm>
                <a:off x="1918069" y="3832232"/>
                <a:ext cx="214644" cy="58893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7581" extrusionOk="0">
                    <a:moveTo>
                      <a:pt x="1252" y="1"/>
                    </a:moveTo>
                    <a:cubicBezTo>
                      <a:pt x="1001" y="1"/>
                      <a:pt x="663" y="71"/>
                      <a:pt x="140" y="203"/>
                    </a:cubicBezTo>
                    <a:lnTo>
                      <a:pt x="0" y="482"/>
                    </a:lnTo>
                    <a:cubicBezTo>
                      <a:pt x="516" y="649"/>
                      <a:pt x="1158" y="7275"/>
                      <a:pt x="1646" y="7484"/>
                    </a:cubicBezTo>
                    <a:cubicBezTo>
                      <a:pt x="1771" y="7552"/>
                      <a:pt x="1897" y="7581"/>
                      <a:pt x="2021" y="7581"/>
                    </a:cubicBezTo>
                    <a:cubicBezTo>
                      <a:pt x="2229" y="7581"/>
                      <a:pt x="2436" y="7500"/>
                      <a:pt x="2637" y="7387"/>
                    </a:cubicBezTo>
                    <a:lnTo>
                      <a:pt x="2748" y="7108"/>
                    </a:lnTo>
                    <a:cubicBezTo>
                      <a:pt x="2762" y="6899"/>
                      <a:pt x="1470" y="217"/>
                      <a:pt x="1839" y="217"/>
                    </a:cubicBezTo>
                    <a:cubicBezTo>
                      <a:pt x="1840" y="217"/>
                      <a:pt x="1841" y="217"/>
                      <a:pt x="1842" y="217"/>
                    </a:cubicBezTo>
                    <a:cubicBezTo>
                      <a:pt x="1667" y="71"/>
                      <a:pt x="1503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5"/>
              <p:cNvSpPr/>
              <p:nvPr/>
            </p:nvSpPr>
            <p:spPr>
              <a:xfrm>
                <a:off x="1890257" y="3837204"/>
                <a:ext cx="175335" cy="48786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628" extrusionOk="0">
                    <a:moveTo>
                      <a:pt x="1612" y="1"/>
                    </a:moveTo>
                    <a:cubicBezTo>
                      <a:pt x="980" y="1"/>
                      <a:pt x="0" y="325"/>
                      <a:pt x="735" y="627"/>
                    </a:cubicBezTo>
                    <a:cubicBezTo>
                      <a:pt x="631" y="371"/>
                      <a:pt x="1033" y="248"/>
                      <a:pt x="1394" y="248"/>
                    </a:cubicBezTo>
                    <a:cubicBezTo>
                      <a:pt x="1662" y="248"/>
                      <a:pt x="1907" y="315"/>
                      <a:pt x="1907" y="446"/>
                    </a:cubicBezTo>
                    <a:cubicBezTo>
                      <a:pt x="2257" y="122"/>
                      <a:pt x="2000" y="1"/>
                      <a:pt x="1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5"/>
              <p:cNvSpPr/>
              <p:nvPr/>
            </p:nvSpPr>
            <p:spPr>
              <a:xfrm>
                <a:off x="1935393" y="3878300"/>
                <a:ext cx="205632" cy="546592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7036" extrusionOk="0">
                    <a:moveTo>
                      <a:pt x="1507" y="1"/>
                    </a:moveTo>
                    <a:cubicBezTo>
                      <a:pt x="1432" y="56"/>
                      <a:pt x="1353" y="105"/>
                      <a:pt x="1272" y="146"/>
                    </a:cubicBezTo>
                    <a:lnTo>
                      <a:pt x="1272" y="146"/>
                    </a:lnTo>
                    <a:lnTo>
                      <a:pt x="1395" y="126"/>
                    </a:lnTo>
                    <a:lnTo>
                      <a:pt x="2469" y="6417"/>
                    </a:lnTo>
                    <a:cubicBezTo>
                      <a:pt x="2469" y="6417"/>
                      <a:pt x="2609" y="6821"/>
                      <a:pt x="1995" y="6933"/>
                    </a:cubicBezTo>
                    <a:cubicBezTo>
                      <a:pt x="1928" y="6944"/>
                      <a:pt x="1866" y="6948"/>
                      <a:pt x="1810" y="6948"/>
                    </a:cubicBezTo>
                    <a:cubicBezTo>
                      <a:pt x="1348" y="6948"/>
                      <a:pt x="1270" y="6626"/>
                      <a:pt x="1270" y="6626"/>
                    </a:cubicBezTo>
                    <a:lnTo>
                      <a:pt x="182" y="321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344" y="320"/>
                      <a:pt x="426" y="326"/>
                      <a:pt x="509" y="326"/>
                    </a:cubicBezTo>
                    <a:cubicBezTo>
                      <a:pt x="773" y="326"/>
                      <a:pt x="1035" y="266"/>
                      <a:pt x="1272" y="146"/>
                    </a:cubicBezTo>
                    <a:lnTo>
                      <a:pt x="1272" y="146"/>
                    </a:lnTo>
                    <a:lnTo>
                      <a:pt x="261" y="309"/>
                    </a:lnTo>
                    <a:lnTo>
                      <a:pt x="261" y="309"/>
                    </a:lnTo>
                    <a:cubicBezTo>
                      <a:pt x="174" y="296"/>
                      <a:pt x="87" y="277"/>
                      <a:pt x="0" y="252"/>
                    </a:cubicBezTo>
                    <a:lnTo>
                      <a:pt x="0" y="252"/>
                    </a:lnTo>
                    <a:cubicBezTo>
                      <a:pt x="1" y="252"/>
                      <a:pt x="1158" y="6654"/>
                      <a:pt x="1158" y="6654"/>
                    </a:cubicBezTo>
                    <a:cubicBezTo>
                      <a:pt x="1152" y="6881"/>
                      <a:pt x="1510" y="7035"/>
                      <a:pt x="1869" y="7035"/>
                    </a:cubicBezTo>
                    <a:cubicBezTo>
                      <a:pt x="2258" y="7035"/>
                      <a:pt x="2647" y="6854"/>
                      <a:pt x="2567" y="6389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5"/>
              <p:cNvSpPr/>
              <p:nvPr/>
            </p:nvSpPr>
            <p:spPr>
              <a:xfrm>
                <a:off x="1828886" y="3821744"/>
                <a:ext cx="307011" cy="9019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161" extrusionOk="0">
                    <a:moveTo>
                      <a:pt x="2390" y="205"/>
                    </a:moveTo>
                    <a:cubicBezTo>
                      <a:pt x="2804" y="205"/>
                      <a:pt x="3076" y="340"/>
                      <a:pt x="2627" y="701"/>
                    </a:cubicBezTo>
                    <a:cubicBezTo>
                      <a:pt x="2446" y="865"/>
                      <a:pt x="2222" y="947"/>
                      <a:pt x="1998" y="947"/>
                    </a:cubicBezTo>
                    <a:cubicBezTo>
                      <a:pt x="1840" y="947"/>
                      <a:pt x="1682" y="907"/>
                      <a:pt x="1539" y="826"/>
                    </a:cubicBezTo>
                    <a:cubicBezTo>
                      <a:pt x="808" y="515"/>
                      <a:pt x="1762" y="205"/>
                      <a:pt x="2390" y="205"/>
                    </a:cubicBezTo>
                    <a:close/>
                    <a:moveTo>
                      <a:pt x="2465" y="0"/>
                    </a:moveTo>
                    <a:cubicBezTo>
                      <a:pt x="841" y="0"/>
                      <a:pt x="1" y="992"/>
                      <a:pt x="2222" y="1161"/>
                    </a:cubicBezTo>
                    <a:cubicBezTo>
                      <a:pt x="2794" y="1008"/>
                      <a:pt x="3952" y="212"/>
                      <a:pt x="2836" y="17"/>
                    </a:cubicBezTo>
                    <a:cubicBezTo>
                      <a:pt x="2709" y="6"/>
                      <a:pt x="2585" y="0"/>
                      <a:pt x="2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5"/>
              <p:cNvSpPr/>
              <p:nvPr/>
            </p:nvSpPr>
            <p:spPr>
              <a:xfrm>
                <a:off x="1820806" y="3824930"/>
                <a:ext cx="255506" cy="8156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050" extrusionOk="0">
                    <a:moveTo>
                      <a:pt x="2493" y="31"/>
                    </a:moveTo>
                    <a:cubicBezTo>
                      <a:pt x="2934" y="31"/>
                      <a:pt x="3255" y="179"/>
                      <a:pt x="3094" y="450"/>
                    </a:cubicBezTo>
                    <a:cubicBezTo>
                      <a:pt x="2807" y="820"/>
                      <a:pt x="2439" y="952"/>
                      <a:pt x="2109" y="952"/>
                    </a:cubicBezTo>
                    <a:cubicBezTo>
                      <a:pt x="1604" y="952"/>
                      <a:pt x="1187" y="645"/>
                      <a:pt x="1280" y="409"/>
                    </a:cubicBezTo>
                    <a:cubicBezTo>
                      <a:pt x="1604" y="151"/>
                      <a:pt x="2097" y="31"/>
                      <a:pt x="2493" y="31"/>
                    </a:cubicBezTo>
                    <a:close/>
                    <a:moveTo>
                      <a:pt x="2715" y="0"/>
                    </a:moveTo>
                    <a:cubicBezTo>
                      <a:pt x="1818" y="0"/>
                      <a:pt x="0" y="456"/>
                      <a:pt x="1950" y="1022"/>
                    </a:cubicBezTo>
                    <a:cubicBezTo>
                      <a:pt x="1950" y="1022"/>
                      <a:pt x="2033" y="1049"/>
                      <a:pt x="2168" y="1049"/>
                    </a:cubicBezTo>
                    <a:cubicBezTo>
                      <a:pt x="2411" y="1049"/>
                      <a:pt x="2820" y="963"/>
                      <a:pt x="3205" y="478"/>
                    </a:cubicBezTo>
                    <a:cubicBezTo>
                      <a:pt x="3289" y="367"/>
                      <a:pt x="3261" y="199"/>
                      <a:pt x="3149" y="116"/>
                    </a:cubicBezTo>
                    <a:cubicBezTo>
                      <a:pt x="3146" y="36"/>
                      <a:pt x="2967" y="0"/>
                      <a:pt x="2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5"/>
              <p:cNvSpPr/>
              <p:nvPr/>
            </p:nvSpPr>
            <p:spPr>
              <a:xfrm>
                <a:off x="1975478" y="4003995"/>
                <a:ext cx="158322" cy="42159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427" extrusionOk="0">
                    <a:moveTo>
                      <a:pt x="1856" y="4785"/>
                    </a:moveTo>
                    <a:cubicBezTo>
                      <a:pt x="2037" y="5315"/>
                      <a:pt x="879" y="5427"/>
                      <a:pt x="796" y="4952"/>
                    </a:cubicBezTo>
                    <a:lnTo>
                      <a:pt x="1" y="280"/>
                    </a:lnTo>
                    <a:cubicBezTo>
                      <a:pt x="294" y="1"/>
                      <a:pt x="796" y="29"/>
                      <a:pt x="1061" y="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5"/>
              <p:cNvSpPr/>
              <p:nvPr/>
            </p:nvSpPr>
            <p:spPr>
              <a:xfrm>
                <a:off x="1975478" y="4008734"/>
                <a:ext cx="82424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80" extrusionOk="0">
                    <a:moveTo>
                      <a:pt x="761" y="1"/>
                    </a:moveTo>
                    <a:cubicBezTo>
                      <a:pt x="493" y="1"/>
                      <a:pt x="126" y="54"/>
                      <a:pt x="1" y="233"/>
                    </a:cubicBezTo>
                    <a:cubicBezTo>
                      <a:pt x="96" y="264"/>
                      <a:pt x="212" y="279"/>
                      <a:pt x="333" y="279"/>
                    </a:cubicBezTo>
                    <a:cubicBezTo>
                      <a:pt x="634" y="279"/>
                      <a:pt x="961" y="187"/>
                      <a:pt x="1061" y="37"/>
                    </a:cubicBezTo>
                    <a:cubicBezTo>
                      <a:pt x="1031" y="17"/>
                      <a:pt x="911" y="1"/>
                      <a:pt x="76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5"/>
              <p:cNvSpPr/>
              <p:nvPr/>
            </p:nvSpPr>
            <p:spPr>
              <a:xfrm>
                <a:off x="2011214" y="4008267"/>
                <a:ext cx="46689" cy="21829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81" extrusionOk="0">
                    <a:moveTo>
                      <a:pt x="212" y="1"/>
                    </a:moveTo>
                    <a:cubicBezTo>
                      <a:pt x="141" y="1"/>
                      <a:pt x="70" y="5"/>
                      <a:pt x="1" y="15"/>
                    </a:cubicBezTo>
                    <a:cubicBezTo>
                      <a:pt x="1" y="15"/>
                      <a:pt x="154" y="155"/>
                      <a:pt x="29" y="280"/>
                    </a:cubicBezTo>
                    <a:cubicBezTo>
                      <a:pt x="238" y="280"/>
                      <a:pt x="447" y="197"/>
                      <a:pt x="601" y="43"/>
                    </a:cubicBezTo>
                    <a:cubicBezTo>
                      <a:pt x="475" y="16"/>
                      <a:pt x="343" y="1"/>
                      <a:pt x="21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5"/>
              <p:cNvSpPr/>
              <p:nvPr/>
            </p:nvSpPr>
            <p:spPr>
              <a:xfrm>
                <a:off x="1975478" y="4007801"/>
                <a:ext cx="82424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45" extrusionOk="0">
                    <a:moveTo>
                      <a:pt x="693" y="0"/>
                    </a:moveTo>
                    <a:cubicBezTo>
                      <a:pt x="482" y="0"/>
                      <a:pt x="217" y="49"/>
                      <a:pt x="1" y="245"/>
                    </a:cubicBezTo>
                    <a:lnTo>
                      <a:pt x="15" y="245"/>
                    </a:lnTo>
                    <a:cubicBezTo>
                      <a:pt x="36" y="150"/>
                      <a:pt x="576" y="39"/>
                      <a:pt x="862" y="39"/>
                    </a:cubicBezTo>
                    <a:cubicBezTo>
                      <a:pt x="954" y="39"/>
                      <a:pt x="1019" y="50"/>
                      <a:pt x="1033" y="77"/>
                    </a:cubicBezTo>
                    <a:lnTo>
                      <a:pt x="1061" y="49"/>
                    </a:lnTo>
                    <a:cubicBezTo>
                      <a:pt x="1061" y="49"/>
                      <a:pt x="904" y="0"/>
                      <a:pt x="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5"/>
              <p:cNvSpPr/>
              <p:nvPr/>
            </p:nvSpPr>
            <p:spPr>
              <a:xfrm>
                <a:off x="2082141" y="4245208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6" y="1"/>
                    </a:moveTo>
                    <a:cubicBezTo>
                      <a:pt x="19" y="1"/>
                      <a:pt x="1" y="11"/>
                      <a:pt x="9" y="34"/>
                    </a:cubicBezTo>
                    <a:cubicBezTo>
                      <a:pt x="9" y="52"/>
                      <a:pt x="18" y="59"/>
                      <a:pt x="30" y="59"/>
                    </a:cubicBezTo>
                    <a:cubicBezTo>
                      <a:pt x="45" y="59"/>
                      <a:pt x="64" y="44"/>
                      <a:pt x="64" y="20"/>
                    </a:cubicBezTo>
                    <a:cubicBezTo>
                      <a:pt x="64" y="8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5"/>
              <p:cNvSpPr/>
              <p:nvPr/>
            </p:nvSpPr>
            <p:spPr>
              <a:xfrm>
                <a:off x="2093560" y="4365155"/>
                <a:ext cx="18567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9" extrusionOk="0">
                    <a:moveTo>
                      <a:pt x="125" y="0"/>
                    </a:moveTo>
                    <a:cubicBezTo>
                      <a:pt x="63" y="0"/>
                      <a:pt x="1" y="43"/>
                      <a:pt x="1" y="122"/>
                    </a:cubicBezTo>
                    <a:cubicBezTo>
                      <a:pt x="19" y="182"/>
                      <a:pt x="65" y="208"/>
                      <a:pt x="111" y="208"/>
                    </a:cubicBezTo>
                    <a:cubicBezTo>
                      <a:pt x="174" y="208"/>
                      <a:pt x="238" y="160"/>
                      <a:pt x="238" y="80"/>
                    </a:cubicBezTo>
                    <a:cubicBezTo>
                      <a:pt x="220" y="26"/>
                      <a:pt x="173" y="0"/>
                      <a:pt x="12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5"/>
              <p:cNvSpPr/>
              <p:nvPr/>
            </p:nvSpPr>
            <p:spPr>
              <a:xfrm>
                <a:off x="2046405" y="4297102"/>
                <a:ext cx="18644" cy="1740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4" extrusionOk="0">
                    <a:moveTo>
                      <a:pt x="123" y="1"/>
                    </a:moveTo>
                    <a:cubicBezTo>
                      <a:pt x="62" y="1"/>
                      <a:pt x="0" y="47"/>
                      <a:pt x="8" y="133"/>
                    </a:cubicBezTo>
                    <a:cubicBezTo>
                      <a:pt x="21" y="195"/>
                      <a:pt x="68" y="224"/>
                      <a:pt x="116" y="224"/>
                    </a:cubicBezTo>
                    <a:cubicBezTo>
                      <a:pt x="177" y="224"/>
                      <a:pt x="239" y="177"/>
                      <a:pt x="231" y="91"/>
                    </a:cubicBezTo>
                    <a:cubicBezTo>
                      <a:pt x="219" y="30"/>
                      <a:pt x="172" y="1"/>
                      <a:pt x="12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5"/>
              <p:cNvSpPr/>
              <p:nvPr/>
            </p:nvSpPr>
            <p:spPr>
              <a:xfrm>
                <a:off x="2064817" y="4198209"/>
                <a:ext cx="18644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14" extrusionOk="0">
                    <a:moveTo>
                      <a:pt x="120" y="1"/>
                    </a:moveTo>
                    <a:cubicBezTo>
                      <a:pt x="59" y="1"/>
                      <a:pt x="0" y="44"/>
                      <a:pt x="8" y="123"/>
                    </a:cubicBezTo>
                    <a:cubicBezTo>
                      <a:pt x="27" y="184"/>
                      <a:pt x="75" y="213"/>
                      <a:pt x="122" y="213"/>
                    </a:cubicBezTo>
                    <a:cubicBezTo>
                      <a:pt x="182" y="213"/>
                      <a:pt x="239" y="167"/>
                      <a:pt x="232" y="81"/>
                    </a:cubicBezTo>
                    <a:cubicBezTo>
                      <a:pt x="213" y="27"/>
                      <a:pt x="166" y="1"/>
                      <a:pt x="12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5"/>
              <p:cNvSpPr/>
              <p:nvPr/>
            </p:nvSpPr>
            <p:spPr>
              <a:xfrm>
                <a:off x="2008029" y="4113687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4" y="1"/>
                    </a:moveTo>
                    <a:cubicBezTo>
                      <a:pt x="62" y="1"/>
                      <a:pt x="0" y="44"/>
                      <a:pt x="0" y="123"/>
                    </a:cubicBezTo>
                    <a:cubicBezTo>
                      <a:pt x="18" y="182"/>
                      <a:pt x="66" y="209"/>
                      <a:pt x="115" y="209"/>
                    </a:cubicBezTo>
                    <a:cubicBezTo>
                      <a:pt x="180" y="209"/>
                      <a:pt x="245" y="161"/>
                      <a:pt x="237" y="81"/>
                    </a:cubicBezTo>
                    <a:cubicBezTo>
                      <a:pt x="219" y="27"/>
                      <a:pt x="172" y="1"/>
                      <a:pt x="12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5"/>
              <p:cNvSpPr/>
              <p:nvPr/>
            </p:nvSpPr>
            <p:spPr>
              <a:xfrm>
                <a:off x="2035063" y="4080748"/>
                <a:ext cx="19111" cy="1623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9" extrusionOk="0">
                    <a:moveTo>
                      <a:pt x="128" y="1"/>
                    </a:moveTo>
                    <a:cubicBezTo>
                      <a:pt x="65" y="1"/>
                      <a:pt x="1" y="49"/>
                      <a:pt x="1" y="129"/>
                    </a:cubicBezTo>
                    <a:cubicBezTo>
                      <a:pt x="19" y="183"/>
                      <a:pt x="69" y="209"/>
                      <a:pt x="118" y="209"/>
                    </a:cubicBezTo>
                    <a:cubicBezTo>
                      <a:pt x="182" y="209"/>
                      <a:pt x="246" y="165"/>
                      <a:pt x="238" y="87"/>
                    </a:cubicBezTo>
                    <a:cubicBezTo>
                      <a:pt x="220" y="27"/>
                      <a:pt x="174" y="1"/>
                      <a:pt x="12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5"/>
              <p:cNvSpPr/>
              <p:nvPr/>
            </p:nvSpPr>
            <p:spPr>
              <a:xfrm>
                <a:off x="2033354" y="4043148"/>
                <a:ext cx="20353" cy="1864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40" extrusionOk="0">
                    <a:moveTo>
                      <a:pt x="135" y="0"/>
                    </a:moveTo>
                    <a:cubicBezTo>
                      <a:pt x="69" y="0"/>
                      <a:pt x="1" y="51"/>
                      <a:pt x="9" y="138"/>
                    </a:cubicBezTo>
                    <a:cubicBezTo>
                      <a:pt x="21" y="207"/>
                      <a:pt x="75" y="239"/>
                      <a:pt x="129" y="239"/>
                    </a:cubicBezTo>
                    <a:cubicBezTo>
                      <a:pt x="196" y="239"/>
                      <a:pt x="261" y="189"/>
                      <a:pt x="246" y="96"/>
                    </a:cubicBezTo>
                    <a:cubicBezTo>
                      <a:pt x="234" y="30"/>
                      <a:pt x="185" y="0"/>
                      <a:pt x="13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5"/>
              <p:cNvSpPr/>
              <p:nvPr/>
            </p:nvSpPr>
            <p:spPr>
              <a:xfrm>
                <a:off x="1988374" y="4032894"/>
                <a:ext cx="20897" cy="177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9" extrusionOk="0">
                    <a:moveTo>
                      <a:pt x="130" y="1"/>
                    </a:moveTo>
                    <a:cubicBezTo>
                      <a:pt x="64" y="1"/>
                      <a:pt x="1" y="47"/>
                      <a:pt x="16" y="131"/>
                    </a:cubicBezTo>
                    <a:cubicBezTo>
                      <a:pt x="28" y="199"/>
                      <a:pt x="81" y="228"/>
                      <a:pt x="134" y="228"/>
                    </a:cubicBezTo>
                    <a:cubicBezTo>
                      <a:pt x="202" y="228"/>
                      <a:pt x="269" y="181"/>
                      <a:pt x="253" y="103"/>
                    </a:cubicBezTo>
                    <a:cubicBezTo>
                      <a:pt x="240" y="33"/>
                      <a:pt x="184" y="1"/>
                      <a:pt x="13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5"/>
              <p:cNvSpPr/>
              <p:nvPr/>
            </p:nvSpPr>
            <p:spPr>
              <a:xfrm>
                <a:off x="2068546" y="4348064"/>
                <a:ext cx="20975" cy="1786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30" extrusionOk="0">
                    <a:moveTo>
                      <a:pt x="135" y="1"/>
                    </a:moveTo>
                    <a:cubicBezTo>
                      <a:pt x="68" y="1"/>
                      <a:pt x="1" y="47"/>
                      <a:pt x="16" y="133"/>
                    </a:cubicBezTo>
                    <a:cubicBezTo>
                      <a:pt x="28" y="199"/>
                      <a:pt x="80" y="229"/>
                      <a:pt x="132" y="229"/>
                    </a:cubicBezTo>
                    <a:cubicBezTo>
                      <a:pt x="200" y="229"/>
                      <a:pt x="269" y="178"/>
                      <a:pt x="253" y="91"/>
                    </a:cubicBezTo>
                    <a:cubicBezTo>
                      <a:pt x="241" y="29"/>
                      <a:pt x="188" y="1"/>
                      <a:pt x="1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5"/>
              <p:cNvSpPr/>
              <p:nvPr/>
            </p:nvSpPr>
            <p:spPr>
              <a:xfrm>
                <a:off x="2055028" y="437556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8" y="1"/>
                    </a:moveTo>
                    <a:cubicBezTo>
                      <a:pt x="50" y="1"/>
                      <a:pt x="1" y="37"/>
                      <a:pt x="9" y="100"/>
                    </a:cubicBezTo>
                    <a:cubicBezTo>
                      <a:pt x="21" y="142"/>
                      <a:pt x="56" y="160"/>
                      <a:pt x="91" y="160"/>
                    </a:cubicBezTo>
                    <a:cubicBezTo>
                      <a:pt x="138" y="160"/>
                      <a:pt x="184" y="127"/>
                      <a:pt x="176" y="72"/>
                    </a:cubicBezTo>
                    <a:cubicBezTo>
                      <a:pt x="170" y="23"/>
                      <a:pt x="134" y="1"/>
                      <a:pt x="9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5"/>
              <p:cNvSpPr/>
              <p:nvPr/>
            </p:nvSpPr>
            <p:spPr>
              <a:xfrm>
                <a:off x="2053941" y="4331983"/>
                <a:ext cx="14372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0" extrusionOk="0">
                    <a:moveTo>
                      <a:pt x="100" y="0"/>
                    </a:moveTo>
                    <a:cubicBezTo>
                      <a:pt x="52" y="0"/>
                      <a:pt x="1" y="33"/>
                      <a:pt x="9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4"/>
                      <a:pt x="176" y="61"/>
                    </a:cubicBezTo>
                    <a:cubicBezTo>
                      <a:pt x="170" y="19"/>
                      <a:pt x="136" y="0"/>
                      <a:pt x="10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5"/>
              <p:cNvSpPr/>
              <p:nvPr/>
            </p:nvSpPr>
            <p:spPr>
              <a:xfrm>
                <a:off x="2082141" y="4303006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89" y="0"/>
                    </a:moveTo>
                    <a:cubicBezTo>
                      <a:pt x="46" y="0"/>
                      <a:pt x="1" y="36"/>
                      <a:pt x="9" y="99"/>
                    </a:cubicBezTo>
                    <a:cubicBezTo>
                      <a:pt x="15" y="141"/>
                      <a:pt x="49" y="160"/>
                      <a:pt x="84" y="160"/>
                    </a:cubicBezTo>
                    <a:cubicBezTo>
                      <a:pt x="130" y="160"/>
                      <a:pt x="178" y="127"/>
                      <a:pt x="162" y="71"/>
                    </a:cubicBezTo>
                    <a:cubicBezTo>
                      <a:pt x="156" y="22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2053941" y="4232235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89"/>
                    </a:cubicBezTo>
                    <a:cubicBezTo>
                      <a:pt x="15" y="138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2046405" y="4187799"/>
                <a:ext cx="14294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3" y="1"/>
                    </a:moveTo>
                    <a:cubicBezTo>
                      <a:pt x="47" y="1"/>
                      <a:pt x="0" y="34"/>
                      <a:pt x="8" y="90"/>
                    </a:cubicBezTo>
                    <a:cubicBezTo>
                      <a:pt x="14" y="139"/>
                      <a:pt x="50" y="161"/>
                      <a:pt x="87" y="161"/>
                    </a:cubicBezTo>
                    <a:cubicBezTo>
                      <a:pt x="134" y="161"/>
                      <a:pt x="183" y="124"/>
                      <a:pt x="176" y="62"/>
                    </a:cubicBezTo>
                    <a:cubicBezTo>
                      <a:pt x="164" y="20"/>
                      <a:pt x="128" y="1"/>
                      <a:pt x="9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2029081" y="4200073"/>
                <a:ext cx="14294" cy="1320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0" extrusionOk="0">
                    <a:moveTo>
                      <a:pt x="97" y="0"/>
                    </a:moveTo>
                    <a:cubicBezTo>
                      <a:pt x="50" y="0"/>
                      <a:pt x="0" y="36"/>
                      <a:pt x="8" y="99"/>
                    </a:cubicBezTo>
                    <a:cubicBezTo>
                      <a:pt x="20" y="148"/>
                      <a:pt x="57" y="170"/>
                      <a:pt x="92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2011758" y="4200073"/>
                <a:ext cx="14216" cy="12818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5" extrusionOk="0">
                    <a:moveTo>
                      <a:pt x="97" y="0"/>
                    </a:moveTo>
                    <a:cubicBezTo>
                      <a:pt x="49" y="0"/>
                      <a:pt x="0" y="36"/>
                      <a:pt x="8" y="99"/>
                    </a:cubicBezTo>
                    <a:cubicBezTo>
                      <a:pt x="20" y="143"/>
                      <a:pt x="58" y="164"/>
                      <a:pt x="95" y="164"/>
                    </a:cubicBezTo>
                    <a:cubicBezTo>
                      <a:pt x="140" y="164"/>
                      <a:pt x="183" y="132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2012767" y="4166124"/>
                <a:ext cx="14372" cy="12507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1" extrusionOk="0">
                    <a:moveTo>
                      <a:pt x="94" y="1"/>
                    </a:moveTo>
                    <a:cubicBezTo>
                      <a:pt x="47" y="1"/>
                      <a:pt x="1" y="34"/>
                      <a:pt x="9" y="90"/>
                    </a:cubicBezTo>
                    <a:cubicBezTo>
                      <a:pt x="15" y="139"/>
                      <a:pt x="51" y="161"/>
                      <a:pt x="87" y="161"/>
                    </a:cubicBezTo>
                    <a:cubicBezTo>
                      <a:pt x="135" y="161"/>
                      <a:pt x="184" y="124"/>
                      <a:pt x="176" y="62"/>
                    </a:cubicBezTo>
                    <a:cubicBezTo>
                      <a:pt x="164" y="20"/>
                      <a:pt x="129" y="1"/>
                      <a:pt x="9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2040346" y="4154549"/>
                <a:ext cx="14449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71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3" y="148"/>
                      <a:pt x="58" y="170"/>
                      <a:pt x="94" y="170"/>
                    </a:cubicBezTo>
                    <a:cubicBezTo>
                      <a:pt x="140" y="170"/>
                      <a:pt x="186" y="134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2006320" y="4066765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5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2044230" y="4122854"/>
                <a:ext cx="14294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0" extrusionOk="0">
                    <a:moveTo>
                      <a:pt x="99" y="0"/>
                    </a:moveTo>
                    <a:cubicBezTo>
                      <a:pt x="51" y="0"/>
                      <a:pt x="0" y="33"/>
                      <a:pt x="8" y="89"/>
                    </a:cubicBezTo>
                    <a:cubicBezTo>
                      <a:pt x="21" y="138"/>
                      <a:pt x="57" y="160"/>
                      <a:pt x="93" y="160"/>
                    </a:cubicBezTo>
                    <a:cubicBezTo>
                      <a:pt x="139" y="160"/>
                      <a:pt x="184" y="123"/>
                      <a:pt x="176" y="61"/>
                    </a:cubicBezTo>
                    <a:cubicBezTo>
                      <a:pt x="170" y="19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2074605" y="4390713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1" y="1"/>
                    </a:moveTo>
                    <a:cubicBezTo>
                      <a:pt x="45" y="1"/>
                      <a:pt x="0" y="37"/>
                      <a:pt x="8" y="100"/>
                    </a:cubicBezTo>
                    <a:cubicBezTo>
                      <a:pt x="14" y="149"/>
                      <a:pt x="50" y="171"/>
                      <a:pt x="86" y="171"/>
                    </a:cubicBezTo>
                    <a:cubicBezTo>
                      <a:pt x="134" y="171"/>
                      <a:pt x="183" y="135"/>
                      <a:pt x="175" y="72"/>
                    </a:cubicBezTo>
                    <a:cubicBezTo>
                      <a:pt x="163" y="23"/>
                      <a:pt x="127" y="1"/>
                      <a:pt x="91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2043609" y="4346355"/>
                <a:ext cx="1444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0" extrusionOk="0">
                    <a:moveTo>
                      <a:pt x="92" y="0"/>
                    </a:moveTo>
                    <a:cubicBezTo>
                      <a:pt x="47" y="0"/>
                      <a:pt x="1" y="36"/>
                      <a:pt x="16" y="99"/>
                    </a:cubicBezTo>
                    <a:cubicBezTo>
                      <a:pt x="22" y="141"/>
                      <a:pt x="57" y="160"/>
                      <a:pt x="92" y="160"/>
                    </a:cubicBezTo>
                    <a:cubicBezTo>
                      <a:pt x="138" y="160"/>
                      <a:pt x="186" y="127"/>
                      <a:pt x="170" y="71"/>
                    </a:cubicBezTo>
                    <a:cubicBezTo>
                      <a:pt x="164" y="22"/>
                      <a:pt x="128" y="0"/>
                      <a:pt x="9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2025819" y="4258570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7" y="0"/>
                    </a:moveTo>
                    <a:cubicBezTo>
                      <a:pt x="50" y="0"/>
                      <a:pt x="0" y="37"/>
                      <a:pt x="8" y="99"/>
                    </a:cubicBezTo>
                    <a:cubicBezTo>
                      <a:pt x="20" y="148"/>
                      <a:pt x="57" y="170"/>
                      <a:pt x="93" y="170"/>
                    </a:cubicBezTo>
                    <a:cubicBezTo>
                      <a:pt x="138" y="170"/>
                      <a:pt x="183" y="134"/>
                      <a:pt x="176" y="71"/>
                    </a:cubicBezTo>
                    <a:cubicBezTo>
                      <a:pt x="169" y="22"/>
                      <a:pt x="134" y="0"/>
                      <a:pt x="97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2059379" y="4263931"/>
                <a:ext cx="14294" cy="132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71" extrusionOk="0">
                    <a:moveTo>
                      <a:pt x="92" y="1"/>
                    </a:moveTo>
                    <a:cubicBezTo>
                      <a:pt x="46" y="1"/>
                      <a:pt x="1" y="37"/>
                      <a:pt x="9" y="100"/>
                    </a:cubicBezTo>
                    <a:cubicBezTo>
                      <a:pt x="15" y="149"/>
                      <a:pt x="50" y="171"/>
                      <a:pt x="87" y="171"/>
                    </a:cubicBezTo>
                    <a:cubicBezTo>
                      <a:pt x="134" y="171"/>
                      <a:pt x="184" y="135"/>
                      <a:pt x="176" y="72"/>
                    </a:cubicBezTo>
                    <a:cubicBezTo>
                      <a:pt x="164" y="23"/>
                      <a:pt x="127" y="1"/>
                      <a:pt x="9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2081053" y="4266960"/>
                <a:ext cx="13828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0" extrusionOk="0">
                    <a:moveTo>
                      <a:pt x="91" y="0"/>
                    </a:moveTo>
                    <a:cubicBezTo>
                      <a:pt x="47" y="0"/>
                      <a:pt x="1" y="33"/>
                      <a:pt x="9" y="89"/>
                    </a:cubicBezTo>
                    <a:cubicBezTo>
                      <a:pt x="15" y="138"/>
                      <a:pt x="50" y="160"/>
                      <a:pt x="86" y="160"/>
                    </a:cubicBezTo>
                    <a:cubicBezTo>
                      <a:pt x="132" y="160"/>
                      <a:pt x="178" y="124"/>
                      <a:pt x="162" y="61"/>
                    </a:cubicBezTo>
                    <a:cubicBezTo>
                      <a:pt x="156" y="19"/>
                      <a:pt x="124" y="0"/>
                      <a:pt x="91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2083850" y="4331439"/>
                <a:ext cx="5516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71" h="60" extrusionOk="0">
                    <a:moveTo>
                      <a:pt x="38" y="1"/>
                    </a:moveTo>
                    <a:cubicBezTo>
                      <a:pt x="19" y="1"/>
                      <a:pt x="0" y="16"/>
                      <a:pt x="0" y="40"/>
                    </a:cubicBezTo>
                    <a:cubicBezTo>
                      <a:pt x="7" y="52"/>
                      <a:pt x="21" y="59"/>
                      <a:pt x="36" y="59"/>
                    </a:cubicBezTo>
                    <a:cubicBezTo>
                      <a:pt x="53" y="59"/>
                      <a:pt x="70" y="49"/>
                      <a:pt x="70" y="26"/>
                    </a:cubicBezTo>
                    <a:cubicBezTo>
                      <a:pt x="64" y="8"/>
                      <a:pt x="51" y="1"/>
                      <a:pt x="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2066526" y="4160842"/>
                <a:ext cx="4972" cy="53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69" extrusionOk="0">
                    <a:moveTo>
                      <a:pt x="33" y="1"/>
                    </a:moveTo>
                    <a:cubicBezTo>
                      <a:pt x="18" y="1"/>
                      <a:pt x="0" y="11"/>
                      <a:pt x="0" y="32"/>
                    </a:cubicBezTo>
                    <a:cubicBezTo>
                      <a:pt x="7" y="58"/>
                      <a:pt x="22" y="69"/>
                      <a:pt x="36" y="69"/>
                    </a:cubicBezTo>
                    <a:cubicBezTo>
                      <a:pt x="51" y="69"/>
                      <a:pt x="64" y="54"/>
                      <a:pt x="56" y="32"/>
                    </a:cubicBezTo>
                    <a:cubicBezTo>
                      <a:pt x="63" y="11"/>
                      <a:pt x="49" y="1"/>
                      <a:pt x="33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2068080" y="4130389"/>
                <a:ext cx="4972" cy="4117"/>
              </a:xfrm>
              <a:custGeom>
                <a:avLst/>
                <a:gdLst/>
                <a:ahLst/>
                <a:cxnLst/>
                <a:rect l="l" t="t" r="r" b="b"/>
                <a:pathLst>
                  <a:path w="64" h="53" extrusionOk="0">
                    <a:moveTo>
                      <a:pt x="30" y="0"/>
                    </a:moveTo>
                    <a:cubicBezTo>
                      <a:pt x="14" y="0"/>
                      <a:pt x="0" y="10"/>
                      <a:pt x="8" y="34"/>
                    </a:cubicBezTo>
                    <a:cubicBezTo>
                      <a:pt x="8" y="46"/>
                      <a:pt x="19" y="53"/>
                      <a:pt x="32" y="53"/>
                    </a:cubicBezTo>
                    <a:cubicBezTo>
                      <a:pt x="47" y="53"/>
                      <a:pt x="64" y="43"/>
                      <a:pt x="64" y="20"/>
                    </a:cubicBezTo>
                    <a:cubicBezTo>
                      <a:pt x="58" y="7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2058913" y="4102189"/>
                <a:ext cx="5050" cy="4661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33" y="0"/>
                    </a:moveTo>
                    <a:cubicBezTo>
                      <a:pt x="18" y="0"/>
                      <a:pt x="1" y="11"/>
                      <a:pt x="1" y="34"/>
                    </a:cubicBezTo>
                    <a:cubicBezTo>
                      <a:pt x="6" y="51"/>
                      <a:pt x="20" y="59"/>
                      <a:pt x="32" y="59"/>
                    </a:cubicBezTo>
                    <a:cubicBezTo>
                      <a:pt x="49" y="59"/>
                      <a:pt x="65" y="44"/>
                      <a:pt x="56" y="20"/>
                    </a:cubicBezTo>
                    <a:cubicBezTo>
                      <a:pt x="56" y="7"/>
                      <a:pt x="45" y="0"/>
                      <a:pt x="3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2035529" y="4103898"/>
                <a:ext cx="5050" cy="512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39" y="1"/>
                    </a:moveTo>
                    <a:cubicBezTo>
                      <a:pt x="21" y="1"/>
                      <a:pt x="1" y="15"/>
                      <a:pt x="9" y="40"/>
                    </a:cubicBezTo>
                    <a:cubicBezTo>
                      <a:pt x="9" y="57"/>
                      <a:pt x="19" y="65"/>
                      <a:pt x="30" y="65"/>
                    </a:cubicBezTo>
                    <a:cubicBezTo>
                      <a:pt x="46" y="65"/>
                      <a:pt x="65" y="50"/>
                      <a:pt x="65" y="26"/>
                    </a:cubicBezTo>
                    <a:cubicBezTo>
                      <a:pt x="65" y="8"/>
                      <a:pt x="52" y="1"/>
                      <a:pt x="3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2011214" y="4094576"/>
                <a:ext cx="4428" cy="4195"/>
              </a:xfrm>
              <a:custGeom>
                <a:avLst/>
                <a:gdLst/>
                <a:ahLst/>
                <a:cxnLst/>
                <a:rect l="l" t="t" r="r" b="b"/>
                <a:pathLst>
                  <a:path w="57" h="54" extrusionOk="0">
                    <a:moveTo>
                      <a:pt x="27" y="1"/>
                    </a:moveTo>
                    <a:cubicBezTo>
                      <a:pt x="14" y="1"/>
                      <a:pt x="1" y="11"/>
                      <a:pt x="1" y="34"/>
                    </a:cubicBezTo>
                    <a:cubicBezTo>
                      <a:pt x="7" y="47"/>
                      <a:pt x="19" y="54"/>
                      <a:pt x="30" y="54"/>
                    </a:cubicBezTo>
                    <a:cubicBezTo>
                      <a:pt x="44" y="54"/>
                      <a:pt x="57" y="43"/>
                      <a:pt x="57" y="20"/>
                    </a:cubicBezTo>
                    <a:cubicBezTo>
                      <a:pt x="50" y="8"/>
                      <a:pt x="39" y="1"/>
                      <a:pt x="2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2031800" y="4233944"/>
                <a:ext cx="5516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1" h="65" extrusionOk="0">
                    <a:moveTo>
                      <a:pt x="38" y="0"/>
                    </a:moveTo>
                    <a:cubicBezTo>
                      <a:pt x="20" y="0"/>
                      <a:pt x="1" y="15"/>
                      <a:pt x="1" y="40"/>
                    </a:cubicBezTo>
                    <a:cubicBezTo>
                      <a:pt x="7" y="57"/>
                      <a:pt x="20" y="65"/>
                      <a:pt x="33" y="65"/>
                    </a:cubicBezTo>
                    <a:cubicBezTo>
                      <a:pt x="52" y="65"/>
                      <a:pt x="71" y="50"/>
                      <a:pt x="71" y="26"/>
                    </a:cubicBezTo>
                    <a:cubicBezTo>
                      <a:pt x="65" y="8"/>
                      <a:pt x="52" y="0"/>
                      <a:pt x="38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2048114" y="4272942"/>
                <a:ext cx="5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9" y="1"/>
                      <a:pt x="0" y="15"/>
                      <a:pt x="0" y="40"/>
                    </a:cubicBezTo>
                    <a:cubicBezTo>
                      <a:pt x="6" y="57"/>
                      <a:pt x="19" y="65"/>
                      <a:pt x="32" y="65"/>
                    </a:cubicBezTo>
                    <a:cubicBezTo>
                      <a:pt x="49" y="65"/>
                      <a:pt x="64" y="50"/>
                      <a:pt x="56" y="26"/>
                    </a:cubicBezTo>
                    <a:cubicBezTo>
                      <a:pt x="56" y="8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2031800" y="4307279"/>
                <a:ext cx="4428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6" extrusionOk="0">
                    <a:moveTo>
                      <a:pt x="32" y="1"/>
                    </a:moveTo>
                    <a:cubicBezTo>
                      <a:pt x="17" y="1"/>
                      <a:pt x="1" y="13"/>
                      <a:pt x="1" y="30"/>
                    </a:cubicBezTo>
                    <a:cubicBezTo>
                      <a:pt x="7" y="48"/>
                      <a:pt x="18" y="55"/>
                      <a:pt x="28" y="55"/>
                    </a:cubicBezTo>
                    <a:cubicBezTo>
                      <a:pt x="43" y="55"/>
                      <a:pt x="57" y="41"/>
                      <a:pt x="57" y="16"/>
                    </a:cubicBezTo>
                    <a:cubicBezTo>
                      <a:pt x="51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2098998" y="4344491"/>
                <a:ext cx="4428" cy="427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29" y="0"/>
                    </a:moveTo>
                    <a:cubicBezTo>
                      <a:pt x="15" y="0"/>
                      <a:pt x="1" y="15"/>
                      <a:pt x="1" y="39"/>
                    </a:cubicBezTo>
                    <a:cubicBezTo>
                      <a:pt x="6" y="50"/>
                      <a:pt x="15" y="55"/>
                      <a:pt x="25" y="55"/>
                    </a:cubicBezTo>
                    <a:cubicBezTo>
                      <a:pt x="41" y="55"/>
                      <a:pt x="57" y="43"/>
                      <a:pt x="57" y="25"/>
                    </a:cubicBezTo>
                    <a:cubicBezTo>
                      <a:pt x="51" y="8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5"/>
              <p:cNvSpPr/>
              <p:nvPr/>
            </p:nvSpPr>
            <p:spPr>
              <a:xfrm>
                <a:off x="1980916" y="4012696"/>
                <a:ext cx="76986" cy="1802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32" extrusionOk="0">
                    <a:moveTo>
                      <a:pt x="991" y="0"/>
                    </a:moveTo>
                    <a:cubicBezTo>
                      <a:pt x="785" y="180"/>
                      <a:pt x="521" y="223"/>
                      <a:pt x="310" y="223"/>
                    </a:cubicBezTo>
                    <a:cubicBezTo>
                      <a:pt x="177" y="223"/>
                      <a:pt x="65" y="206"/>
                      <a:pt x="0" y="195"/>
                    </a:cubicBezTo>
                    <a:lnTo>
                      <a:pt x="0" y="195"/>
                    </a:lnTo>
                    <a:cubicBezTo>
                      <a:pt x="123" y="221"/>
                      <a:pt x="234" y="232"/>
                      <a:pt x="332" y="232"/>
                    </a:cubicBezTo>
                    <a:cubicBezTo>
                      <a:pt x="769" y="232"/>
                      <a:pt x="968" y="23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5"/>
              <p:cNvSpPr/>
              <p:nvPr/>
            </p:nvSpPr>
            <p:spPr>
              <a:xfrm>
                <a:off x="1788023" y="3933922"/>
                <a:ext cx="110701" cy="561196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7224" extrusionOk="0">
                    <a:moveTo>
                      <a:pt x="146" y="1"/>
                    </a:moveTo>
                    <a:cubicBezTo>
                      <a:pt x="92" y="1"/>
                      <a:pt x="36" y="26"/>
                      <a:pt x="0" y="80"/>
                    </a:cubicBezTo>
                    <a:lnTo>
                      <a:pt x="1130" y="7096"/>
                    </a:lnTo>
                    <a:cubicBezTo>
                      <a:pt x="1143" y="7183"/>
                      <a:pt x="1205" y="7223"/>
                      <a:pt x="1268" y="7223"/>
                    </a:cubicBezTo>
                    <a:cubicBezTo>
                      <a:pt x="1346" y="7223"/>
                      <a:pt x="1425" y="7162"/>
                      <a:pt x="1409" y="7054"/>
                    </a:cubicBezTo>
                    <a:lnTo>
                      <a:pt x="307" y="135"/>
                    </a:lnTo>
                    <a:cubicBezTo>
                      <a:pt x="291" y="47"/>
                      <a:pt x="220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5"/>
              <p:cNvSpPr/>
              <p:nvPr/>
            </p:nvSpPr>
            <p:spPr>
              <a:xfrm>
                <a:off x="2624541" y="3922036"/>
                <a:ext cx="110623" cy="560497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7215" extrusionOk="0">
                    <a:moveTo>
                      <a:pt x="1277" y="0"/>
                    </a:moveTo>
                    <a:cubicBezTo>
                      <a:pt x="1201" y="0"/>
                      <a:pt x="1127" y="47"/>
                      <a:pt x="1103" y="135"/>
                    </a:cubicBezTo>
                    <a:lnTo>
                      <a:pt x="1" y="7054"/>
                    </a:lnTo>
                    <a:cubicBezTo>
                      <a:pt x="1" y="7157"/>
                      <a:pt x="82" y="7215"/>
                      <a:pt x="160" y="7215"/>
                    </a:cubicBezTo>
                    <a:cubicBezTo>
                      <a:pt x="219" y="7215"/>
                      <a:pt x="276" y="7181"/>
                      <a:pt x="294" y="7109"/>
                    </a:cubicBezTo>
                    <a:lnTo>
                      <a:pt x="1424" y="79"/>
                    </a:lnTo>
                    <a:cubicBezTo>
                      <a:pt x="1388" y="26"/>
                      <a:pt x="1332" y="0"/>
                      <a:pt x="1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1935393" y="4494890"/>
                <a:ext cx="114974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33" extrusionOk="0">
                    <a:moveTo>
                      <a:pt x="1409" y="0"/>
                    </a:moveTo>
                    <a:lnTo>
                      <a:pt x="0" y="224"/>
                    </a:lnTo>
                    <a:lnTo>
                      <a:pt x="56" y="433"/>
                    </a:lnTo>
                    <a:lnTo>
                      <a:pt x="1479" y="321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2512985" y="4494890"/>
                <a:ext cx="111633" cy="33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433" extrusionOk="0">
                    <a:moveTo>
                      <a:pt x="98" y="0"/>
                    </a:moveTo>
                    <a:lnTo>
                      <a:pt x="0" y="307"/>
                    </a:lnTo>
                    <a:lnTo>
                      <a:pt x="1437" y="433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1741800" y="3960879"/>
                <a:ext cx="1035619" cy="5189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668" extrusionOk="0">
                    <a:moveTo>
                      <a:pt x="7340" y="1"/>
                    </a:moveTo>
                    <a:cubicBezTo>
                      <a:pt x="4389" y="1"/>
                      <a:pt x="1678" y="297"/>
                      <a:pt x="177" y="388"/>
                    </a:cubicBezTo>
                    <a:cubicBezTo>
                      <a:pt x="0" y="402"/>
                      <a:pt x="49" y="668"/>
                      <a:pt x="194" y="668"/>
                    </a:cubicBezTo>
                    <a:cubicBezTo>
                      <a:pt x="198" y="668"/>
                      <a:pt x="201" y="668"/>
                      <a:pt x="205" y="667"/>
                    </a:cubicBezTo>
                    <a:cubicBezTo>
                      <a:pt x="2834" y="408"/>
                      <a:pt x="5031" y="325"/>
                      <a:pt x="6832" y="325"/>
                    </a:cubicBezTo>
                    <a:cubicBezTo>
                      <a:pt x="10039" y="325"/>
                      <a:pt x="11995" y="588"/>
                      <a:pt x="12916" y="588"/>
                    </a:cubicBezTo>
                    <a:cubicBezTo>
                      <a:pt x="13091" y="588"/>
                      <a:pt x="13229" y="578"/>
                      <a:pt x="13331" y="556"/>
                    </a:cubicBezTo>
                    <a:cubicBezTo>
                      <a:pt x="11422" y="135"/>
                      <a:pt x="9327" y="1"/>
                      <a:pt x="7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1822671" y="4448822"/>
                <a:ext cx="874578" cy="7970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1026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266" y="1026"/>
                    </a:lnTo>
                    <a:cubicBezTo>
                      <a:pt x="1878" y="660"/>
                      <a:pt x="3880" y="548"/>
                      <a:pt x="5719" y="548"/>
                    </a:cubicBezTo>
                    <a:cubicBezTo>
                      <a:pt x="8573" y="548"/>
                      <a:pt x="11034" y="817"/>
                      <a:pt x="11034" y="817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1819408" y="3964297"/>
                <a:ext cx="861604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261" extrusionOk="0">
                    <a:moveTo>
                      <a:pt x="5717" y="1"/>
                    </a:moveTo>
                    <a:cubicBezTo>
                      <a:pt x="3808" y="1"/>
                      <a:pt x="1901" y="88"/>
                      <a:pt x="1" y="261"/>
                    </a:cubicBezTo>
                    <a:cubicBezTo>
                      <a:pt x="181" y="251"/>
                      <a:pt x="3511" y="94"/>
                      <a:pt x="6793" y="94"/>
                    </a:cubicBezTo>
                    <a:cubicBezTo>
                      <a:pt x="8350" y="94"/>
                      <a:pt x="9896" y="129"/>
                      <a:pt x="11090" y="233"/>
                    </a:cubicBezTo>
                    <a:cubicBezTo>
                      <a:pt x="9301" y="77"/>
                      <a:pt x="7508" y="1"/>
                      <a:pt x="571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45"/>
              <p:cNvSpPr/>
              <p:nvPr/>
            </p:nvSpPr>
            <p:spPr>
              <a:xfrm>
                <a:off x="1822671" y="4448822"/>
                <a:ext cx="874578" cy="46145"/>
              </a:xfrm>
              <a:custGeom>
                <a:avLst/>
                <a:gdLst/>
                <a:ahLst/>
                <a:cxnLst/>
                <a:rect l="l" t="t" r="r" b="b"/>
                <a:pathLst>
                  <a:path w="11258" h="594" extrusionOk="0">
                    <a:moveTo>
                      <a:pt x="7238" y="1"/>
                    </a:moveTo>
                    <a:cubicBezTo>
                      <a:pt x="3670" y="1"/>
                      <a:pt x="1" y="440"/>
                      <a:pt x="1" y="440"/>
                    </a:cubicBezTo>
                    <a:lnTo>
                      <a:pt x="57" y="593"/>
                    </a:lnTo>
                    <a:cubicBezTo>
                      <a:pt x="57" y="593"/>
                      <a:pt x="3000" y="160"/>
                      <a:pt x="5482" y="160"/>
                    </a:cubicBezTo>
                    <a:cubicBezTo>
                      <a:pt x="5557" y="160"/>
                      <a:pt x="5632" y="160"/>
                      <a:pt x="5706" y="161"/>
                    </a:cubicBezTo>
                    <a:cubicBezTo>
                      <a:pt x="8231" y="189"/>
                      <a:pt x="11188" y="440"/>
                      <a:pt x="11188" y="440"/>
                    </a:cubicBezTo>
                    <a:lnTo>
                      <a:pt x="11257" y="273"/>
                    </a:lnTo>
                    <a:cubicBezTo>
                      <a:pt x="10099" y="72"/>
                      <a:pt x="8677" y="1"/>
                      <a:pt x="7238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5"/>
              <p:cNvSpPr/>
              <p:nvPr/>
            </p:nvSpPr>
            <p:spPr>
              <a:xfrm>
                <a:off x="1798821" y="4007258"/>
                <a:ext cx="2719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419" extrusionOk="0">
                    <a:moveTo>
                      <a:pt x="308" y="0"/>
                    </a:moveTo>
                    <a:lnTo>
                      <a:pt x="1" y="28"/>
                    </a:lnTo>
                    <a:lnTo>
                      <a:pt x="71" y="419"/>
                    </a:lnTo>
                    <a:lnTo>
                      <a:pt x="350" y="27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5"/>
              <p:cNvSpPr/>
              <p:nvPr/>
            </p:nvSpPr>
            <p:spPr>
              <a:xfrm>
                <a:off x="2693914" y="4003995"/>
                <a:ext cx="29365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5" extrusionOk="0">
                    <a:moveTo>
                      <a:pt x="70" y="1"/>
                    </a:moveTo>
                    <a:lnTo>
                      <a:pt x="1" y="405"/>
                    </a:lnTo>
                    <a:lnTo>
                      <a:pt x="293" y="545"/>
                    </a:lnTo>
                    <a:lnTo>
                      <a:pt x="377" y="2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5"/>
              <p:cNvSpPr/>
              <p:nvPr/>
            </p:nvSpPr>
            <p:spPr>
              <a:xfrm>
                <a:off x="1936480" y="4499240"/>
                <a:ext cx="111711" cy="1305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68" extrusionOk="0">
                    <a:moveTo>
                      <a:pt x="1409" y="0"/>
                    </a:moveTo>
                    <a:lnTo>
                      <a:pt x="0" y="168"/>
                    </a:lnTo>
                    <a:lnTo>
                      <a:pt x="1437" y="16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45"/>
              <p:cNvSpPr/>
              <p:nvPr/>
            </p:nvSpPr>
            <p:spPr>
              <a:xfrm>
                <a:off x="2518345" y="4499240"/>
                <a:ext cx="106273" cy="2175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80" extrusionOk="0">
                    <a:moveTo>
                      <a:pt x="1" y="0"/>
                    </a:moveTo>
                    <a:lnTo>
                      <a:pt x="1368" y="279"/>
                    </a:lnTo>
                    <a:lnTo>
                      <a:pt x="1368" y="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45"/>
              <p:cNvSpPr/>
              <p:nvPr/>
            </p:nvSpPr>
            <p:spPr>
              <a:xfrm>
                <a:off x="1804259" y="4039730"/>
                <a:ext cx="75976" cy="43682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623" extrusionOk="0">
                    <a:moveTo>
                      <a:pt x="1" y="1"/>
                    </a:moveTo>
                    <a:lnTo>
                      <a:pt x="907" y="5622"/>
                    </a:lnTo>
                    <a:lnTo>
                      <a:pt x="977" y="56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5"/>
              <p:cNvSpPr/>
              <p:nvPr/>
            </p:nvSpPr>
            <p:spPr>
              <a:xfrm>
                <a:off x="2626716" y="4035457"/>
                <a:ext cx="67275" cy="425869"/>
              </a:xfrm>
              <a:custGeom>
                <a:avLst/>
                <a:gdLst/>
                <a:ahLst/>
                <a:cxnLst/>
                <a:rect l="l" t="t" r="r" b="b"/>
                <a:pathLst>
                  <a:path w="866" h="5482" extrusionOk="0">
                    <a:moveTo>
                      <a:pt x="866" y="0"/>
                    </a:moveTo>
                    <a:lnTo>
                      <a:pt x="1" y="5468"/>
                    </a:lnTo>
                    <a:lnTo>
                      <a:pt x="84" y="5482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45"/>
              <p:cNvSpPr/>
              <p:nvPr/>
            </p:nvSpPr>
            <p:spPr>
              <a:xfrm>
                <a:off x="2702615" y="3930349"/>
                <a:ext cx="8701" cy="54224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98" extrusionOk="0">
                    <a:moveTo>
                      <a:pt x="112" y="0"/>
                    </a:moveTo>
                    <a:lnTo>
                      <a:pt x="0" y="684"/>
                    </a:lnTo>
                    <a:lnTo>
                      <a:pt x="42" y="69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45"/>
              <p:cNvSpPr/>
              <p:nvPr/>
            </p:nvSpPr>
            <p:spPr>
              <a:xfrm>
                <a:off x="1788023" y="3940060"/>
                <a:ext cx="9866" cy="4668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01" extrusionOk="0">
                    <a:moveTo>
                      <a:pt x="0" y="1"/>
                    </a:moveTo>
                    <a:lnTo>
                      <a:pt x="98" y="600"/>
                    </a:lnTo>
                    <a:lnTo>
                      <a:pt x="126" y="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5"/>
              <p:cNvSpPr/>
              <p:nvPr/>
            </p:nvSpPr>
            <p:spPr>
              <a:xfrm>
                <a:off x="787822" y="3366818"/>
                <a:ext cx="1184463" cy="1434764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8469" extrusionOk="0">
                    <a:moveTo>
                      <a:pt x="6543" y="1"/>
                    </a:moveTo>
                    <a:lnTo>
                      <a:pt x="2121" y="3335"/>
                    </a:lnTo>
                    <a:lnTo>
                      <a:pt x="2121" y="5915"/>
                    </a:lnTo>
                    <a:lnTo>
                      <a:pt x="1842" y="6278"/>
                    </a:lnTo>
                    <a:lnTo>
                      <a:pt x="1968" y="12164"/>
                    </a:lnTo>
                    <a:lnTo>
                      <a:pt x="1619" y="12276"/>
                    </a:lnTo>
                    <a:lnTo>
                      <a:pt x="1619" y="12527"/>
                    </a:lnTo>
                    <a:lnTo>
                      <a:pt x="1" y="13573"/>
                    </a:lnTo>
                    <a:lnTo>
                      <a:pt x="1" y="14675"/>
                    </a:lnTo>
                    <a:lnTo>
                      <a:pt x="8272" y="18469"/>
                    </a:lnTo>
                    <a:lnTo>
                      <a:pt x="10658" y="17869"/>
                    </a:lnTo>
                    <a:lnTo>
                      <a:pt x="10937" y="18009"/>
                    </a:lnTo>
                    <a:lnTo>
                      <a:pt x="14033" y="16851"/>
                    </a:lnTo>
                    <a:lnTo>
                      <a:pt x="14033" y="16614"/>
                    </a:lnTo>
                    <a:lnTo>
                      <a:pt x="15247" y="15888"/>
                    </a:lnTo>
                    <a:lnTo>
                      <a:pt x="15247" y="14717"/>
                    </a:lnTo>
                    <a:lnTo>
                      <a:pt x="7868" y="12206"/>
                    </a:lnTo>
                    <a:lnTo>
                      <a:pt x="7910" y="6292"/>
                    </a:lnTo>
                    <a:lnTo>
                      <a:pt x="6055" y="5762"/>
                    </a:lnTo>
                    <a:lnTo>
                      <a:pt x="5999" y="4171"/>
                    </a:lnTo>
                    <a:lnTo>
                      <a:pt x="7938" y="1521"/>
                    </a:lnTo>
                    <a:lnTo>
                      <a:pt x="8063" y="1382"/>
                    </a:lnTo>
                    <a:lnTo>
                      <a:pt x="65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5"/>
              <p:cNvSpPr/>
              <p:nvPr/>
            </p:nvSpPr>
            <p:spPr>
              <a:xfrm>
                <a:off x="1097787" y="3453515"/>
                <a:ext cx="316489" cy="966634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2443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12443"/>
                    </a:lnTo>
                    <a:lnTo>
                      <a:pt x="3878" y="11090"/>
                    </a:lnTo>
                    <a:lnTo>
                      <a:pt x="3934" y="5176"/>
                    </a:lnTo>
                    <a:lnTo>
                      <a:pt x="2079" y="4646"/>
                    </a:lnTo>
                    <a:lnTo>
                      <a:pt x="2009" y="3055"/>
                    </a:lnTo>
                    <a:lnTo>
                      <a:pt x="4073" y="266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5"/>
              <p:cNvSpPr/>
              <p:nvPr/>
            </p:nvSpPr>
            <p:spPr>
              <a:xfrm>
                <a:off x="917867" y="3611760"/>
                <a:ext cx="256904" cy="765042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9848" extrusionOk="0">
                    <a:moveTo>
                      <a:pt x="684" y="0"/>
                    </a:moveTo>
                    <a:lnTo>
                      <a:pt x="447" y="182"/>
                    </a:lnTo>
                    <a:cubicBezTo>
                      <a:pt x="1" y="447"/>
                      <a:pt x="3209" y="9374"/>
                      <a:pt x="3307" y="9848"/>
                    </a:cubicBezTo>
                    <a:lnTo>
                      <a:pt x="3307" y="7784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5"/>
              <p:cNvSpPr/>
              <p:nvPr/>
            </p:nvSpPr>
            <p:spPr>
              <a:xfrm>
                <a:off x="1378387" y="3453981"/>
                <a:ext cx="373976" cy="118858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1530" extrusionOk="0">
                    <a:moveTo>
                      <a:pt x="3914" y="1"/>
                    </a:moveTo>
                    <a:cubicBezTo>
                      <a:pt x="2846" y="1"/>
                      <a:pt x="1157" y="205"/>
                      <a:pt x="228" y="205"/>
                    </a:cubicBezTo>
                    <a:cubicBezTo>
                      <a:pt x="183" y="205"/>
                      <a:pt x="140" y="205"/>
                      <a:pt x="99" y="204"/>
                    </a:cubicBezTo>
                    <a:cubicBezTo>
                      <a:pt x="1" y="497"/>
                      <a:pt x="57" y="1208"/>
                      <a:pt x="99" y="1529"/>
                    </a:cubicBezTo>
                    <a:lnTo>
                      <a:pt x="4813" y="985"/>
                    </a:lnTo>
                    <a:lnTo>
                      <a:pt x="4729" y="148"/>
                    </a:lnTo>
                    <a:cubicBezTo>
                      <a:pt x="4729" y="120"/>
                      <a:pt x="4674" y="92"/>
                      <a:pt x="4660" y="64"/>
                    </a:cubicBezTo>
                    <a:cubicBezTo>
                      <a:pt x="4489" y="19"/>
                      <a:pt x="4228" y="1"/>
                      <a:pt x="3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5"/>
              <p:cNvSpPr/>
              <p:nvPr/>
            </p:nvSpPr>
            <p:spPr>
              <a:xfrm>
                <a:off x="1656890" y="3444892"/>
                <a:ext cx="64012" cy="7589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77" extrusionOk="0">
                    <a:moveTo>
                      <a:pt x="754" y="0"/>
                    </a:moveTo>
                    <a:lnTo>
                      <a:pt x="1" y="70"/>
                    </a:lnTo>
                    <a:lnTo>
                      <a:pt x="29" y="963"/>
                    </a:lnTo>
                    <a:lnTo>
                      <a:pt x="824" y="977"/>
                    </a:lnTo>
                    <a:lnTo>
                      <a:pt x="824" y="97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5"/>
              <p:cNvSpPr/>
              <p:nvPr/>
            </p:nvSpPr>
            <p:spPr>
              <a:xfrm>
                <a:off x="1492352" y="3528248"/>
                <a:ext cx="172228" cy="23740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3056" extrusionOk="0">
                    <a:moveTo>
                      <a:pt x="1469" y="1"/>
                    </a:moveTo>
                    <a:cubicBezTo>
                      <a:pt x="937" y="1"/>
                      <a:pt x="0" y="155"/>
                      <a:pt x="40" y="294"/>
                    </a:cubicBezTo>
                    <a:lnTo>
                      <a:pt x="515" y="3056"/>
                    </a:lnTo>
                    <a:lnTo>
                      <a:pt x="2216" y="2763"/>
                    </a:lnTo>
                    <a:lnTo>
                      <a:pt x="1826" y="85"/>
                    </a:lnTo>
                    <a:cubicBezTo>
                      <a:pt x="1830" y="25"/>
                      <a:pt x="1682" y="1"/>
                      <a:pt x="1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5"/>
              <p:cNvSpPr/>
              <p:nvPr/>
            </p:nvSpPr>
            <p:spPr>
              <a:xfrm>
                <a:off x="1630865" y="3531589"/>
                <a:ext cx="33715" cy="2113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721" extrusionOk="0">
                    <a:moveTo>
                      <a:pt x="1" y="0"/>
                    </a:moveTo>
                    <a:lnTo>
                      <a:pt x="392" y="2678"/>
                    </a:lnTo>
                    <a:lnTo>
                      <a:pt x="433" y="2720"/>
                    </a:lnTo>
                    <a:lnTo>
                      <a:pt x="43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5"/>
              <p:cNvSpPr/>
              <p:nvPr/>
            </p:nvSpPr>
            <p:spPr>
              <a:xfrm>
                <a:off x="1739237" y="3458953"/>
                <a:ext cx="12041" cy="72713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36" extrusionOk="0">
                    <a:moveTo>
                      <a:pt x="3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37" y="60"/>
                      <a:pt x="53" y="69"/>
                    </a:cubicBezTo>
                    <a:lnTo>
                      <a:pt x="53" y="69"/>
                    </a:lnTo>
                    <a:cubicBezTo>
                      <a:pt x="39" y="26"/>
                      <a:pt x="22" y="0"/>
                      <a:pt x="3" y="0"/>
                    </a:cubicBezTo>
                    <a:close/>
                    <a:moveTo>
                      <a:pt x="53" y="69"/>
                    </a:moveTo>
                    <a:cubicBezTo>
                      <a:pt x="55" y="74"/>
                      <a:pt x="56" y="80"/>
                      <a:pt x="58" y="85"/>
                    </a:cubicBezTo>
                    <a:lnTo>
                      <a:pt x="58" y="85"/>
                    </a:lnTo>
                    <a:lnTo>
                      <a:pt x="57" y="70"/>
                    </a:lnTo>
                    <a:cubicBezTo>
                      <a:pt x="56" y="70"/>
                      <a:pt x="54" y="70"/>
                      <a:pt x="53" y="69"/>
                    </a:cubicBezTo>
                    <a:close/>
                    <a:moveTo>
                      <a:pt x="58" y="85"/>
                    </a:moveTo>
                    <a:lnTo>
                      <a:pt x="140" y="893"/>
                    </a:lnTo>
                    <a:lnTo>
                      <a:pt x="154" y="935"/>
                    </a:lnTo>
                    <a:cubicBezTo>
                      <a:pt x="143" y="879"/>
                      <a:pt x="123" y="305"/>
                      <a:pt x="58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5"/>
              <p:cNvSpPr/>
              <p:nvPr/>
            </p:nvSpPr>
            <p:spPr>
              <a:xfrm>
                <a:off x="1097787" y="3818637"/>
                <a:ext cx="305613" cy="79239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020" extrusionOk="0">
                    <a:moveTo>
                      <a:pt x="2020" y="0"/>
                    </a:moveTo>
                    <a:cubicBezTo>
                      <a:pt x="1572" y="0"/>
                      <a:pt x="1159" y="171"/>
                      <a:pt x="0" y="448"/>
                    </a:cubicBezTo>
                    <a:lnTo>
                      <a:pt x="991" y="1020"/>
                    </a:lnTo>
                    <a:lnTo>
                      <a:pt x="3934" y="476"/>
                    </a:lnTo>
                    <a:cubicBezTo>
                      <a:pt x="2868" y="143"/>
                      <a:pt x="2429" y="0"/>
                      <a:pt x="2020" y="0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5"/>
              <p:cNvSpPr/>
              <p:nvPr/>
            </p:nvSpPr>
            <p:spPr>
              <a:xfrm>
                <a:off x="787822" y="4421166"/>
                <a:ext cx="1184463" cy="37933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4883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8272" y="4883"/>
                    </a:lnTo>
                    <a:lnTo>
                      <a:pt x="10672" y="4283"/>
                    </a:lnTo>
                    <a:lnTo>
                      <a:pt x="10951" y="4423"/>
                    </a:lnTo>
                    <a:lnTo>
                      <a:pt x="14033" y="3265"/>
                    </a:lnTo>
                    <a:lnTo>
                      <a:pt x="14033" y="3042"/>
                    </a:lnTo>
                    <a:lnTo>
                      <a:pt x="15247" y="2316"/>
                    </a:lnTo>
                    <a:lnTo>
                      <a:pt x="15247" y="11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5"/>
              <p:cNvSpPr/>
              <p:nvPr/>
            </p:nvSpPr>
            <p:spPr>
              <a:xfrm>
                <a:off x="1066324" y="3967172"/>
                <a:ext cx="943873" cy="16407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112" extrusionOk="0">
                    <a:moveTo>
                      <a:pt x="12150" y="0"/>
                    </a:moveTo>
                    <a:lnTo>
                      <a:pt x="1" y="28"/>
                    </a:lnTo>
                    <a:lnTo>
                      <a:pt x="405" y="837"/>
                    </a:lnTo>
                    <a:cubicBezTo>
                      <a:pt x="3448" y="1735"/>
                      <a:pt x="4738" y="2112"/>
                      <a:pt x="5833" y="2112"/>
                    </a:cubicBezTo>
                    <a:cubicBezTo>
                      <a:pt x="7187" y="2112"/>
                      <a:pt x="8244" y="1535"/>
                      <a:pt x="11955" y="656"/>
                    </a:cubicBezTo>
                    <a:lnTo>
                      <a:pt x="1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5"/>
              <p:cNvSpPr/>
              <p:nvPr/>
            </p:nvSpPr>
            <p:spPr>
              <a:xfrm>
                <a:off x="1066324" y="3868822"/>
                <a:ext cx="943873" cy="215421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2773" extrusionOk="0">
                    <a:moveTo>
                      <a:pt x="6236" y="1"/>
                    </a:moveTo>
                    <a:cubicBezTo>
                      <a:pt x="4858" y="1"/>
                      <a:pt x="3607" y="475"/>
                      <a:pt x="1" y="1294"/>
                    </a:cubicBezTo>
                    <a:lnTo>
                      <a:pt x="5706" y="2773"/>
                    </a:lnTo>
                    <a:lnTo>
                      <a:pt x="12150" y="1266"/>
                    </a:lnTo>
                    <a:cubicBezTo>
                      <a:pt x="8840" y="391"/>
                      <a:pt x="7486" y="1"/>
                      <a:pt x="6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5"/>
              <p:cNvSpPr/>
              <p:nvPr/>
            </p:nvSpPr>
            <p:spPr>
              <a:xfrm>
                <a:off x="1043562" y="2616220"/>
                <a:ext cx="466032" cy="571917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7362" extrusionOk="0">
                    <a:moveTo>
                      <a:pt x="1786" y="0"/>
                    </a:moveTo>
                    <a:cubicBezTo>
                      <a:pt x="1306" y="0"/>
                      <a:pt x="52" y="897"/>
                      <a:pt x="1" y="1280"/>
                    </a:cubicBezTo>
                    <a:cubicBezTo>
                      <a:pt x="15" y="1308"/>
                      <a:pt x="3781" y="7319"/>
                      <a:pt x="3795" y="7361"/>
                    </a:cubicBezTo>
                    <a:lnTo>
                      <a:pt x="5999" y="6176"/>
                    </a:lnTo>
                    <a:lnTo>
                      <a:pt x="1898" y="24"/>
                    </a:lnTo>
                    <a:cubicBezTo>
                      <a:pt x="1868" y="8"/>
                      <a:pt x="1830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5"/>
              <p:cNvSpPr/>
              <p:nvPr/>
            </p:nvSpPr>
            <p:spPr>
              <a:xfrm>
                <a:off x="929831" y="3826328"/>
                <a:ext cx="22839" cy="48553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250" extrusionOk="0">
                    <a:moveTo>
                      <a:pt x="293" y="0"/>
                    </a:moveTo>
                    <a:lnTo>
                      <a:pt x="0" y="363"/>
                    </a:lnTo>
                    <a:lnTo>
                      <a:pt x="126" y="6249"/>
                    </a:lnTo>
                    <a:lnTo>
                      <a:pt x="70" y="3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5"/>
              <p:cNvSpPr/>
              <p:nvPr/>
            </p:nvSpPr>
            <p:spPr>
              <a:xfrm>
                <a:off x="1126997" y="2614899"/>
                <a:ext cx="382599" cy="50821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542" extrusionOk="0">
                    <a:moveTo>
                      <a:pt x="723" y="0"/>
                    </a:moveTo>
                    <a:cubicBezTo>
                      <a:pt x="580" y="0"/>
                      <a:pt x="314" y="115"/>
                      <a:pt x="1" y="292"/>
                    </a:cubicBezTo>
                    <a:lnTo>
                      <a:pt x="4297" y="6541"/>
                    </a:lnTo>
                    <a:lnTo>
                      <a:pt x="4925" y="6193"/>
                    </a:lnTo>
                    <a:lnTo>
                      <a:pt x="824" y="41"/>
                    </a:lnTo>
                    <a:cubicBezTo>
                      <a:pt x="806" y="13"/>
                      <a:pt x="772" y="0"/>
                      <a:pt x="723" y="0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5"/>
              <p:cNvSpPr/>
              <p:nvPr/>
            </p:nvSpPr>
            <p:spPr>
              <a:xfrm>
                <a:off x="1289593" y="3091578"/>
                <a:ext cx="481181" cy="40209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176" extrusionOk="0">
                    <a:moveTo>
                      <a:pt x="3766" y="1"/>
                    </a:moveTo>
                    <a:lnTo>
                      <a:pt x="1465" y="154"/>
                    </a:lnTo>
                    <a:lnTo>
                      <a:pt x="335" y="1661"/>
                    </a:lnTo>
                    <a:lnTo>
                      <a:pt x="335" y="1912"/>
                    </a:lnTo>
                    <a:lnTo>
                      <a:pt x="14" y="2163"/>
                    </a:lnTo>
                    <a:cubicBezTo>
                      <a:pt x="0" y="2275"/>
                      <a:pt x="84" y="4478"/>
                      <a:pt x="84" y="4660"/>
                    </a:cubicBezTo>
                    <a:lnTo>
                      <a:pt x="2999" y="5176"/>
                    </a:lnTo>
                    <a:lnTo>
                      <a:pt x="6193" y="4660"/>
                    </a:lnTo>
                    <a:lnTo>
                      <a:pt x="6193" y="2247"/>
                    </a:lnTo>
                    <a:lnTo>
                      <a:pt x="5928" y="2079"/>
                    </a:lnTo>
                    <a:lnTo>
                      <a:pt x="5859" y="1731"/>
                    </a:lnTo>
                    <a:lnTo>
                      <a:pt x="37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5"/>
              <p:cNvSpPr/>
              <p:nvPr/>
            </p:nvSpPr>
            <p:spPr>
              <a:xfrm>
                <a:off x="1290680" y="3235762"/>
                <a:ext cx="240590" cy="25791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320" extrusionOk="0">
                    <a:moveTo>
                      <a:pt x="1786" y="0"/>
                    </a:moveTo>
                    <a:lnTo>
                      <a:pt x="0" y="307"/>
                    </a:lnTo>
                    <a:lnTo>
                      <a:pt x="56" y="2804"/>
                    </a:lnTo>
                    <a:lnTo>
                      <a:pt x="2999" y="3320"/>
                    </a:lnTo>
                    <a:lnTo>
                      <a:pt x="3097" y="544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5"/>
              <p:cNvSpPr/>
              <p:nvPr/>
            </p:nvSpPr>
            <p:spPr>
              <a:xfrm>
                <a:off x="1315540" y="3102454"/>
                <a:ext cx="237405" cy="137658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772" extrusionOk="0">
                    <a:moveTo>
                      <a:pt x="1131" y="0"/>
                    </a:moveTo>
                    <a:lnTo>
                      <a:pt x="1" y="1507"/>
                    </a:lnTo>
                    <a:lnTo>
                      <a:pt x="3056" y="1772"/>
                    </a:lnTo>
                    <a:lnTo>
                      <a:pt x="3056" y="177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5"/>
              <p:cNvSpPr/>
              <p:nvPr/>
            </p:nvSpPr>
            <p:spPr>
              <a:xfrm>
                <a:off x="1290680" y="3219138"/>
                <a:ext cx="262265" cy="58963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9" extrusionOk="0">
                    <a:moveTo>
                      <a:pt x="766" y="1"/>
                    </a:moveTo>
                    <a:cubicBezTo>
                      <a:pt x="625" y="1"/>
                      <a:pt x="477" y="2"/>
                      <a:pt x="321" y="5"/>
                    </a:cubicBezTo>
                    <a:lnTo>
                      <a:pt x="321" y="270"/>
                    </a:lnTo>
                    <a:lnTo>
                      <a:pt x="0" y="521"/>
                    </a:lnTo>
                    <a:lnTo>
                      <a:pt x="0" y="521"/>
                    </a:lnTo>
                    <a:cubicBezTo>
                      <a:pt x="275" y="499"/>
                      <a:pt x="551" y="487"/>
                      <a:pt x="827" y="487"/>
                    </a:cubicBezTo>
                    <a:cubicBezTo>
                      <a:pt x="1586" y="487"/>
                      <a:pt x="2346" y="574"/>
                      <a:pt x="3083" y="758"/>
                    </a:cubicBezTo>
                    <a:lnTo>
                      <a:pt x="3306" y="577"/>
                    </a:lnTo>
                    <a:lnTo>
                      <a:pt x="3376" y="270"/>
                    </a:lnTo>
                    <a:cubicBezTo>
                      <a:pt x="3376" y="270"/>
                      <a:pt x="2838" y="1"/>
                      <a:pt x="766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5"/>
              <p:cNvSpPr/>
              <p:nvPr/>
            </p:nvSpPr>
            <p:spPr>
              <a:xfrm>
                <a:off x="1531195" y="3225974"/>
                <a:ext cx="239581" cy="52127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671" extrusionOk="0">
                    <a:moveTo>
                      <a:pt x="2749" y="1"/>
                    </a:moveTo>
                    <a:lnTo>
                      <a:pt x="280" y="182"/>
                    </a:lnTo>
                    <a:lnTo>
                      <a:pt x="210" y="489"/>
                    </a:lnTo>
                    <a:lnTo>
                      <a:pt x="1" y="670"/>
                    </a:lnTo>
                    <a:lnTo>
                      <a:pt x="3083" y="517"/>
                    </a:lnTo>
                    <a:lnTo>
                      <a:pt x="2818" y="34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5"/>
              <p:cNvSpPr/>
              <p:nvPr/>
            </p:nvSpPr>
            <p:spPr>
              <a:xfrm>
                <a:off x="1290680" y="3897799"/>
                <a:ext cx="497417" cy="138823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1787" extrusionOk="0">
                    <a:moveTo>
                      <a:pt x="3362" y="1"/>
                    </a:moveTo>
                    <a:lnTo>
                      <a:pt x="0" y="1019"/>
                    </a:lnTo>
                    <a:lnTo>
                      <a:pt x="3180" y="1786"/>
                    </a:lnTo>
                    <a:lnTo>
                      <a:pt x="6402" y="796"/>
                    </a:lnTo>
                    <a:lnTo>
                      <a:pt x="33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11E7FF"/>
                  </a:gs>
                  <a:gs pos="100000">
                    <a:srgbClr val="067B8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5"/>
              <p:cNvSpPr/>
              <p:nvPr/>
            </p:nvSpPr>
            <p:spPr>
              <a:xfrm>
                <a:off x="1052263" y="3496863"/>
                <a:ext cx="119246" cy="212468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735" extrusionOk="0">
                    <a:moveTo>
                      <a:pt x="935" y="1"/>
                    </a:moveTo>
                    <a:lnTo>
                      <a:pt x="0" y="698"/>
                    </a:lnTo>
                    <a:lnTo>
                      <a:pt x="628" y="2735"/>
                    </a:lnTo>
                    <a:lnTo>
                      <a:pt x="1535" y="154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5"/>
              <p:cNvSpPr/>
              <p:nvPr/>
            </p:nvSpPr>
            <p:spPr>
              <a:xfrm>
                <a:off x="1145408" y="3991021"/>
                <a:ext cx="57565" cy="693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93" extrusionOk="0">
                    <a:moveTo>
                      <a:pt x="1" y="0"/>
                    </a:moveTo>
                    <a:lnTo>
                      <a:pt x="280" y="767"/>
                    </a:lnTo>
                    <a:lnTo>
                      <a:pt x="740" y="893"/>
                    </a:lnTo>
                    <a:lnTo>
                      <a:pt x="489" y="1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5"/>
              <p:cNvSpPr/>
              <p:nvPr/>
            </p:nvSpPr>
            <p:spPr>
              <a:xfrm>
                <a:off x="1202896" y="4005082"/>
                <a:ext cx="3472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838" extrusionOk="0">
                    <a:moveTo>
                      <a:pt x="0" y="1"/>
                    </a:moveTo>
                    <a:lnTo>
                      <a:pt x="196" y="768"/>
                    </a:lnTo>
                    <a:lnTo>
                      <a:pt x="447" y="837"/>
                    </a:lnTo>
                    <a:lnTo>
                      <a:pt x="447" y="837"/>
                    </a:lnTo>
                    <a:lnTo>
                      <a:pt x="223" y="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5"/>
              <p:cNvSpPr/>
              <p:nvPr/>
            </p:nvSpPr>
            <p:spPr>
              <a:xfrm>
                <a:off x="952593" y="3370081"/>
                <a:ext cx="340260" cy="456322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5874" extrusionOk="0">
                    <a:moveTo>
                      <a:pt x="4380" y="1"/>
                    </a:moveTo>
                    <a:lnTo>
                      <a:pt x="0" y="3293"/>
                    </a:lnTo>
                    <a:lnTo>
                      <a:pt x="0" y="5873"/>
                    </a:lnTo>
                    <a:lnTo>
                      <a:pt x="56" y="3334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5"/>
              <p:cNvSpPr/>
              <p:nvPr/>
            </p:nvSpPr>
            <p:spPr>
              <a:xfrm>
                <a:off x="1146496" y="2614666"/>
                <a:ext cx="363100" cy="481336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196" extrusionOk="0">
                    <a:moveTo>
                      <a:pt x="473" y="0"/>
                    </a:moveTo>
                    <a:cubicBezTo>
                      <a:pt x="394" y="0"/>
                      <a:pt x="253" y="33"/>
                      <a:pt x="1" y="156"/>
                    </a:cubicBezTo>
                    <a:cubicBezTo>
                      <a:pt x="1" y="156"/>
                      <a:pt x="272" y="59"/>
                      <a:pt x="435" y="59"/>
                    </a:cubicBezTo>
                    <a:cubicBezTo>
                      <a:pt x="468" y="59"/>
                      <a:pt x="496" y="63"/>
                      <a:pt x="517" y="72"/>
                    </a:cubicBezTo>
                    <a:lnTo>
                      <a:pt x="4660" y="6196"/>
                    </a:lnTo>
                    <a:lnTo>
                      <a:pt x="4674" y="6196"/>
                    </a:lnTo>
                    <a:lnTo>
                      <a:pt x="573" y="44"/>
                    </a:lnTo>
                    <a:cubicBezTo>
                      <a:pt x="573" y="44"/>
                      <a:pt x="565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5"/>
              <p:cNvSpPr/>
              <p:nvPr/>
            </p:nvSpPr>
            <p:spPr>
              <a:xfrm>
                <a:off x="1315540" y="3090490"/>
                <a:ext cx="455234" cy="175646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2261" extrusionOk="0">
                    <a:moveTo>
                      <a:pt x="3432" y="1"/>
                    </a:moveTo>
                    <a:lnTo>
                      <a:pt x="1131" y="154"/>
                    </a:lnTo>
                    <a:lnTo>
                      <a:pt x="1" y="1661"/>
                    </a:lnTo>
                    <a:lnTo>
                      <a:pt x="1159" y="182"/>
                    </a:lnTo>
                    <a:lnTo>
                      <a:pt x="3418" y="71"/>
                    </a:lnTo>
                    <a:lnTo>
                      <a:pt x="5455" y="1745"/>
                    </a:lnTo>
                    <a:lnTo>
                      <a:pt x="5538" y="2107"/>
                    </a:lnTo>
                    <a:lnTo>
                      <a:pt x="5859" y="2261"/>
                    </a:lnTo>
                    <a:lnTo>
                      <a:pt x="5594" y="2093"/>
                    </a:lnTo>
                    <a:lnTo>
                      <a:pt x="5525" y="1745"/>
                    </a:lnTo>
                    <a:lnTo>
                      <a:pt x="34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5"/>
              <p:cNvSpPr/>
              <p:nvPr/>
            </p:nvSpPr>
            <p:spPr>
              <a:xfrm>
                <a:off x="1765261" y="3266060"/>
                <a:ext cx="5516" cy="18861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28" extrusionOk="0">
                    <a:moveTo>
                      <a:pt x="70" y="1"/>
                    </a:moveTo>
                    <a:lnTo>
                      <a:pt x="1" y="2428"/>
                    </a:lnTo>
                    <a:lnTo>
                      <a:pt x="70" y="241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5"/>
              <p:cNvSpPr/>
              <p:nvPr/>
            </p:nvSpPr>
            <p:spPr>
              <a:xfrm>
                <a:off x="1403324" y="3855538"/>
                <a:ext cx="606875" cy="163682"/>
              </a:xfrm>
              <a:custGeom>
                <a:avLst/>
                <a:gdLst/>
                <a:ahLst/>
                <a:cxnLst/>
                <a:rect l="l" t="t" r="r" b="b"/>
                <a:pathLst>
                  <a:path w="7812" h="2107" extrusionOk="0">
                    <a:moveTo>
                      <a:pt x="2009" y="1"/>
                    </a:moveTo>
                    <a:lnTo>
                      <a:pt x="1" y="475"/>
                    </a:lnTo>
                    <a:lnTo>
                      <a:pt x="2009" y="43"/>
                    </a:lnTo>
                    <a:lnTo>
                      <a:pt x="7756" y="1451"/>
                    </a:lnTo>
                    <a:lnTo>
                      <a:pt x="7617" y="2107"/>
                    </a:lnTo>
                    <a:lnTo>
                      <a:pt x="7812" y="1437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5"/>
              <p:cNvSpPr/>
              <p:nvPr/>
            </p:nvSpPr>
            <p:spPr>
              <a:xfrm>
                <a:off x="1174696" y="4314970"/>
                <a:ext cx="797592" cy="286192"/>
              </a:xfrm>
              <a:custGeom>
                <a:avLst/>
                <a:gdLst/>
                <a:ahLst/>
                <a:cxnLst/>
                <a:rect l="l" t="t" r="r" b="b"/>
                <a:pathLst>
                  <a:path w="10267" h="3684" extrusionOk="0">
                    <a:moveTo>
                      <a:pt x="2888" y="1"/>
                    </a:moveTo>
                    <a:lnTo>
                      <a:pt x="1" y="1354"/>
                    </a:lnTo>
                    <a:lnTo>
                      <a:pt x="1" y="1354"/>
                    </a:lnTo>
                    <a:lnTo>
                      <a:pt x="2902" y="57"/>
                    </a:lnTo>
                    <a:lnTo>
                      <a:pt x="10169" y="2540"/>
                    </a:lnTo>
                    <a:lnTo>
                      <a:pt x="10267" y="3683"/>
                    </a:lnTo>
                    <a:lnTo>
                      <a:pt x="10267" y="2512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5"/>
              <p:cNvSpPr/>
              <p:nvPr/>
            </p:nvSpPr>
            <p:spPr>
              <a:xfrm>
                <a:off x="1066324" y="3967172"/>
                <a:ext cx="943873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401" extrusionOk="0">
                    <a:moveTo>
                      <a:pt x="12150" y="0"/>
                    </a:moveTo>
                    <a:lnTo>
                      <a:pt x="12150" y="0"/>
                    </a:lnTo>
                    <a:cubicBezTo>
                      <a:pt x="8464" y="829"/>
                      <a:pt x="7241" y="1332"/>
                      <a:pt x="5858" y="1332"/>
                    </a:cubicBezTo>
                    <a:cubicBezTo>
                      <a:pt x="4635" y="1332"/>
                      <a:pt x="3288" y="938"/>
                      <a:pt x="1" y="28"/>
                    </a:cubicBezTo>
                    <a:lnTo>
                      <a:pt x="1" y="28"/>
                    </a:lnTo>
                    <a:cubicBezTo>
                      <a:pt x="3305" y="988"/>
                      <a:pt x="4647" y="1401"/>
                      <a:pt x="5856" y="1401"/>
                    </a:cubicBezTo>
                    <a:cubicBezTo>
                      <a:pt x="7230" y="1401"/>
                      <a:pt x="8433" y="868"/>
                      <a:pt x="1215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5"/>
              <p:cNvSpPr/>
              <p:nvPr/>
            </p:nvSpPr>
            <p:spPr>
              <a:xfrm>
                <a:off x="1495459" y="3902149"/>
                <a:ext cx="88949" cy="13121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689" extrusionOk="0">
                    <a:moveTo>
                      <a:pt x="907" y="0"/>
                    </a:moveTo>
                    <a:lnTo>
                      <a:pt x="0" y="1591"/>
                    </a:lnTo>
                    <a:lnTo>
                      <a:pt x="363" y="1688"/>
                    </a:lnTo>
                    <a:lnTo>
                      <a:pt x="1144" y="5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5"/>
              <p:cNvSpPr/>
              <p:nvPr/>
            </p:nvSpPr>
            <p:spPr>
              <a:xfrm>
                <a:off x="1537720" y="3908675"/>
                <a:ext cx="74811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647" extrusionOk="0">
                    <a:moveTo>
                      <a:pt x="726" y="0"/>
                    </a:moveTo>
                    <a:lnTo>
                      <a:pt x="0" y="1646"/>
                    </a:lnTo>
                    <a:lnTo>
                      <a:pt x="0" y="1646"/>
                    </a:lnTo>
                    <a:lnTo>
                      <a:pt x="405" y="1534"/>
                    </a:lnTo>
                    <a:lnTo>
                      <a:pt x="963" y="70"/>
                    </a:ln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5"/>
              <p:cNvSpPr/>
              <p:nvPr/>
            </p:nvSpPr>
            <p:spPr>
              <a:xfrm>
                <a:off x="1174696" y="4053869"/>
                <a:ext cx="3340" cy="36628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715" extrusionOk="0">
                    <a:moveTo>
                      <a:pt x="1" y="0"/>
                    </a:moveTo>
                    <a:lnTo>
                      <a:pt x="1" y="4715"/>
                    </a:lnTo>
                    <a:lnTo>
                      <a:pt x="42" y="4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5"/>
              <p:cNvSpPr/>
              <p:nvPr/>
            </p:nvSpPr>
            <p:spPr>
              <a:xfrm>
                <a:off x="1097787" y="3453515"/>
                <a:ext cx="197242" cy="492057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6334" extrusionOk="0">
                    <a:moveTo>
                      <a:pt x="2539" y="1"/>
                    </a:moveTo>
                    <a:lnTo>
                      <a:pt x="42" y="3293"/>
                    </a:lnTo>
                    <a:lnTo>
                      <a:pt x="0" y="5148"/>
                    </a:lnTo>
                    <a:lnTo>
                      <a:pt x="991" y="5720"/>
                    </a:lnTo>
                    <a:lnTo>
                      <a:pt x="991" y="6333"/>
                    </a:lnTo>
                    <a:lnTo>
                      <a:pt x="1005" y="6319"/>
                    </a:lnTo>
                    <a:lnTo>
                      <a:pt x="1046" y="5706"/>
                    </a:lnTo>
                    <a:lnTo>
                      <a:pt x="56" y="5120"/>
                    </a:lnTo>
                    <a:lnTo>
                      <a:pt x="98" y="3293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5"/>
              <p:cNvSpPr/>
              <p:nvPr/>
            </p:nvSpPr>
            <p:spPr>
              <a:xfrm>
                <a:off x="913517" y="4319320"/>
                <a:ext cx="1051233" cy="347951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479" extrusionOk="0">
                    <a:moveTo>
                      <a:pt x="6264" y="1"/>
                    </a:moveTo>
                    <a:lnTo>
                      <a:pt x="3363" y="1298"/>
                    </a:lnTo>
                    <a:lnTo>
                      <a:pt x="1" y="266"/>
                    </a:lnTo>
                    <a:lnTo>
                      <a:pt x="2986" y="2484"/>
                    </a:lnTo>
                    <a:lnTo>
                      <a:pt x="8105" y="4478"/>
                    </a:lnTo>
                    <a:lnTo>
                      <a:pt x="13531" y="2484"/>
                    </a:lnTo>
                    <a:lnTo>
                      <a:pt x="6264" y="1"/>
                    </a:ln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5"/>
              <p:cNvSpPr/>
              <p:nvPr/>
            </p:nvSpPr>
            <p:spPr>
              <a:xfrm>
                <a:off x="1635216" y="3585736"/>
                <a:ext cx="346864" cy="257992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321" extrusionOk="0">
                    <a:moveTo>
                      <a:pt x="4130" y="0"/>
                    </a:moveTo>
                    <a:cubicBezTo>
                      <a:pt x="3418" y="572"/>
                      <a:pt x="336" y="2428"/>
                      <a:pt x="1" y="3320"/>
                    </a:cubicBezTo>
                    <a:cubicBezTo>
                      <a:pt x="391" y="3223"/>
                      <a:pt x="768" y="3097"/>
                      <a:pt x="1117" y="2902"/>
                    </a:cubicBezTo>
                    <a:cubicBezTo>
                      <a:pt x="1912" y="2316"/>
                      <a:pt x="3641" y="1033"/>
                      <a:pt x="4464" y="433"/>
                    </a:cubicBezTo>
                    <a:lnTo>
                      <a:pt x="4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5"/>
              <p:cNvSpPr/>
              <p:nvPr/>
            </p:nvSpPr>
            <p:spPr>
              <a:xfrm>
                <a:off x="1633040" y="3581385"/>
                <a:ext cx="352301" cy="26451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3405" extrusionOk="0">
                    <a:moveTo>
                      <a:pt x="4171" y="84"/>
                    </a:moveTo>
                    <a:lnTo>
                      <a:pt x="4464" y="489"/>
                    </a:lnTo>
                    <a:lnTo>
                      <a:pt x="1117" y="2958"/>
                    </a:lnTo>
                    <a:cubicBezTo>
                      <a:pt x="810" y="3125"/>
                      <a:pt x="475" y="3251"/>
                      <a:pt x="126" y="3334"/>
                    </a:cubicBezTo>
                    <a:lnTo>
                      <a:pt x="112" y="3306"/>
                    </a:lnTo>
                    <a:cubicBezTo>
                      <a:pt x="545" y="2372"/>
                      <a:pt x="3446" y="698"/>
                      <a:pt x="4171" y="84"/>
                    </a:cubicBezTo>
                    <a:close/>
                    <a:moveTo>
                      <a:pt x="4171" y="1"/>
                    </a:moveTo>
                    <a:cubicBezTo>
                      <a:pt x="3362" y="684"/>
                      <a:pt x="475" y="2302"/>
                      <a:pt x="1" y="3376"/>
                    </a:cubicBezTo>
                    <a:lnTo>
                      <a:pt x="15" y="3404"/>
                    </a:lnTo>
                    <a:cubicBezTo>
                      <a:pt x="1173" y="3306"/>
                      <a:pt x="3641" y="1047"/>
                      <a:pt x="4534" y="503"/>
                    </a:cubicBezTo>
                    <a:lnTo>
                      <a:pt x="4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5"/>
              <p:cNvSpPr/>
              <p:nvPr/>
            </p:nvSpPr>
            <p:spPr>
              <a:xfrm>
                <a:off x="1645004" y="3646408"/>
                <a:ext cx="292639" cy="189707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442" extrusionOk="0">
                    <a:moveTo>
                      <a:pt x="0" y="2442"/>
                    </a:moveTo>
                    <a:cubicBezTo>
                      <a:pt x="168" y="1842"/>
                      <a:pt x="2469" y="377"/>
                      <a:pt x="2985" y="1"/>
                    </a:cubicBezTo>
                    <a:lnTo>
                      <a:pt x="3766" y="1"/>
                    </a:lnTo>
                    <a:cubicBezTo>
                      <a:pt x="3027" y="475"/>
                      <a:pt x="949" y="2344"/>
                      <a:pt x="0" y="24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5"/>
              <p:cNvSpPr/>
              <p:nvPr/>
            </p:nvSpPr>
            <p:spPr>
              <a:xfrm>
                <a:off x="1671417" y="3809470"/>
                <a:ext cx="4661" cy="39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32" y="0"/>
                    </a:moveTo>
                    <a:cubicBezTo>
                      <a:pt x="23" y="0"/>
                      <a:pt x="14" y="6"/>
                      <a:pt x="9" y="22"/>
                    </a:cubicBezTo>
                    <a:cubicBezTo>
                      <a:pt x="0" y="39"/>
                      <a:pt x="13" y="51"/>
                      <a:pt x="27" y="51"/>
                    </a:cubicBezTo>
                    <a:cubicBezTo>
                      <a:pt x="36" y="51"/>
                      <a:pt x="46" y="46"/>
                      <a:pt x="51" y="36"/>
                    </a:cubicBezTo>
                    <a:cubicBezTo>
                      <a:pt x="60" y="18"/>
                      <a:pt x="46" y="0"/>
                      <a:pt x="32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5"/>
              <p:cNvSpPr/>
              <p:nvPr/>
            </p:nvSpPr>
            <p:spPr>
              <a:xfrm>
                <a:off x="1741023" y="3762936"/>
                <a:ext cx="13828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37" extrusionOk="0">
                    <a:moveTo>
                      <a:pt x="89" y="0"/>
                    </a:moveTo>
                    <a:cubicBezTo>
                      <a:pt x="64" y="0"/>
                      <a:pt x="39" y="11"/>
                      <a:pt x="20" y="35"/>
                    </a:cubicBezTo>
                    <a:cubicBezTo>
                      <a:pt x="1" y="92"/>
                      <a:pt x="53" y="136"/>
                      <a:pt x="102" y="136"/>
                    </a:cubicBezTo>
                    <a:cubicBezTo>
                      <a:pt x="124" y="136"/>
                      <a:pt x="146" y="127"/>
                      <a:pt x="159" y="105"/>
                    </a:cubicBezTo>
                    <a:cubicBezTo>
                      <a:pt x="177" y="40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5"/>
              <p:cNvSpPr/>
              <p:nvPr/>
            </p:nvSpPr>
            <p:spPr>
              <a:xfrm>
                <a:off x="1708628" y="3770006"/>
                <a:ext cx="13673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3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3"/>
                      <a:pt x="93" y="133"/>
                    </a:cubicBezTo>
                    <a:cubicBezTo>
                      <a:pt x="118" y="133"/>
                      <a:pt x="143" y="122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5"/>
              <p:cNvSpPr/>
              <p:nvPr/>
            </p:nvSpPr>
            <p:spPr>
              <a:xfrm>
                <a:off x="1726652" y="3778629"/>
                <a:ext cx="13051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0" extrusionOk="0">
                    <a:moveTo>
                      <a:pt x="80" y="1"/>
                    </a:moveTo>
                    <a:cubicBezTo>
                      <a:pt x="55" y="1"/>
                      <a:pt x="29" y="13"/>
                      <a:pt x="9" y="42"/>
                    </a:cubicBezTo>
                    <a:cubicBezTo>
                      <a:pt x="0" y="97"/>
                      <a:pt x="44" y="139"/>
                      <a:pt x="88" y="139"/>
                    </a:cubicBezTo>
                    <a:cubicBezTo>
                      <a:pt x="111" y="139"/>
                      <a:pt x="134" y="127"/>
                      <a:pt x="149" y="98"/>
                    </a:cubicBezTo>
                    <a:cubicBezTo>
                      <a:pt x="167" y="43"/>
                      <a:pt x="126" y="1"/>
                      <a:pt x="80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5"/>
              <p:cNvSpPr/>
              <p:nvPr/>
            </p:nvSpPr>
            <p:spPr>
              <a:xfrm>
                <a:off x="1703190" y="3789505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9" y="0"/>
                    </a:moveTo>
                    <a:cubicBezTo>
                      <a:pt x="64" y="0"/>
                      <a:pt x="38" y="12"/>
                      <a:pt x="18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3" y="127"/>
                      <a:pt x="158" y="97"/>
                    </a:cubicBezTo>
                    <a:cubicBezTo>
                      <a:pt x="176" y="43"/>
                      <a:pt x="135" y="0"/>
                      <a:pt x="8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5"/>
              <p:cNvSpPr/>
              <p:nvPr/>
            </p:nvSpPr>
            <p:spPr>
              <a:xfrm>
                <a:off x="1749802" y="3740718"/>
                <a:ext cx="136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0" extrusionOk="0">
                    <a:moveTo>
                      <a:pt x="82" y="1"/>
                    </a:moveTo>
                    <a:cubicBezTo>
                      <a:pt x="58" y="1"/>
                      <a:pt x="33" y="13"/>
                      <a:pt x="18" y="42"/>
                    </a:cubicBezTo>
                    <a:cubicBezTo>
                      <a:pt x="0" y="96"/>
                      <a:pt x="47" y="139"/>
                      <a:pt x="93" y="139"/>
                    </a:cubicBezTo>
                    <a:cubicBezTo>
                      <a:pt x="118" y="139"/>
                      <a:pt x="143" y="127"/>
                      <a:pt x="158" y="98"/>
                    </a:cubicBezTo>
                    <a:cubicBezTo>
                      <a:pt x="176" y="43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5"/>
              <p:cNvSpPr/>
              <p:nvPr/>
            </p:nvSpPr>
            <p:spPr>
              <a:xfrm>
                <a:off x="1779400" y="3738621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4" y="0"/>
                    </a:moveTo>
                    <a:cubicBezTo>
                      <a:pt x="68" y="0"/>
                      <a:pt x="42" y="13"/>
                      <a:pt x="28" y="41"/>
                    </a:cubicBezTo>
                    <a:cubicBezTo>
                      <a:pt x="0" y="105"/>
                      <a:pt x="51" y="152"/>
                      <a:pt x="102" y="152"/>
                    </a:cubicBezTo>
                    <a:cubicBezTo>
                      <a:pt x="127" y="152"/>
                      <a:pt x="153" y="139"/>
                      <a:pt x="167" y="111"/>
                    </a:cubicBezTo>
                    <a:cubicBezTo>
                      <a:pt x="195" y="46"/>
                      <a:pt x="144" y="0"/>
                      <a:pt x="9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5"/>
              <p:cNvSpPr/>
              <p:nvPr/>
            </p:nvSpPr>
            <p:spPr>
              <a:xfrm>
                <a:off x="1778934" y="3721763"/>
                <a:ext cx="13129" cy="1064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37" extrusionOk="0">
                    <a:moveTo>
                      <a:pt x="79" y="0"/>
                    </a:moveTo>
                    <a:cubicBezTo>
                      <a:pt x="57" y="0"/>
                      <a:pt x="34" y="11"/>
                      <a:pt x="20" y="35"/>
                    </a:cubicBezTo>
                    <a:cubicBezTo>
                      <a:pt x="1" y="92"/>
                      <a:pt x="47" y="136"/>
                      <a:pt x="96" y="136"/>
                    </a:cubicBezTo>
                    <a:cubicBezTo>
                      <a:pt x="118" y="136"/>
                      <a:pt x="142" y="127"/>
                      <a:pt x="159" y="105"/>
                    </a:cubicBezTo>
                    <a:cubicBezTo>
                      <a:pt x="169" y="40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5"/>
              <p:cNvSpPr/>
              <p:nvPr/>
            </p:nvSpPr>
            <p:spPr>
              <a:xfrm>
                <a:off x="1805036" y="3699545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9" y="1"/>
                    </a:moveTo>
                    <a:cubicBezTo>
                      <a:pt x="64" y="1"/>
                      <a:pt x="38" y="13"/>
                      <a:pt x="19" y="42"/>
                    </a:cubicBezTo>
                    <a:cubicBezTo>
                      <a:pt x="0" y="96"/>
                      <a:pt x="47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5" y="1"/>
                      <a:pt x="89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5"/>
              <p:cNvSpPr/>
              <p:nvPr/>
            </p:nvSpPr>
            <p:spPr>
              <a:xfrm>
                <a:off x="1819486" y="3710965"/>
                <a:ext cx="15149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52" extrusionOk="0">
                    <a:moveTo>
                      <a:pt x="95" y="1"/>
                    </a:moveTo>
                    <a:cubicBezTo>
                      <a:pt x="69" y="1"/>
                      <a:pt x="42" y="14"/>
                      <a:pt x="28" y="48"/>
                    </a:cubicBezTo>
                    <a:cubicBezTo>
                      <a:pt x="1" y="103"/>
                      <a:pt x="51" y="152"/>
                      <a:pt x="100" y="152"/>
                    </a:cubicBezTo>
                    <a:cubicBezTo>
                      <a:pt x="127" y="152"/>
                      <a:pt x="153" y="138"/>
                      <a:pt x="167" y="104"/>
                    </a:cubicBezTo>
                    <a:cubicBezTo>
                      <a:pt x="195" y="49"/>
                      <a:pt x="145" y="1"/>
                      <a:pt x="9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5"/>
              <p:cNvSpPr/>
              <p:nvPr/>
            </p:nvSpPr>
            <p:spPr>
              <a:xfrm>
                <a:off x="1842947" y="3688747"/>
                <a:ext cx="13750" cy="1079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39" extrusionOk="0">
                    <a:moveTo>
                      <a:pt x="83" y="0"/>
                    </a:moveTo>
                    <a:cubicBezTo>
                      <a:pt x="58" y="0"/>
                      <a:pt x="33" y="12"/>
                      <a:pt x="19" y="41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6"/>
                      <a:pt x="158" y="97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5"/>
              <p:cNvSpPr/>
              <p:nvPr/>
            </p:nvSpPr>
            <p:spPr>
              <a:xfrm>
                <a:off x="1864621" y="3678958"/>
                <a:ext cx="13750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0" extrusionOk="0">
                    <a:moveTo>
                      <a:pt x="83" y="0"/>
                    </a:moveTo>
                    <a:cubicBezTo>
                      <a:pt x="58" y="0"/>
                      <a:pt x="33" y="13"/>
                      <a:pt x="19" y="42"/>
                    </a:cubicBezTo>
                    <a:cubicBezTo>
                      <a:pt x="1" y="96"/>
                      <a:pt x="48" y="139"/>
                      <a:pt x="94" y="139"/>
                    </a:cubicBezTo>
                    <a:cubicBezTo>
                      <a:pt x="119" y="139"/>
                      <a:pt x="144" y="127"/>
                      <a:pt x="158" y="98"/>
                    </a:cubicBezTo>
                    <a:cubicBezTo>
                      <a:pt x="176" y="43"/>
                      <a:pt x="130" y="0"/>
                      <a:pt x="83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5"/>
              <p:cNvSpPr/>
              <p:nvPr/>
            </p:nvSpPr>
            <p:spPr>
              <a:xfrm>
                <a:off x="1802473" y="3721297"/>
                <a:ext cx="8002" cy="637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2" extrusionOk="0">
                    <a:moveTo>
                      <a:pt x="48" y="0"/>
                    </a:moveTo>
                    <a:cubicBezTo>
                      <a:pt x="34" y="0"/>
                      <a:pt x="19" y="8"/>
                      <a:pt x="10" y="27"/>
                    </a:cubicBezTo>
                    <a:cubicBezTo>
                      <a:pt x="1" y="54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03" y="27"/>
                      <a:pt x="76" y="0"/>
                      <a:pt x="48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5"/>
              <p:cNvSpPr/>
              <p:nvPr/>
            </p:nvSpPr>
            <p:spPr>
              <a:xfrm>
                <a:off x="1829896" y="37004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0"/>
                    </a:moveTo>
                    <a:cubicBezTo>
                      <a:pt x="47" y="0"/>
                      <a:pt x="30" y="9"/>
                      <a:pt x="19" y="30"/>
                    </a:cubicBezTo>
                    <a:cubicBezTo>
                      <a:pt x="1" y="67"/>
                      <a:pt x="32" y="98"/>
                      <a:pt x="63" y="98"/>
                    </a:cubicBezTo>
                    <a:cubicBezTo>
                      <a:pt x="78" y="98"/>
                      <a:pt x="94" y="90"/>
                      <a:pt x="103" y="72"/>
                    </a:cubicBezTo>
                    <a:cubicBezTo>
                      <a:pt x="121" y="28"/>
                      <a:pt x="94" y="0"/>
                      <a:pt x="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5"/>
              <p:cNvSpPr/>
              <p:nvPr/>
            </p:nvSpPr>
            <p:spPr>
              <a:xfrm>
                <a:off x="1846909" y="3672511"/>
                <a:ext cx="8701" cy="644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3" extrusionOk="0">
                    <a:moveTo>
                      <a:pt x="52" y="0"/>
                    </a:moveTo>
                    <a:cubicBezTo>
                      <a:pt x="36" y="0"/>
                      <a:pt x="19" y="8"/>
                      <a:pt x="10" y="27"/>
                    </a:cubicBezTo>
                    <a:cubicBezTo>
                      <a:pt x="1" y="55"/>
                      <a:pt x="27" y="82"/>
                      <a:pt x="55" y="82"/>
                    </a:cubicBezTo>
                    <a:cubicBezTo>
                      <a:pt x="69" y="82"/>
                      <a:pt x="84" y="74"/>
                      <a:pt x="93" y="55"/>
                    </a:cubicBezTo>
                    <a:cubicBezTo>
                      <a:pt x="112" y="28"/>
                      <a:pt x="82" y="0"/>
                      <a:pt x="52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5"/>
              <p:cNvSpPr/>
              <p:nvPr/>
            </p:nvSpPr>
            <p:spPr>
              <a:xfrm>
                <a:off x="1868894" y="3660625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60" y="0"/>
                    </a:moveTo>
                    <a:cubicBezTo>
                      <a:pt x="44" y="0"/>
                      <a:pt x="29" y="8"/>
                      <a:pt x="20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7"/>
                      <a:pt x="103" y="69"/>
                    </a:cubicBezTo>
                    <a:cubicBezTo>
                      <a:pt x="122" y="31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5"/>
              <p:cNvSpPr/>
              <p:nvPr/>
            </p:nvSpPr>
            <p:spPr>
              <a:xfrm>
                <a:off x="1891733" y="366388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0"/>
                    </a:moveTo>
                    <a:cubicBezTo>
                      <a:pt x="37" y="0"/>
                      <a:pt x="23" y="8"/>
                      <a:pt x="19" y="27"/>
                    </a:cubicBezTo>
                    <a:cubicBezTo>
                      <a:pt x="1" y="71"/>
                      <a:pt x="28" y="98"/>
                      <a:pt x="57" y="98"/>
                    </a:cubicBezTo>
                    <a:cubicBezTo>
                      <a:pt x="74" y="98"/>
                      <a:pt x="92" y="89"/>
                      <a:pt x="102" y="69"/>
                    </a:cubicBezTo>
                    <a:cubicBezTo>
                      <a:pt x="121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5"/>
              <p:cNvSpPr/>
              <p:nvPr/>
            </p:nvSpPr>
            <p:spPr>
              <a:xfrm>
                <a:off x="1877672" y="3676084"/>
                <a:ext cx="9322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64" y="1"/>
                    </a:moveTo>
                    <a:cubicBezTo>
                      <a:pt x="47" y="1"/>
                      <a:pt x="29" y="11"/>
                      <a:pt x="18" y="37"/>
                    </a:cubicBezTo>
                    <a:cubicBezTo>
                      <a:pt x="1" y="72"/>
                      <a:pt x="26" y="95"/>
                      <a:pt x="55" y="95"/>
                    </a:cubicBezTo>
                    <a:cubicBezTo>
                      <a:pt x="72" y="95"/>
                      <a:pt x="91" y="86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5"/>
              <p:cNvSpPr/>
              <p:nvPr/>
            </p:nvSpPr>
            <p:spPr>
              <a:xfrm>
                <a:off x="1878682" y="3663577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64" y="1"/>
                    </a:moveTo>
                    <a:cubicBezTo>
                      <a:pt x="47" y="1"/>
                      <a:pt x="29" y="10"/>
                      <a:pt x="19" y="31"/>
                    </a:cubicBezTo>
                    <a:cubicBezTo>
                      <a:pt x="1" y="68"/>
                      <a:pt x="32" y="99"/>
                      <a:pt x="63" y="99"/>
                    </a:cubicBezTo>
                    <a:cubicBezTo>
                      <a:pt x="78" y="99"/>
                      <a:pt x="94" y="91"/>
                      <a:pt x="103" y="73"/>
                    </a:cubicBezTo>
                    <a:cubicBezTo>
                      <a:pt x="120" y="28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5"/>
              <p:cNvSpPr/>
              <p:nvPr/>
            </p:nvSpPr>
            <p:spPr>
              <a:xfrm>
                <a:off x="1855920" y="3674686"/>
                <a:ext cx="9478" cy="745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6" extrusionOk="0">
                    <a:moveTo>
                      <a:pt x="59" y="1"/>
                    </a:moveTo>
                    <a:cubicBezTo>
                      <a:pt x="44" y="1"/>
                      <a:pt x="28" y="9"/>
                      <a:pt x="19" y="27"/>
                    </a:cubicBezTo>
                    <a:cubicBezTo>
                      <a:pt x="1" y="64"/>
                      <a:pt x="32" y="95"/>
                      <a:pt x="63" y="95"/>
                    </a:cubicBezTo>
                    <a:cubicBezTo>
                      <a:pt x="78" y="95"/>
                      <a:pt x="94" y="88"/>
                      <a:pt x="103" y="69"/>
                    </a:cubicBezTo>
                    <a:cubicBezTo>
                      <a:pt x="121" y="32"/>
                      <a:pt x="90" y="1"/>
                      <a:pt x="59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5"/>
              <p:cNvSpPr/>
              <p:nvPr/>
            </p:nvSpPr>
            <p:spPr>
              <a:xfrm>
                <a:off x="1898259" y="3655187"/>
                <a:ext cx="9400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2" extrusionOk="0">
                    <a:moveTo>
                      <a:pt x="60" y="0"/>
                    </a:moveTo>
                    <a:cubicBezTo>
                      <a:pt x="44" y="0"/>
                      <a:pt x="28" y="8"/>
                      <a:pt x="18" y="27"/>
                    </a:cubicBezTo>
                    <a:cubicBezTo>
                      <a:pt x="1" y="62"/>
                      <a:pt x="33" y="92"/>
                      <a:pt x="62" y="92"/>
                    </a:cubicBezTo>
                    <a:cubicBezTo>
                      <a:pt x="80" y="92"/>
                      <a:pt x="97" y="81"/>
                      <a:pt x="102" y="55"/>
                    </a:cubicBezTo>
                    <a:cubicBezTo>
                      <a:pt x="120" y="28"/>
                      <a:pt x="91" y="0"/>
                      <a:pt x="60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5"/>
              <p:cNvSpPr/>
              <p:nvPr/>
            </p:nvSpPr>
            <p:spPr>
              <a:xfrm>
                <a:off x="1913408" y="3650836"/>
                <a:ext cx="9400" cy="76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9" extrusionOk="0">
                    <a:moveTo>
                      <a:pt x="53" y="1"/>
                    </a:moveTo>
                    <a:cubicBezTo>
                      <a:pt x="37" y="1"/>
                      <a:pt x="23" y="9"/>
                      <a:pt x="18" y="27"/>
                    </a:cubicBezTo>
                    <a:cubicBezTo>
                      <a:pt x="1" y="71"/>
                      <a:pt x="28" y="99"/>
                      <a:pt x="57" y="99"/>
                    </a:cubicBezTo>
                    <a:cubicBezTo>
                      <a:pt x="74" y="99"/>
                      <a:pt x="92" y="90"/>
                      <a:pt x="102" y="69"/>
                    </a:cubicBezTo>
                    <a:cubicBezTo>
                      <a:pt x="121" y="32"/>
                      <a:pt x="84" y="1"/>
                      <a:pt x="53" y="1"/>
                    </a:cubicBezTo>
                    <a:close/>
                  </a:path>
                </a:pathLst>
              </a:custGeom>
              <a:solidFill>
                <a:srgbClr val="EEE3FF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5"/>
              <p:cNvSpPr/>
              <p:nvPr/>
            </p:nvSpPr>
            <p:spPr>
              <a:xfrm>
                <a:off x="1796413" y="3732406"/>
                <a:ext cx="9322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2" extrusionOk="0">
                    <a:moveTo>
                      <a:pt x="64" y="1"/>
                    </a:moveTo>
                    <a:cubicBezTo>
                      <a:pt x="47" y="1"/>
                      <a:pt x="28" y="11"/>
                      <a:pt x="18" y="37"/>
                    </a:cubicBezTo>
                    <a:cubicBezTo>
                      <a:pt x="1" y="72"/>
                      <a:pt x="27" y="102"/>
                      <a:pt x="56" y="102"/>
                    </a:cubicBezTo>
                    <a:cubicBezTo>
                      <a:pt x="73" y="102"/>
                      <a:pt x="91" y="91"/>
                      <a:pt x="102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5"/>
              <p:cNvSpPr/>
              <p:nvPr/>
            </p:nvSpPr>
            <p:spPr>
              <a:xfrm>
                <a:off x="1824613" y="3693408"/>
                <a:ext cx="9245" cy="79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02" extrusionOk="0">
                    <a:moveTo>
                      <a:pt x="64" y="1"/>
                    </a:moveTo>
                    <a:cubicBezTo>
                      <a:pt x="46" y="1"/>
                      <a:pt x="28" y="11"/>
                      <a:pt x="18" y="37"/>
                    </a:cubicBezTo>
                    <a:cubicBezTo>
                      <a:pt x="0" y="72"/>
                      <a:pt x="27" y="102"/>
                      <a:pt x="55" y="102"/>
                    </a:cubicBezTo>
                    <a:cubicBezTo>
                      <a:pt x="73" y="102"/>
                      <a:pt x="91" y="91"/>
                      <a:pt x="101" y="65"/>
                    </a:cubicBezTo>
                    <a:cubicBezTo>
                      <a:pt x="119" y="30"/>
                      <a:pt x="93" y="1"/>
                      <a:pt x="64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5"/>
              <p:cNvSpPr/>
              <p:nvPr/>
            </p:nvSpPr>
            <p:spPr>
              <a:xfrm>
                <a:off x="1766737" y="3742350"/>
                <a:ext cx="8002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0" extrusionOk="0">
                    <a:moveTo>
                      <a:pt x="47" y="1"/>
                    </a:moveTo>
                    <a:cubicBezTo>
                      <a:pt x="33" y="1"/>
                      <a:pt x="19" y="7"/>
                      <a:pt x="9" y="21"/>
                    </a:cubicBezTo>
                    <a:cubicBezTo>
                      <a:pt x="0" y="58"/>
                      <a:pt x="28" y="89"/>
                      <a:pt x="56" y="89"/>
                    </a:cubicBezTo>
                    <a:cubicBezTo>
                      <a:pt x="70" y="89"/>
                      <a:pt x="84" y="81"/>
                      <a:pt x="93" y="63"/>
                    </a:cubicBezTo>
                    <a:cubicBezTo>
                      <a:pt x="102" y="26"/>
                      <a:pt x="75" y="1"/>
                      <a:pt x="47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5"/>
              <p:cNvSpPr/>
              <p:nvPr/>
            </p:nvSpPr>
            <p:spPr>
              <a:xfrm>
                <a:off x="1876352" y="3642757"/>
                <a:ext cx="63003" cy="699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0" extrusionOk="0">
                    <a:moveTo>
                      <a:pt x="375" y="0"/>
                    </a:moveTo>
                    <a:cubicBezTo>
                      <a:pt x="184" y="0"/>
                      <a:pt x="1" y="15"/>
                      <a:pt x="7" y="48"/>
                    </a:cubicBezTo>
                    <a:cubicBezTo>
                      <a:pt x="0" y="75"/>
                      <a:pt x="196" y="89"/>
                      <a:pt x="393" y="89"/>
                    </a:cubicBezTo>
                    <a:cubicBezTo>
                      <a:pt x="590" y="89"/>
                      <a:pt x="788" y="75"/>
                      <a:pt x="788" y="48"/>
                    </a:cubicBezTo>
                    <a:cubicBezTo>
                      <a:pt x="810" y="18"/>
                      <a:pt x="588" y="0"/>
                      <a:pt x="375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5"/>
              <p:cNvSpPr/>
              <p:nvPr/>
            </p:nvSpPr>
            <p:spPr>
              <a:xfrm>
                <a:off x="1556132" y="3851187"/>
                <a:ext cx="120334" cy="1409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15" extrusionOk="0">
                    <a:moveTo>
                      <a:pt x="1033" y="1"/>
                    </a:moveTo>
                    <a:cubicBezTo>
                      <a:pt x="1033" y="1"/>
                      <a:pt x="977" y="126"/>
                      <a:pt x="1256" y="880"/>
                    </a:cubicBezTo>
                    <a:cubicBezTo>
                      <a:pt x="1549" y="1563"/>
                      <a:pt x="796" y="1814"/>
                      <a:pt x="447" y="1424"/>
                    </a:cubicBezTo>
                    <a:cubicBezTo>
                      <a:pt x="0" y="1047"/>
                      <a:pt x="1172" y="57"/>
                      <a:pt x="1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3" name="Google Shape;3833;p45"/>
              <p:cNvGrpSpPr/>
              <p:nvPr/>
            </p:nvGrpSpPr>
            <p:grpSpPr>
              <a:xfrm>
                <a:off x="1800064" y="3660314"/>
                <a:ext cx="85454" cy="67586"/>
                <a:chOff x="1800064" y="3660314"/>
                <a:chExt cx="85454" cy="67586"/>
              </a:xfrm>
            </p:grpSpPr>
            <p:sp>
              <p:nvSpPr>
                <p:cNvPr id="3834" name="Google Shape;3834;p45"/>
                <p:cNvSpPr/>
                <p:nvPr/>
              </p:nvSpPr>
              <p:spPr>
                <a:xfrm>
                  <a:off x="1866175" y="3660314"/>
                  <a:ext cx="19344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56" extrusionOk="0">
                      <a:moveTo>
                        <a:pt x="32" y="1"/>
                      </a:moveTo>
                      <a:cubicBezTo>
                        <a:pt x="30" y="1"/>
                        <a:pt x="28" y="2"/>
                        <a:pt x="27" y="3"/>
                      </a:cubicBezTo>
                      <a:cubicBezTo>
                        <a:pt x="0" y="3"/>
                        <a:pt x="189" y="256"/>
                        <a:pt x="219" y="256"/>
                      </a:cubicBezTo>
                      <a:cubicBezTo>
                        <a:pt x="220" y="256"/>
                        <a:pt x="221" y="255"/>
                        <a:pt x="222" y="254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5"/>
                <p:cNvSpPr/>
                <p:nvPr/>
              </p:nvSpPr>
              <p:spPr>
                <a:xfrm>
                  <a:off x="1855299" y="3667927"/>
                  <a:ext cx="19421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70" extrusionOk="0">
                      <a:moveTo>
                        <a:pt x="32" y="1"/>
                      </a:moveTo>
                      <a:cubicBezTo>
                        <a:pt x="30" y="1"/>
                        <a:pt x="29" y="1"/>
                        <a:pt x="27" y="3"/>
                      </a:cubicBezTo>
                      <a:cubicBezTo>
                        <a:pt x="1" y="16"/>
                        <a:pt x="177" y="270"/>
                        <a:pt x="217" y="270"/>
                      </a:cubicBezTo>
                      <a:cubicBezTo>
                        <a:pt x="219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5"/>
                <p:cNvSpPr/>
                <p:nvPr/>
              </p:nvSpPr>
              <p:spPr>
                <a:xfrm>
                  <a:off x="1844501" y="3675540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32" y="0"/>
                      </a:moveTo>
                      <a:cubicBezTo>
                        <a:pt x="30" y="0"/>
                        <a:pt x="28" y="1"/>
                        <a:pt x="27" y="2"/>
                      </a:cubicBezTo>
                      <a:cubicBezTo>
                        <a:pt x="0" y="15"/>
                        <a:pt x="176" y="269"/>
                        <a:pt x="217" y="269"/>
                      </a:cubicBezTo>
                      <a:cubicBezTo>
                        <a:pt x="219" y="269"/>
                        <a:pt x="221" y="269"/>
                        <a:pt x="222" y="267"/>
                      </a:cubicBezTo>
                      <a:cubicBezTo>
                        <a:pt x="249" y="254"/>
                        <a:pt x="73" y="0"/>
                        <a:pt x="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5"/>
                <p:cNvSpPr/>
                <p:nvPr/>
              </p:nvSpPr>
              <p:spPr>
                <a:xfrm>
                  <a:off x="1833625" y="3684163"/>
                  <a:ext cx="19421" cy="19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56" extrusionOk="0">
                      <a:moveTo>
                        <a:pt x="31" y="1"/>
                      </a:moveTo>
                      <a:cubicBezTo>
                        <a:pt x="29" y="1"/>
                        <a:pt x="28" y="1"/>
                        <a:pt x="27" y="3"/>
                      </a:cubicBezTo>
                      <a:cubicBezTo>
                        <a:pt x="1" y="3"/>
                        <a:pt x="177" y="256"/>
                        <a:pt x="217" y="256"/>
                      </a:cubicBezTo>
                      <a:cubicBezTo>
                        <a:pt x="219" y="256"/>
                        <a:pt x="221" y="255"/>
                        <a:pt x="223" y="254"/>
                      </a:cubicBezTo>
                      <a:cubicBezTo>
                        <a:pt x="249" y="254"/>
                        <a:pt x="61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5"/>
                <p:cNvSpPr/>
                <p:nvPr/>
              </p:nvSpPr>
              <p:spPr>
                <a:xfrm>
                  <a:off x="1822826" y="3691777"/>
                  <a:ext cx="19266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270" extrusionOk="0">
                      <a:moveTo>
                        <a:pt x="30" y="0"/>
                      </a:moveTo>
                      <a:cubicBezTo>
                        <a:pt x="29" y="0"/>
                        <a:pt x="27" y="1"/>
                        <a:pt x="27" y="2"/>
                      </a:cubicBezTo>
                      <a:cubicBezTo>
                        <a:pt x="0" y="16"/>
                        <a:pt x="176" y="269"/>
                        <a:pt x="205" y="269"/>
                      </a:cubicBezTo>
                      <a:cubicBezTo>
                        <a:pt x="206" y="269"/>
                        <a:pt x="207" y="269"/>
                        <a:pt x="208" y="267"/>
                      </a:cubicBezTo>
                      <a:cubicBezTo>
                        <a:pt x="248" y="254"/>
                        <a:pt x="60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5"/>
                <p:cNvSpPr/>
                <p:nvPr/>
              </p:nvSpPr>
              <p:spPr>
                <a:xfrm>
                  <a:off x="1810940" y="3699390"/>
                  <a:ext cx="20353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70" extrusionOk="0">
                      <a:moveTo>
                        <a:pt x="44" y="0"/>
                      </a:moveTo>
                      <a:cubicBezTo>
                        <a:pt x="42" y="0"/>
                        <a:pt x="41" y="1"/>
                        <a:pt x="40" y="2"/>
                      </a:cubicBezTo>
                      <a:cubicBezTo>
                        <a:pt x="0" y="15"/>
                        <a:pt x="188" y="269"/>
                        <a:pt x="218" y="269"/>
                      </a:cubicBezTo>
                      <a:cubicBezTo>
                        <a:pt x="220" y="269"/>
                        <a:pt x="221" y="268"/>
                        <a:pt x="222" y="267"/>
                      </a:cubicBezTo>
                      <a:cubicBezTo>
                        <a:pt x="261" y="254"/>
                        <a:pt x="74" y="0"/>
                        <a:pt x="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5"/>
                <p:cNvSpPr/>
                <p:nvPr/>
              </p:nvSpPr>
              <p:spPr>
                <a:xfrm>
                  <a:off x="1800064" y="3706925"/>
                  <a:ext cx="19344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70" extrusionOk="0">
                      <a:moveTo>
                        <a:pt x="44" y="1"/>
                      </a:moveTo>
                      <a:cubicBezTo>
                        <a:pt x="43" y="1"/>
                        <a:pt x="41" y="1"/>
                        <a:pt x="41" y="3"/>
                      </a:cubicBezTo>
                      <a:cubicBezTo>
                        <a:pt x="1" y="16"/>
                        <a:pt x="189" y="270"/>
                        <a:pt x="219" y="270"/>
                      </a:cubicBezTo>
                      <a:cubicBezTo>
                        <a:pt x="220" y="270"/>
                        <a:pt x="221" y="269"/>
                        <a:pt x="222" y="268"/>
                      </a:cubicBezTo>
                      <a:cubicBezTo>
                        <a:pt x="249" y="254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1" name="Google Shape;3841;p45"/>
              <p:cNvSpPr/>
              <p:nvPr/>
            </p:nvSpPr>
            <p:spPr>
              <a:xfrm>
                <a:off x="1940831" y="3495854"/>
                <a:ext cx="187532" cy="143018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841" extrusionOk="0">
                    <a:moveTo>
                      <a:pt x="1480" y="1"/>
                    </a:moveTo>
                    <a:cubicBezTo>
                      <a:pt x="997" y="1"/>
                      <a:pt x="582" y="826"/>
                      <a:pt x="115" y="826"/>
                    </a:cubicBezTo>
                    <a:cubicBezTo>
                      <a:pt x="77" y="826"/>
                      <a:pt x="39" y="821"/>
                      <a:pt x="0" y="809"/>
                    </a:cubicBezTo>
                    <a:lnTo>
                      <a:pt x="0" y="809"/>
                    </a:lnTo>
                    <a:cubicBezTo>
                      <a:pt x="168" y="1367"/>
                      <a:pt x="154" y="1450"/>
                      <a:pt x="767" y="1841"/>
                    </a:cubicBezTo>
                    <a:cubicBezTo>
                      <a:pt x="753" y="1185"/>
                      <a:pt x="2413" y="1102"/>
                      <a:pt x="1883" y="209"/>
                    </a:cubicBezTo>
                    <a:cubicBezTo>
                      <a:pt x="1742" y="60"/>
                      <a:pt x="1609" y="1"/>
                      <a:pt x="1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5"/>
              <p:cNvSpPr/>
              <p:nvPr/>
            </p:nvSpPr>
            <p:spPr>
              <a:xfrm>
                <a:off x="1984179" y="3512012"/>
                <a:ext cx="144183" cy="12686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633" extrusionOk="0">
                    <a:moveTo>
                      <a:pt x="1325" y="1"/>
                    </a:moveTo>
                    <a:lnTo>
                      <a:pt x="1325" y="1"/>
                    </a:lnTo>
                    <a:cubicBezTo>
                      <a:pt x="1646" y="824"/>
                      <a:pt x="0" y="963"/>
                      <a:pt x="209" y="1633"/>
                    </a:cubicBezTo>
                    <a:cubicBezTo>
                      <a:pt x="209" y="977"/>
                      <a:pt x="1855" y="908"/>
                      <a:pt x="1325" y="1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5"/>
              <p:cNvSpPr/>
              <p:nvPr/>
            </p:nvSpPr>
            <p:spPr>
              <a:xfrm>
                <a:off x="2010204" y="3537493"/>
                <a:ext cx="60672" cy="4132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32" extrusionOk="0">
                    <a:moveTo>
                      <a:pt x="564" y="0"/>
                    </a:moveTo>
                    <a:cubicBezTo>
                      <a:pt x="490" y="0"/>
                      <a:pt x="391" y="35"/>
                      <a:pt x="279" y="119"/>
                    </a:cubicBezTo>
                    <a:cubicBezTo>
                      <a:pt x="1" y="318"/>
                      <a:pt x="41" y="531"/>
                      <a:pt x="224" y="531"/>
                    </a:cubicBezTo>
                    <a:cubicBezTo>
                      <a:pt x="297" y="531"/>
                      <a:pt x="394" y="496"/>
                      <a:pt x="502" y="412"/>
                    </a:cubicBezTo>
                    <a:cubicBezTo>
                      <a:pt x="780" y="213"/>
                      <a:pt x="747" y="0"/>
                      <a:pt x="564" y="0"/>
                    </a:cubicBezTo>
                    <a:close/>
                  </a:path>
                </a:pathLst>
              </a:custGeom>
              <a:solidFill>
                <a:srgbClr val="EEE3FF">
                  <a:alpha val="18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5"/>
              <p:cNvSpPr/>
              <p:nvPr/>
            </p:nvSpPr>
            <p:spPr>
              <a:xfrm>
                <a:off x="952593" y="3990944"/>
                <a:ext cx="146902" cy="23748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3057" extrusionOk="0">
                    <a:moveTo>
                      <a:pt x="1204" y="1"/>
                    </a:moveTo>
                    <a:cubicBezTo>
                      <a:pt x="1198" y="1"/>
                      <a:pt x="1192" y="1"/>
                      <a:pt x="1186" y="1"/>
                    </a:cubicBezTo>
                    <a:lnTo>
                      <a:pt x="0" y="1"/>
                    </a:lnTo>
                    <a:lnTo>
                      <a:pt x="0" y="3056"/>
                    </a:lnTo>
                    <a:lnTo>
                      <a:pt x="1186" y="3056"/>
                    </a:lnTo>
                    <a:cubicBezTo>
                      <a:pt x="1192" y="3056"/>
                      <a:pt x="1198" y="3057"/>
                      <a:pt x="1204" y="3057"/>
                    </a:cubicBezTo>
                    <a:cubicBezTo>
                      <a:pt x="1891" y="3057"/>
                      <a:pt x="1891" y="1"/>
                      <a:pt x="1204" y="1"/>
                    </a:cubicBezTo>
                    <a:close/>
                  </a:path>
                </a:pathLst>
              </a:custGeom>
              <a:solidFill>
                <a:srgbClr val="EEE3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5"/>
              <p:cNvSpPr/>
              <p:nvPr/>
            </p:nvSpPr>
            <p:spPr>
              <a:xfrm>
                <a:off x="908700" y="3993740"/>
                <a:ext cx="87862" cy="23165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982" extrusionOk="0">
                    <a:moveTo>
                      <a:pt x="565" y="0"/>
                    </a:moveTo>
                    <a:cubicBezTo>
                      <a:pt x="283" y="0"/>
                      <a:pt x="0" y="495"/>
                      <a:pt x="7" y="1486"/>
                    </a:cubicBezTo>
                    <a:cubicBezTo>
                      <a:pt x="0" y="2483"/>
                      <a:pt x="283" y="2982"/>
                      <a:pt x="565" y="2982"/>
                    </a:cubicBezTo>
                    <a:cubicBezTo>
                      <a:pt x="848" y="2982"/>
                      <a:pt x="1130" y="2483"/>
                      <a:pt x="1123" y="1486"/>
                    </a:cubicBezTo>
                    <a:cubicBezTo>
                      <a:pt x="1130" y="495"/>
                      <a:pt x="848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5"/>
              <p:cNvSpPr/>
              <p:nvPr/>
            </p:nvSpPr>
            <p:spPr>
              <a:xfrm>
                <a:off x="1528165" y="3737223"/>
                <a:ext cx="140454" cy="33482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431" extrusionOk="0">
                    <a:moveTo>
                      <a:pt x="1492" y="1"/>
                    </a:moveTo>
                    <a:cubicBezTo>
                      <a:pt x="1001" y="1"/>
                      <a:pt x="1" y="204"/>
                      <a:pt x="54" y="352"/>
                    </a:cubicBezTo>
                    <a:cubicBezTo>
                      <a:pt x="54" y="407"/>
                      <a:pt x="162" y="430"/>
                      <a:pt x="325" y="430"/>
                    </a:cubicBezTo>
                    <a:cubicBezTo>
                      <a:pt x="818" y="430"/>
                      <a:pt x="1808" y="220"/>
                      <a:pt x="1755" y="73"/>
                    </a:cubicBezTo>
                    <a:cubicBezTo>
                      <a:pt x="1755" y="22"/>
                      <a:pt x="1650" y="1"/>
                      <a:pt x="1492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5"/>
              <p:cNvSpPr/>
              <p:nvPr/>
            </p:nvSpPr>
            <p:spPr>
              <a:xfrm>
                <a:off x="1377067" y="3518460"/>
                <a:ext cx="383919" cy="65877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848" extrusionOk="0">
                    <a:moveTo>
                      <a:pt x="4070" y="1"/>
                    </a:moveTo>
                    <a:cubicBezTo>
                      <a:pt x="2716" y="1"/>
                      <a:pt x="1" y="397"/>
                      <a:pt x="116" y="699"/>
                    </a:cubicBezTo>
                    <a:cubicBezTo>
                      <a:pt x="102" y="804"/>
                      <a:pt x="400" y="848"/>
                      <a:pt x="853" y="848"/>
                    </a:cubicBezTo>
                    <a:cubicBezTo>
                      <a:pt x="2208" y="848"/>
                      <a:pt x="4942" y="458"/>
                      <a:pt x="4816" y="155"/>
                    </a:cubicBezTo>
                    <a:cubicBezTo>
                      <a:pt x="4830" y="46"/>
                      <a:pt x="4528" y="1"/>
                      <a:pt x="4070" y="1"/>
                    </a:cubicBezTo>
                    <a:close/>
                  </a:path>
                </a:pathLst>
              </a:custGeom>
              <a:solidFill>
                <a:srgbClr val="000000">
                  <a:alpha val="44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58"/>
          <p:cNvSpPr txBox="1">
            <a:spLocks noGrp="1"/>
          </p:cNvSpPr>
          <p:nvPr>
            <p:ph type="subTitle" idx="1"/>
          </p:nvPr>
        </p:nvSpPr>
        <p:spPr>
          <a:xfrm>
            <a:off x="1688757" y="1302949"/>
            <a:ext cx="5923005" cy="253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DM Sans" pitchFamily="2" charset="0"/>
              </a:rPr>
              <a:t>Os polímeros são macromoléculas constituídas por unidades menores, os monômeros. Os monômeros ligam-se entre si através de ligações covalentes. O termo polímero deriva do grego, poli "muitas" e meros "partes". Os meros são as unidades que se repetem em um polímero. O monômero é a molécula constituída por um único mero e o polímero é constituído por vários meros. A polimerização é o nome dado a reação de formação dos polímeros. O grau de polimerização refere-se ao número de meros em uma cadeia polimérica. A história da humanidade é relacionada com o uso de polímeros naturais, como couro, lã, algodão e madeira. Atualmente, muitos utensílios utilizados no cotidiano são produzidos a partir de polímeros sintéticos.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6039" name="Google Shape;6039;p58"/>
          <p:cNvSpPr txBox="1">
            <a:spLocks noGrp="1"/>
          </p:cNvSpPr>
          <p:nvPr>
            <p:ph type="title" idx="9"/>
          </p:nvPr>
        </p:nvSpPr>
        <p:spPr>
          <a:xfrm>
            <a:off x="720000" y="453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Polímeros</a:t>
            </a:r>
          </a:p>
        </p:txBody>
      </p:sp>
    </p:spTree>
    <p:extLst>
      <p:ext uri="{BB962C8B-B14F-4D97-AF65-F5344CB8AC3E}">
        <p14:creationId xmlns:p14="http://schemas.microsoft.com/office/powerpoint/2010/main" val="21445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58"/>
          <p:cNvSpPr txBox="1">
            <a:spLocks noGrp="1"/>
          </p:cNvSpPr>
          <p:nvPr>
            <p:ph type="subTitle" idx="1"/>
          </p:nvPr>
        </p:nvSpPr>
        <p:spPr>
          <a:xfrm>
            <a:off x="4135395" y="1896314"/>
            <a:ext cx="4666115" cy="114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DCDDDE"/>
                </a:solidFill>
                <a:effectLst/>
                <a:latin typeface="DM Sans" pitchFamily="2" charset="0"/>
              </a:rPr>
              <a:t>Conheça a constituição química e as principais aplicações em nosso cotidiano do </a:t>
            </a:r>
            <a:r>
              <a:rPr lang="pt-BR" b="0" i="0" dirty="0" err="1">
                <a:solidFill>
                  <a:srgbClr val="DCDDDE"/>
                </a:solidFill>
                <a:effectLst/>
                <a:latin typeface="DM Sans" pitchFamily="2" charset="0"/>
              </a:rPr>
              <a:t>poliacetato</a:t>
            </a:r>
            <a:r>
              <a:rPr lang="pt-BR" b="0" i="0" dirty="0">
                <a:solidFill>
                  <a:srgbClr val="DCDDDE"/>
                </a:solidFill>
                <a:effectLst/>
                <a:latin typeface="DM Sans" pitchFamily="2" charset="0"/>
              </a:rPr>
              <a:t> de vinila, um polímero mais conhecido pela sigla PVA. O PVC é um dos polímeros mais utilizados no mundo, principalmente em tubos de encanamento.</a:t>
            </a:r>
          </a:p>
        </p:txBody>
      </p:sp>
      <p:sp>
        <p:nvSpPr>
          <p:cNvPr id="6039" name="Google Shape;6039;p58"/>
          <p:cNvSpPr txBox="1">
            <a:spLocks noGrp="1"/>
          </p:cNvSpPr>
          <p:nvPr>
            <p:ph type="title" idx="9"/>
          </p:nvPr>
        </p:nvSpPr>
        <p:spPr>
          <a:xfrm>
            <a:off x="719999" y="4120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Qual o principal polímero utilizado no nosso Dia-a-dia?</a:t>
            </a:r>
          </a:p>
        </p:txBody>
      </p:sp>
      <p:sp>
        <p:nvSpPr>
          <p:cNvPr id="12" name="Google Shape;6036;p58">
            <a:extLst>
              <a:ext uri="{FF2B5EF4-FFF2-40B4-BE49-F238E27FC236}">
                <a16:creationId xmlns:a16="http://schemas.microsoft.com/office/drawing/2014/main" id="{966736B1-A943-066A-0630-1864D3BE1722}"/>
              </a:ext>
            </a:extLst>
          </p:cNvPr>
          <p:cNvSpPr txBox="1">
            <a:spLocks/>
          </p:cNvSpPr>
          <p:nvPr/>
        </p:nvSpPr>
        <p:spPr>
          <a:xfrm>
            <a:off x="1614233" y="2000852"/>
            <a:ext cx="2336400" cy="104136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 err="1"/>
              <a:t>poliacetato</a:t>
            </a:r>
            <a:r>
              <a:rPr lang="pt-BR" dirty="0"/>
              <a:t> de vinila</a:t>
            </a:r>
          </a:p>
        </p:txBody>
      </p:sp>
      <p:grpSp>
        <p:nvGrpSpPr>
          <p:cNvPr id="13" name="Google Shape;7051;p69">
            <a:extLst>
              <a:ext uri="{FF2B5EF4-FFF2-40B4-BE49-F238E27FC236}">
                <a16:creationId xmlns:a16="http://schemas.microsoft.com/office/drawing/2014/main" id="{87E7476B-292B-0FD9-3A2D-A2A4DB3944AE}"/>
              </a:ext>
            </a:extLst>
          </p:cNvPr>
          <p:cNvGrpSpPr/>
          <p:nvPr/>
        </p:nvGrpSpPr>
        <p:grpSpPr>
          <a:xfrm>
            <a:off x="194583" y="1690081"/>
            <a:ext cx="1050832" cy="1556582"/>
            <a:chOff x="-68181" y="2954095"/>
            <a:chExt cx="632994" cy="937692"/>
          </a:xfrm>
        </p:grpSpPr>
        <p:sp>
          <p:nvSpPr>
            <p:cNvPr id="14" name="Google Shape;7052;p69">
              <a:extLst>
                <a:ext uri="{FF2B5EF4-FFF2-40B4-BE49-F238E27FC236}">
                  <a16:creationId xmlns:a16="http://schemas.microsoft.com/office/drawing/2014/main" id="{B4329902-E47F-BB84-FF6F-A564B5D233B5}"/>
                </a:ext>
              </a:extLst>
            </p:cNvPr>
            <p:cNvSpPr/>
            <p:nvPr/>
          </p:nvSpPr>
          <p:spPr>
            <a:xfrm>
              <a:off x="251535" y="3565556"/>
              <a:ext cx="47307" cy="57473"/>
            </a:xfrm>
            <a:custGeom>
              <a:avLst/>
              <a:gdLst/>
              <a:ahLst/>
              <a:cxnLst/>
              <a:rect l="l" t="t" r="r" b="b"/>
              <a:pathLst>
                <a:path w="712" h="865" extrusionOk="0">
                  <a:moveTo>
                    <a:pt x="349" y="0"/>
                  </a:moveTo>
                  <a:cubicBezTo>
                    <a:pt x="210" y="0"/>
                    <a:pt x="84" y="84"/>
                    <a:pt x="28" y="209"/>
                  </a:cubicBezTo>
                  <a:cubicBezTo>
                    <a:pt x="0" y="279"/>
                    <a:pt x="14" y="363"/>
                    <a:pt x="42" y="432"/>
                  </a:cubicBezTo>
                  <a:cubicBezTo>
                    <a:pt x="112" y="391"/>
                    <a:pt x="196" y="377"/>
                    <a:pt x="279" y="377"/>
                  </a:cubicBezTo>
                  <a:cubicBezTo>
                    <a:pt x="279" y="363"/>
                    <a:pt x="279" y="335"/>
                    <a:pt x="265" y="321"/>
                  </a:cubicBezTo>
                  <a:cubicBezTo>
                    <a:pt x="265" y="293"/>
                    <a:pt x="279" y="251"/>
                    <a:pt x="307" y="237"/>
                  </a:cubicBezTo>
                  <a:cubicBezTo>
                    <a:pt x="349" y="237"/>
                    <a:pt x="377" y="265"/>
                    <a:pt x="377" y="293"/>
                  </a:cubicBezTo>
                  <a:cubicBezTo>
                    <a:pt x="377" y="307"/>
                    <a:pt x="363" y="321"/>
                    <a:pt x="363" y="349"/>
                  </a:cubicBezTo>
                  <a:cubicBezTo>
                    <a:pt x="307" y="446"/>
                    <a:pt x="237" y="530"/>
                    <a:pt x="154" y="614"/>
                  </a:cubicBezTo>
                  <a:cubicBezTo>
                    <a:pt x="84" y="670"/>
                    <a:pt x="70" y="767"/>
                    <a:pt x="98" y="865"/>
                  </a:cubicBezTo>
                  <a:cubicBezTo>
                    <a:pt x="137" y="826"/>
                    <a:pt x="212" y="808"/>
                    <a:pt x="317" y="808"/>
                  </a:cubicBezTo>
                  <a:cubicBezTo>
                    <a:pt x="399" y="808"/>
                    <a:pt x="498" y="819"/>
                    <a:pt x="614" y="837"/>
                  </a:cubicBezTo>
                  <a:cubicBezTo>
                    <a:pt x="628" y="753"/>
                    <a:pt x="656" y="670"/>
                    <a:pt x="712" y="614"/>
                  </a:cubicBezTo>
                  <a:cubicBezTo>
                    <a:pt x="650" y="593"/>
                    <a:pt x="582" y="580"/>
                    <a:pt x="516" y="580"/>
                  </a:cubicBezTo>
                  <a:cubicBezTo>
                    <a:pt x="493" y="580"/>
                    <a:pt x="469" y="582"/>
                    <a:pt x="447" y="586"/>
                  </a:cubicBezTo>
                  <a:cubicBezTo>
                    <a:pt x="558" y="502"/>
                    <a:pt x="628" y="377"/>
                    <a:pt x="642" y="237"/>
                  </a:cubicBezTo>
                  <a:cubicBezTo>
                    <a:pt x="642" y="153"/>
                    <a:pt x="586" y="70"/>
                    <a:pt x="503" y="28"/>
                  </a:cubicBezTo>
                  <a:cubicBezTo>
                    <a:pt x="461" y="0"/>
                    <a:pt x="405" y="0"/>
                    <a:pt x="349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53;p69">
              <a:extLst>
                <a:ext uri="{FF2B5EF4-FFF2-40B4-BE49-F238E27FC236}">
                  <a16:creationId xmlns:a16="http://schemas.microsoft.com/office/drawing/2014/main" id="{24159CB8-CCFF-86FB-1320-1D7FFB5B5F3E}"/>
                </a:ext>
              </a:extLst>
            </p:cNvPr>
            <p:cNvSpPr/>
            <p:nvPr/>
          </p:nvSpPr>
          <p:spPr>
            <a:xfrm>
              <a:off x="118984" y="3213350"/>
              <a:ext cx="442175" cy="652532"/>
            </a:xfrm>
            <a:custGeom>
              <a:avLst/>
              <a:gdLst/>
              <a:ahLst/>
              <a:cxnLst/>
              <a:rect l="l" t="t" r="r" b="b"/>
              <a:pathLst>
                <a:path w="6655" h="9821" extrusionOk="0">
                  <a:moveTo>
                    <a:pt x="3962" y="1"/>
                  </a:moveTo>
                  <a:lnTo>
                    <a:pt x="1954" y="56"/>
                  </a:lnTo>
                  <a:lnTo>
                    <a:pt x="1" y="949"/>
                  </a:lnTo>
                  <a:lnTo>
                    <a:pt x="921" y="1451"/>
                  </a:lnTo>
                  <a:lnTo>
                    <a:pt x="1828" y="4562"/>
                  </a:lnTo>
                  <a:lnTo>
                    <a:pt x="587" y="9248"/>
                  </a:lnTo>
                  <a:lnTo>
                    <a:pt x="1828" y="9695"/>
                  </a:lnTo>
                  <a:lnTo>
                    <a:pt x="2735" y="9820"/>
                  </a:lnTo>
                  <a:lnTo>
                    <a:pt x="3976" y="9751"/>
                  </a:lnTo>
                  <a:lnTo>
                    <a:pt x="5162" y="9290"/>
                  </a:lnTo>
                  <a:lnTo>
                    <a:pt x="6138" y="8649"/>
                  </a:lnTo>
                  <a:lnTo>
                    <a:pt x="6654" y="8202"/>
                  </a:lnTo>
                  <a:lnTo>
                    <a:pt x="3585" y="4297"/>
                  </a:lnTo>
                  <a:lnTo>
                    <a:pt x="3432" y="1019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4;p69">
              <a:extLst>
                <a:ext uri="{FF2B5EF4-FFF2-40B4-BE49-F238E27FC236}">
                  <a16:creationId xmlns:a16="http://schemas.microsoft.com/office/drawing/2014/main" id="{63BB11C8-79FA-0E5D-DE8D-A161DB669819}"/>
                </a:ext>
              </a:extLst>
            </p:cNvPr>
            <p:cNvSpPr/>
            <p:nvPr/>
          </p:nvSpPr>
          <p:spPr>
            <a:xfrm>
              <a:off x="154198" y="3275472"/>
              <a:ext cx="410615" cy="594527"/>
            </a:xfrm>
            <a:custGeom>
              <a:avLst/>
              <a:gdLst/>
              <a:ahLst/>
              <a:cxnLst/>
              <a:rect l="l" t="t" r="r" b="b"/>
              <a:pathLst>
                <a:path w="6180" h="8948" extrusionOk="0">
                  <a:moveTo>
                    <a:pt x="2860" y="446"/>
                  </a:moveTo>
                  <a:lnTo>
                    <a:pt x="2986" y="3334"/>
                  </a:lnTo>
                  <a:lnTo>
                    <a:pt x="6040" y="7253"/>
                  </a:lnTo>
                  <a:cubicBezTo>
                    <a:pt x="6040" y="7253"/>
                    <a:pt x="4897" y="8481"/>
                    <a:pt x="3251" y="8760"/>
                  </a:cubicBezTo>
                  <a:cubicBezTo>
                    <a:pt x="2989" y="8807"/>
                    <a:pt x="2731" y="8827"/>
                    <a:pt x="2481" y="8827"/>
                  </a:cubicBezTo>
                  <a:cubicBezTo>
                    <a:pt x="1175" y="8827"/>
                    <a:pt x="112" y="8286"/>
                    <a:pt x="112" y="8286"/>
                  </a:cubicBezTo>
                  <a:lnTo>
                    <a:pt x="1354" y="3613"/>
                  </a:lnTo>
                  <a:lnTo>
                    <a:pt x="559" y="809"/>
                  </a:lnTo>
                  <a:lnTo>
                    <a:pt x="1828" y="977"/>
                  </a:lnTo>
                  <a:lnTo>
                    <a:pt x="2860" y="446"/>
                  </a:lnTo>
                  <a:close/>
                  <a:moveTo>
                    <a:pt x="2958" y="0"/>
                  </a:moveTo>
                  <a:lnTo>
                    <a:pt x="1814" y="879"/>
                  </a:lnTo>
                  <a:lnTo>
                    <a:pt x="433" y="781"/>
                  </a:lnTo>
                  <a:lnTo>
                    <a:pt x="1228" y="3627"/>
                  </a:lnTo>
                  <a:lnTo>
                    <a:pt x="1" y="8355"/>
                  </a:lnTo>
                  <a:lnTo>
                    <a:pt x="57" y="8383"/>
                  </a:lnTo>
                  <a:cubicBezTo>
                    <a:pt x="115" y="8407"/>
                    <a:pt x="1178" y="8947"/>
                    <a:pt x="2507" y="8947"/>
                  </a:cubicBezTo>
                  <a:cubicBezTo>
                    <a:pt x="2752" y="8947"/>
                    <a:pt x="3006" y="8929"/>
                    <a:pt x="3265" y="8885"/>
                  </a:cubicBezTo>
                  <a:cubicBezTo>
                    <a:pt x="4925" y="8592"/>
                    <a:pt x="6082" y="7393"/>
                    <a:pt x="6124" y="7337"/>
                  </a:cubicBezTo>
                  <a:lnTo>
                    <a:pt x="6180" y="7281"/>
                  </a:lnTo>
                  <a:lnTo>
                    <a:pt x="3097" y="330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55;p69">
              <a:extLst>
                <a:ext uri="{FF2B5EF4-FFF2-40B4-BE49-F238E27FC236}">
                  <a16:creationId xmlns:a16="http://schemas.microsoft.com/office/drawing/2014/main" id="{49DBA8D7-46CE-BEC1-E1D6-7F13195CDDDD}"/>
                </a:ext>
              </a:extLst>
            </p:cNvPr>
            <p:cNvSpPr/>
            <p:nvPr/>
          </p:nvSpPr>
          <p:spPr>
            <a:xfrm>
              <a:off x="29089" y="3196739"/>
              <a:ext cx="425631" cy="152087"/>
            </a:xfrm>
            <a:custGeom>
              <a:avLst/>
              <a:gdLst/>
              <a:ahLst/>
              <a:cxnLst/>
              <a:rect l="l" t="t" r="r" b="b"/>
              <a:pathLst>
                <a:path w="6406" h="2289" extrusionOk="0">
                  <a:moveTo>
                    <a:pt x="4165" y="420"/>
                  </a:moveTo>
                  <a:cubicBezTo>
                    <a:pt x="4858" y="420"/>
                    <a:pt x="5281" y="656"/>
                    <a:pt x="4646" y="1269"/>
                  </a:cubicBezTo>
                  <a:cubicBezTo>
                    <a:pt x="4590" y="1325"/>
                    <a:pt x="4520" y="1380"/>
                    <a:pt x="4450" y="1436"/>
                  </a:cubicBezTo>
                  <a:cubicBezTo>
                    <a:pt x="4213" y="1687"/>
                    <a:pt x="3892" y="1855"/>
                    <a:pt x="3558" y="1910"/>
                  </a:cubicBezTo>
                  <a:cubicBezTo>
                    <a:pt x="3516" y="1912"/>
                    <a:pt x="3475" y="1913"/>
                    <a:pt x="3433" y="1913"/>
                  </a:cubicBezTo>
                  <a:cubicBezTo>
                    <a:pt x="3137" y="1913"/>
                    <a:pt x="2835" y="1869"/>
                    <a:pt x="2553" y="1771"/>
                  </a:cubicBezTo>
                  <a:cubicBezTo>
                    <a:pt x="2553" y="1771"/>
                    <a:pt x="2484" y="1743"/>
                    <a:pt x="2386" y="1715"/>
                  </a:cubicBezTo>
                  <a:cubicBezTo>
                    <a:pt x="2065" y="1590"/>
                    <a:pt x="1437" y="1283"/>
                    <a:pt x="2316" y="836"/>
                  </a:cubicBezTo>
                  <a:cubicBezTo>
                    <a:pt x="2807" y="588"/>
                    <a:pt x="3582" y="420"/>
                    <a:pt x="4165" y="420"/>
                  </a:cubicBezTo>
                  <a:close/>
                  <a:moveTo>
                    <a:pt x="4582" y="1"/>
                  </a:moveTo>
                  <a:cubicBezTo>
                    <a:pt x="3683" y="1"/>
                    <a:pt x="2487" y="257"/>
                    <a:pt x="1730" y="641"/>
                  </a:cubicBezTo>
                  <a:cubicBezTo>
                    <a:pt x="1" y="1520"/>
                    <a:pt x="2107" y="2064"/>
                    <a:pt x="2107" y="2064"/>
                  </a:cubicBezTo>
                  <a:cubicBezTo>
                    <a:pt x="2555" y="2217"/>
                    <a:pt x="3026" y="2289"/>
                    <a:pt x="3510" y="2289"/>
                  </a:cubicBezTo>
                  <a:cubicBezTo>
                    <a:pt x="3554" y="2289"/>
                    <a:pt x="3597" y="2288"/>
                    <a:pt x="3641" y="2287"/>
                  </a:cubicBezTo>
                  <a:cubicBezTo>
                    <a:pt x="4395" y="2217"/>
                    <a:pt x="5008" y="1548"/>
                    <a:pt x="5008" y="1548"/>
                  </a:cubicBezTo>
                  <a:cubicBezTo>
                    <a:pt x="6406" y="425"/>
                    <a:pt x="5740" y="1"/>
                    <a:pt x="4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56;p69">
              <a:extLst>
                <a:ext uri="{FF2B5EF4-FFF2-40B4-BE49-F238E27FC236}">
                  <a16:creationId xmlns:a16="http://schemas.microsoft.com/office/drawing/2014/main" id="{09441ABB-50BF-E000-0826-7CB27C748CD5}"/>
                </a:ext>
              </a:extLst>
            </p:cNvPr>
            <p:cNvSpPr/>
            <p:nvPr/>
          </p:nvSpPr>
          <p:spPr>
            <a:xfrm>
              <a:off x="124566" y="3224977"/>
              <a:ext cx="255671" cy="85777"/>
            </a:xfrm>
            <a:custGeom>
              <a:avLst/>
              <a:gdLst/>
              <a:ahLst/>
              <a:cxnLst/>
              <a:rect l="l" t="t" r="r" b="b"/>
              <a:pathLst>
                <a:path w="3848" h="1291" extrusionOk="0">
                  <a:moveTo>
                    <a:pt x="2718" y="0"/>
                  </a:moveTo>
                  <a:cubicBezTo>
                    <a:pt x="2136" y="0"/>
                    <a:pt x="1368" y="164"/>
                    <a:pt x="879" y="411"/>
                  </a:cubicBezTo>
                  <a:cubicBezTo>
                    <a:pt x="0" y="858"/>
                    <a:pt x="628" y="1179"/>
                    <a:pt x="949" y="1290"/>
                  </a:cubicBezTo>
                  <a:cubicBezTo>
                    <a:pt x="949" y="1290"/>
                    <a:pt x="977" y="690"/>
                    <a:pt x="2135" y="467"/>
                  </a:cubicBezTo>
                  <a:cubicBezTo>
                    <a:pt x="2321" y="431"/>
                    <a:pt x="2474" y="416"/>
                    <a:pt x="2602" y="416"/>
                  </a:cubicBezTo>
                  <a:cubicBezTo>
                    <a:pt x="3257" y="416"/>
                    <a:pt x="3209" y="820"/>
                    <a:pt x="3209" y="844"/>
                  </a:cubicBezTo>
                  <a:cubicBezTo>
                    <a:pt x="3847" y="235"/>
                    <a:pt x="3417" y="0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7;p69">
              <a:extLst>
                <a:ext uri="{FF2B5EF4-FFF2-40B4-BE49-F238E27FC236}">
                  <a16:creationId xmlns:a16="http://schemas.microsoft.com/office/drawing/2014/main" id="{2C5B9956-95BB-E364-9816-73CC8AA5B8AB}"/>
                </a:ext>
              </a:extLst>
            </p:cNvPr>
            <p:cNvSpPr/>
            <p:nvPr/>
          </p:nvSpPr>
          <p:spPr>
            <a:xfrm>
              <a:off x="113470" y="3200261"/>
              <a:ext cx="293809" cy="144845"/>
            </a:xfrm>
            <a:custGeom>
              <a:avLst/>
              <a:gdLst/>
              <a:ahLst/>
              <a:cxnLst/>
              <a:rect l="l" t="t" r="r" b="b"/>
              <a:pathLst>
                <a:path w="4422" h="2180" extrusionOk="0">
                  <a:moveTo>
                    <a:pt x="3390" y="112"/>
                  </a:moveTo>
                  <a:cubicBezTo>
                    <a:pt x="3541" y="112"/>
                    <a:pt x="3678" y="179"/>
                    <a:pt x="3780" y="281"/>
                  </a:cubicBezTo>
                  <a:cubicBezTo>
                    <a:pt x="4003" y="518"/>
                    <a:pt x="4087" y="993"/>
                    <a:pt x="2818" y="1732"/>
                  </a:cubicBezTo>
                  <a:cubicBezTo>
                    <a:pt x="2818" y="1732"/>
                    <a:pt x="2471" y="1994"/>
                    <a:pt x="1878" y="1994"/>
                  </a:cubicBezTo>
                  <a:cubicBezTo>
                    <a:pt x="1504" y="1994"/>
                    <a:pt x="1033" y="1890"/>
                    <a:pt x="488" y="1551"/>
                  </a:cubicBezTo>
                  <a:cubicBezTo>
                    <a:pt x="293" y="1425"/>
                    <a:pt x="251" y="1160"/>
                    <a:pt x="377" y="965"/>
                  </a:cubicBezTo>
                  <a:cubicBezTo>
                    <a:pt x="614" y="630"/>
                    <a:pt x="1339" y="225"/>
                    <a:pt x="3348" y="114"/>
                  </a:cubicBezTo>
                  <a:cubicBezTo>
                    <a:pt x="3362" y="113"/>
                    <a:pt x="3376" y="112"/>
                    <a:pt x="3390" y="112"/>
                  </a:cubicBezTo>
                  <a:close/>
                  <a:moveTo>
                    <a:pt x="3613" y="1"/>
                  </a:moveTo>
                  <a:cubicBezTo>
                    <a:pt x="3599" y="1"/>
                    <a:pt x="3585" y="1"/>
                    <a:pt x="3571" y="2"/>
                  </a:cubicBezTo>
                  <a:cubicBezTo>
                    <a:pt x="1255" y="128"/>
                    <a:pt x="432" y="616"/>
                    <a:pt x="153" y="993"/>
                  </a:cubicBezTo>
                  <a:cubicBezTo>
                    <a:pt x="0" y="1216"/>
                    <a:pt x="56" y="1523"/>
                    <a:pt x="293" y="1676"/>
                  </a:cubicBezTo>
                  <a:cubicBezTo>
                    <a:pt x="907" y="2061"/>
                    <a:pt x="1444" y="2179"/>
                    <a:pt x="1872" y="2179"/>
                  </a:cubicBezTo>
                  <a:cubicBezTo>
                    <a:pt x="2562" y="2179"/>
                    <a:pt x="2971" y="1871"/>
                    <a:pt x="2971" y="1871"/>
                  </a:cubicBezTo>
                  <a:cubicBezTo>
                    <a:pt x="4422" y="1021"/>
                    <a:pt x="4324" y="490"/>
                    <a:pt x="4073" y="212"/>
                  </a:cubicBezTo>
                  <a:cubicBezTo>
                    <a:pt x="3957" y="82"/>
                    <a:pt x="3792" y="1"/>
                    <a:pt x="3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58;p69">
              <a:extLst>
                <a:ext uri="{FF2B5EF4-FFF2-40B4-BE49-F238E27FC236}">
                  <a16:creationId xmlns:a16="http://schemas.microsoft.com/office/drawing/2014/main" id="{9F629B0C-E1DC-7530-89A1-A3149E1F6120}"/>
                </a:ext>
              </a:extLst>
            </p:cNvPr>
            <p:cNvSpPr/>
            <p:nvPr/>
          </p:nvSpPr>
          <p:spPr>
            <a:xfrm>
              <a:off x="357177" y="3200394"/>
              <a:ext cx="102919" cy="89963"/>
            </a:xfrm>
            <a:custGeom>
              <a:avLst/>
              <a:gdLst/>
              <a:ahLst/>
              <a:cxnLst/>
              <a:rect l="l" t="t" r="r" b="b"/>
              <a:pathLst>
                <a:path w="1549" h="1354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293"/>
                    <a:pt x="56" y="1353"/>
                    <a:pt x="56" y="1353"/>
                  </a:cubicBezTo>
                  <a:cubicBezTo>
                    <a:pt x="1549" y="7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59;p69">
              <a:extLst>
                <a:ext uri="{FF2B5EF4-FFF2-40B4-BE49-F238E27FC236}">
                  <a16:creationId xmlns:a16="http://schemas.microsoft.com/office/drawing/2014/main" id="{9533516F-FA93-CD94-8B1C-1A76BAF67285}"/>
                </a:ext>
              </a:extLst>
            </p:cNvPr>
            <p:cNvSpPr/>
            <p:nvPr/>
          </p:nvSpPr>
          <p:spPr>
            <a:xfrm>
              <a:off x="173666" y="3513599"/>
              <a:ext cx="368955" cy="335601"/>
            </a:xfrm>
            <a:custGeom>
              <a:avLst/>
              <a:gdLst/>
              <a:ahLst/>
              <a:cxnLst/>
              <a:rect l="l" t="t" r="r" b="b"/>
              <a:pathLst>
                <a:path w="5553" h="5051" extrusionOk="0">
                  <a:moveTo>
                    <a:pt x="1" y="4618"/>
                  </a:moveTo>
                  <a:lnTo>
                    <a:pt x="1" y="4618"/>
                  </a:lnTo>
                  <a:cubicBezTo>
                    <a:pt x="503" y="4785"/>
                    <a:pt x="1033" y="4911"/>
                    <a:pt x="1563" y="4981"/>
                  </a:cubicBezTo>
                  <a:lnTo>
                    <a:pt x="1563" y="4981"/>
                  </a:lnTo>
                  <a:cubicBezTo>
                    <a:pt x="2065" y="5050"/>
                    <a:pt x="2567" y="5036"/>
                    <a:pt x="3069" y="4967"/>
                  </a:cubicBezTo>
                  <a:cubicBezTo>
                    <a:pt x="3627" y="4869"/>
                    <a:pt x="4157" y="4660"/>
                    <a:pt x="4632" y="4353"/>
                  </a:cubicBezTo>
                  <a:cubicBezTo>
                    <a:pt x="4966" y="4144"/>
                    <a:pt x="5273" y="3907"/>
                    <a:pt x="5552" y="3628"/>
                  </a:cubicBezTo>
                  <a:lnTo>
                    <a:pt x="5552" y="3628"/>
                  </a:lnTo>
                  <a:lnTo>
                    <a:pt x="2707" y="1"/>
                  </a:lnTo>
                  <a:lnTo>
                    <a:pt x="1214" y="266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7060;p69">
              <a:extLst>
                <a:ext uri="{FF2B5EF4-FFF2-40B4-BE49-F238E27FC236}">
                  <a16:creationId xmlns:a16="http://schemas.microsoft.com/office/drawing/2014/main" id="{C4E15E89-691D-3EFB-6DA1-2B5D71A43EDF}"/>
                </a:ext>
              </a:extLst>
            </p:cNvPr>
            <p:cNvSpPr/>
            <p:nvPr/>
          </p:nvSpPr>
          <p:spPr>
            <a:xfrm>
              <a:off x="287680" y="3612531"/>
              <a:ext cx="23720" cy="19468"/>
            </a:xfrm>
            <a:custGeom>
              <a:avLst/>
              <a:gdLst/>
              <a:ahLst/>
              <a:cxnLst/>
              <a:rect l="l" t="t" r="r" b="b"/>
              <a:pathLst>
                <a:path w="357" h="293" extrusionOk="0">
                  <a:moveTo>
                    <a:pt x="175" y="1"/>
                  </a:moveTo>
                  <a:cubicBezTo>
                    <a:pt x="164" y="1"/>
                    <a:pt x="152" y="2"/>
                    <a:pt x="140" y="4"/>
                  </a:cubicBezTo>
                  <a:cubicBezTo>
                    <a:pt x="56" y="18"/>
                    <a:pt x="0" y="88"/>
                    <a:pt x="28" y="172"/>
                  </a:cubicBezTo>
                  <a:cubicBezTo>
                    <a:pt x="37" y="247"/>
                    <a:pt x="100" y="292"/>
                    <a:pt x="168" y="292"/>
                  </a:cubicBezTo>
                  <a:cubicBezTo>
                    <a:pt x="213" y="292"/>
                    <a:pt x="260" y="272"/>
                    <a:pt x="293" y="228"/>
                  </a:cubicBezTo>
                  <a:cubicBezTo>
                    <a:pt x="357" y="126"/>
                    <a:pt x="293" y="1"/>
                    <a:pt x="17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61;p69">
              <a:extLst>
                <a:ext uri="{FF2B5EF4-FFF2-40B4-BE49-F238E27FC236}">
                  <a16:creationId xmlns:a16="http://schemas.microsoft.com/office/drawing/2014/main" id="{09FCB325-BDDA-4978-AF79-736E4DC132EE}"/>
                </a:ext>
              </a:extLst>
            </p:cNvPr>
            <p:cNvSpPr/>
            <p:nvPr/>
          </p:nvSpPr>
          <p:spPr>
            <a:xfrm>
              <a:off x="263561" y="3691330"/>
              <a:ext cx="23654" cy="19401"/>
            </a:xfrm>
            <a:custGeom>
              <a:avLst/>
              <a:gdLst/>
              <a:ahLst/>
              <a:cxnLst/>
              <a:rect l="l" t="t" r="r" b="b"/>
              <a:pathLst>
                <a:path w="356" h="292" extrusionOk="0">
                  <a:moveTo>
                    <a:pt x="173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1" y="88"/>
                    <a:pt x="15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6" y="125"/>
                    <a:pt x="281" y="0"/>
                    <a:pt x="173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62;p69">
              <a:extLst>
                <a:ext uri="{FF2B5EF4-FFF2-40B4-BE49-F238E27FC236}">
                  <a16:creationId xmlns:a16="http://schemas.microsoft.com/office/drawing/2014/main" id="{C33A3CFE-086F-2FAF-F1DC-EF8F9ED5E0BF}"/>
                </a:ext>
              </a:extLst>
            </p:cNvPr>
            <p:cNvSpPr/>
            <p:nvPr/>
          </p:nvSpPr>
          <p:spPr>
            <a:xfrm>
              <a:off x="254326" y="3784016"/>
              <a:ext cx="23720" cy="19866"/>
            </a:xfrm>
            <a:custGeom>
              <a:avLst/>
              <a:gdLst/>
              <a:ahLst/>
              <a:cxnLst/>
              <a:rect l="l" t="t" r="r" b="b"/>
              <a:pathLst>
                <a:path w="357" h="299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102"/>
                    <a:pt x="14" y="171"/>
                  </a:cubicBezTo>
                  <a:cubicBezTo>
                    <a:pt x="31" y="255"/>
                    <a:pt x="98" y="299"/>
                    <a:pt x="165" y="299"/>
                  </a:cubicBezTo>
                  <a:cubicBezTo>
                    <a:pt x="208" y="299"/>
                    <a:pt x="251" y="280"/>
                    <a:pt x="279" y="241"/>
                  </a:cubicBezTo>
                  <a:cubicBezTo>
                    <a:pt x="356" y="138"/>
                    <a:pt x="280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63;p69">
              <a:extLst>
                <a:ext uri="{FF2B5EF4-FFF2-40B4-BE49-F238E27FC236}">
                  <a16:creationId xmlns:a16="http://schemas.microsoft.com/office/drawing/2014/main" id="{195B13AD-E7C3-33B4-BE4C-59EEE1093AA6}"/>
                </a:ext>
              </a:extLst>
            </p:cNvPr>
            <p:cNvSpPr/>
            <p:nvPr/>
          </p:nvSpPr>
          <p:spPr>
            <a:xfrm>
              <a:off x="242234" y="3734052"/>
              <a:ext cx="12956" cy="10564"/>
            </a:xfrm>
            <a:custGeom>
              <a:avLst/>
              <a:gdLst/>
              <a:ahLst/>
              <a:cxnLst/>
              <a:rect l="l" t="t" r="r" b="b"/>
              <a:pathLst>
                <a:path w="195" h="159" extrusionOk="0">
                  <a:moveTo>
                    <a:pt x="104" y="1"/>
                  </a:moveTo>
                  <a:cubicBezTo>
                    <a:pt x="98" y="1"/>
                    <a:pt x="92" y="1"/>
                    <a:pt x="85" y="3"/>
                  </a:cubicBezTo>
                  <a:cubicBezTo>
                    <a:pt x="43" y="17"/>
                    <a:pt x="1" y="58"/>
                    <a:pt x="15" y="114"/>
                  </a:cubicBezTo>
                  <a:cubicBezTo>
                    <a:pt x="21" y="146"/>
                    <a:pt x="34" y="159"/>
                    <a:pt x="50" y="159"/>
                  </a:cubicBezTo>
                  <a:cubicBezTo>
                    <a:pt x="106" y="159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64;p69">
              <a:extLst>
                <a:ext uri="{FF2B5EF4-FFF2-40B4-BE49-F238E27FC236}">
                  <a16:creationId xmlns:a16="http://schemas.microsoft.com/office/drawing/2014/main" id="{2932F8F0-1869-B296-C29C-1EC847C4E2BC}"/>
                </a:ext>
              </a:extLst>
            </p:cNvPr>
            <p:cNvSpPr/>
            <p:nvPr/>
          </p:nvSpPr>
          <p:spPr>
            <a:xfrm>
              <a:off x="232998" y="3762888"/>
              <a:ext cx="15481" cy="12358"/>
            </a:xfrm>
            <a:custGeom>
              <a:avLst/>
              <a:gdLst/>
              <a:ahLst/>
              <a:cxnLst/>
              <a:rect l="l" t="t" r="r" b="b"/>
              <a:pathLst>
                <a:path w="233" h="186" extrusionOk="0">
                  <a:moveTo>
                    <a:pt x="97" y="0"/>
                  </a:moveTo>
                  <a:cubicBezTo>
                    <a:pt x="93" y="0"/>
                    <a:pt x="89" y="1"/>
                    <a:pt x="84" y="1"/>
                  </a:cubicBezTo>
                  <a:cubicBezTo>
                    <a:pt x="28" y="1"/>
                    <a:pt x="0" y="57"/>
                    <a:pt x="0" y="113"/>
                  </a:cubicBezTo>
                  <a:cubicBezTo>
                    <a:pt x="12" y="149"/>
                    <a:pt x="45" y="185"/>
                    <a:pt x="90" y="185"/>
                  </a:cubicBezTo>
                  <a:cubicBezTo>
                    <a:pt x="97" y="185"/>
                    <a:pt x="104" y="184"/>
                    <a:pt x="112" y="182"/>
                  </a:cubicBezTo>
                  <a:cubicBezTo>
                    <a:pt x="233" y="156"/>
                    <a:pt x="199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5;p69">
              <a:extLst>
                <a:ext uri="{FF2B5EF4-FFF2-40B4-BE49-F238E27FC236}">
                  <a16:creationId xmlns:a16="http://schemas.microsoft.com/office/drawing/2014/main" id="{8D2FFC76-EB0C-D129-CB84-35576B75324D}"/>
                </a:ext>
              </a:extLst>
            </p:cNvPr>
            <p:cNvSpPr/>
            <p:nvPr/>
          </p:nvSpPr>
          <p:spPr>
            <a:xfrm>
              <a:off x="260771" y="3597980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85" y="0"/>
                  </a:moveTo>
                  <a:cubicBezTo>
                    <a:pt x="29" y="14"/>
                    <a:pt x="1" y="70"/>
                    <a:pt x="1" y="112"/>
                  </a:cubicBezTo>
                  <a:cubicBezTo>
                    <a:pt x="13" y="160"/>
                    <a:pt x="46" y="198"/>
                    <a:pt x="91" y="198"/>
                  </a:cubicBezTo>
                  <a:cubicBezTo>
                    <a:pt x="98" y="198"/>
                    <a:pt x="105" y="197"/>
                    <a:pt x="112" y="196"/>
                  </a:cubicBezTo>
                  <a:cubicBezTo>
                    <a:pt x="168" y="182"/>
                    <a:pt x="196" y="140"/>
                    <a:pt x="196" y="84"/>
                  </a:cubicBezTo>
                  <a:cubicBezTo>
                    <a:pt x="182" y="28"/>
                    <a:pt x="140" y="0"/>
                    <a:pt x="8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66;p69">
              <a:extLst>
                <a:ext uri="{FF2B5EF4-FFF2-40B4-BE49-F238E27FC236}">
                  <a16:creationId xmlns:a16="http://schemas.microsoft.com/office/drawing/2014/main" id="{6255E9AA-785A-5147-33A5-E9347CBD7FD2}"/>
                </a:ext>
              </a:extLst>
            </p:cNvPr>
            <p:cNvSpPr/>
            <p:nvPr/>
          </p:nvSpPr>
          <p:spPr>
            <a:xfrm>
              <a:off x="254193" y="3657445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7" y="0"/>
                  </a:moveTo>
                  <a:cubicBezTo>
                    <a:pt x="54" y="0"/>
                    <a:pt x="1" y="40"/>
                    <a:pt x="16" y="110"/>
                  </a:cubicBezTo>
                  <a:cubicBezTo>
                    <a:pt x="30" y="165"/>
                    <a:pt x="72" y="193"/>
                    <a:pt x="128" y="193"/>
                  </a:cubicBezTo>
                  <a:cubicBezTo>
                    <a:pt x="184" y="179"/>
                    <a:pt x="211" y="123"/>
                    <a:pt x="197" y="82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67;p69">
              <a:extLst>
                <a:ext uri="{FF2B5EF4-FFF2-40B4-BE49-F238E27FC236}">
                  <a16:creationId xmlns:a16="http://schemas.microsoft.com/office/drawing/2014/main" id="{CEE59677-B7BE-2C1E-D842-F1173C46888E}"/>
                </a:ext>
              </a:extLst>
            </p:cNvPr>
            <p:cNvSpPr/>
            <p:nvPr/>
          </p:nvSpPr>
          <p:spPr>
            <a:xfrm>
              <a:off x="252333" y="3552733"/>
              <a:ext cx="14219" cy="12691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107" y="0"/>
                  </a:moveTo>
                  <a:cubicBezTo>
                    <a:pt x="54" y="0"/>
                    <a:pt x="1" y="40"/>
                    <a:pt x="16" y="109"/>
                  </a:cubicBezTo>
                  <a:cubicBezTo>
                    <a:pt x="22" y="165"/>
                    <a:pt x="65" y="191"/>
                    <a:pt x="107" y="191"/>
                  </a:cubicBezTo>
                  <a:cubicBezTo>
                    <a:pt x="160" y="191"/>
                    <a:pt x="213" y="151"/>
                    <a:pt x="198" y="81"/>
                  </a:cubicBezTo>
                  <a:cubicBezTo>
                    <a:pt x="191" y="26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68;p69">
              <a:extLst>
                <a:ext uri="{FF2B5EF4-FFF2-40B4-BE49-F238E27FC236}">
                  <a16:creationId xmlns:a16="http://schemas.microsoft.com/office/drawing/2014/main" id="{082A57BE-917A-E02A-2726-CEE493614C17}"/>
                </a:ext>
              </a:extLst>
            </p:cNvPr>
            <p:cNvSpPr/>
            <p:nvPr/>
          </p:nvSpPr>
          <p:spPr>
            <a:xfrm>
              <a:off x="209810" y="3798899"/>
              <a:ext cx="16212" cy="12491"/>
            </a:xfrm>
            <a:custGeom>
              <a:avLst/>
              <a:gdLst/>
              <a:ahLst/>
              <a:cxnLst/>
              <a:rect l="l" t="t" r="r" b="b"/>
              <a:pathLst>
                <a:path w="244" h="188" extrusionOk="0">
                  <a:moveTo>
                    <a:pt x="122" y="0"/>
                  </a:moveTo>
                  <a:cubicBezTo>
                    <a:pt x="115" y="0"/>
                    <a:pt x="107" y="1"/>
                    <a:pt x="98" y="3"/>
                  </a:cubicBezTo>
                  <a:cubicBezTo>
                    <a:pt x="43" y="3"/>
                    <a:pt x="1" y="59"/>
                    <a:pt x="15" y="115"/>
                  </a:cubicBezTo>
                  <a:cubicBezTo>
                    <a:pt x="27" y="151"/>
                    <a:pt x="60" y="187"/>
                    <a:pt x="105" y="187"/>
                  </a:cubicBezTo>
                  <a:cubicBezTo>
                    <a:pt x="112" y="187"/>
                    <a:pt x="119" y="186"/>
                    <a:pt x="126" y="184"/>
                  </a:cubicBezTo>
                  <a:cubicBezTo>
                    <a:pt x="243" y="171"/>
                    <a:pt x="227" y="0"/>
                    <a:pt x="12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69;p69">
              <a:extLst>
                <a:ext uri="{FF2B5EF4-FFF2-40B4-BE49-F238E27FC236}">
                  <a16:creationId xmlns:a16="http://schemas.microsoft.com/office/drawing/2014/main" id="{51F1C738-4C32-3F7C-873E-EB3E37ED40BE}"/>
                </a:ext>
              </a:extLst>
            </p:cNvPr>
            <p:cNvSpPr/>
            <p:nvPr/>
          </p:nvSpPr>
          <p:spPr>
            <a:xfrm>
              <a:off x="213531" y="3706147"/>
              <a:ext cx="22856" cy="19733"/>
            </a:xfrm>
            <a:custGeom>
              <a:avLst/>
              <a:gdLst/>
              <a:ahLst/>
              <a:cxnLst/>
              <a:rect l="l" t="t" r="r" b="b"/>
              <a:pathLst>
                <a:path w="344" h="297" extrusionOk="0">
                  <a:moveTo>
                    <a:pt x="170" y="1"/>
                  </a:moveTo>
                  <a:cubicBezTo>
                    <a:pt x="160" y="1"/>
                    <a:pt x="150" y="2"/>
                    <a:pt x="140" y="4"/>
                  </a:cubicBezTo>
                  <a:cubicBezTo>
                    <a:pt x="56" y="18"/>
                    <a:pt x="0" y="88"/>
                    <a:pt x="14" y="172"/>
                  </a:cubicBezTo>
                  <a:cubicBezTo>
                    <a:pt x="31" y="253"/>
                    <a:pt x="94" y="296"/>
                    <a:pt x="158" y="296"/>
                  </a:cubicBezTo>
                  <a:cubicBezTo>
                    <a:pt x="204" y="296"/>
                    <a:pt x="250" y="274"/>
                    <a:pt x="279" y="227"/>
                  </a:cubicBezTo>
                  <a:cubicBezTo>
                    <a:pt x="344" y="138"/>
                    <a:pt x="278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70;p69">
              <a:extLst>
                <a:ext uri="{FF2B5EF4-FFF2-40B4-BE49-F238E27FC236}">
                  <a16:creationId xmlns:a16="http://schemas.microsoft.com/office/drawing/2014/main" id="{CF4EDE96-2DDD-2330-1FE9-053D2517BFAB}"/>
                </a:ext>
              </a:extLst>
            </p:cNvPr>
            <p:cNvSpPr/>
            <p:nvPr/>
          </p:nvSpPr>
          <p:spPr>
            <a:xfrm>
              <a:off x="253396" y="3504895"/>
              <a:ext cx="101059" cy="36211"/>
            </a:xfrm>
            <a:custGeom>
              <a:avLst/>
              <a:gdLst/>
              <a:ahLst/>
              <a:cxnLst/>
              <a:rect l="l" t="t" r="r" b="b"/>
              <a:pathLst>
                <a:path w="1521" h="545" extrusionOk="0">
                  <a:moveTo>
                    <a:pt x="1049" y="1"/>
                  </a:moveTo>
                  <a:cubicBezTo>
                    <a:pt x="937" y="1"/>
                    <a:pt x="828" y="14"/>
                    <a:pt x="726" y="34"/>
                  </a:cubicBezTo>
                  <a:lnTo>
                    <a:pt x="698" y="34"/>
                  </a:lnTo>
                  <a:cubicBezTo>
                    <a:pt x="307" y="104"/>
                    <a:pt x="0" y="257"/>
                    <a:pt x="14" y="383"/>
                  </a:cubicBezTo>
                  <a:lnTo>
                    <a:pt x="14" y="397"/>
                  </a:lnTo>
                  <a:cubicBezTo>
                    <a:pt x="35" y="489"/>
                    <a:pt x="199" y="544"/>
                    <a:pt x="424" y="544"/>
                  </a:cubicBezTo>
                  <a:cubicBezTo>
                    <a:pt x="504" y="544"/>
                    <a:pt x="592" y="537"/>
                    <a:pt x="684" y="522"/>
                  </a:cubicBezTo>
                  <a:cubicBezTo>
                    <a:pt x="726" y="522"/>
                    <a:pt x="767" y="522"/>
                    <a:pt x="809" y="509"/>
                  </a:cubicBezTo>
                  <a:cubicBezTo>
                    <a:pt x="991" y="481"/>
                    <a:pt x="1172" y="425"/>
                    <a:pt x="1325" y="341"/>
                  </a:cubicBezTo>
                  <a:cubicBezTo>
                    <a:pt x="1451" y="271"/>
                    <a:pt x="1521" y="202"/>
                    <a:pt x="1507" y="132"/>
                  </a:cubicBezTo>
                  <a:cubicBezTo>
                    <a:pt x="1493" y="62"/>
                    <a:pt x="1353" y="20"/>
                    <a:pt x="1172" y="6"/>
                  </a:cubicBezTo>
                  <a:cubicBezTo>
                    <a:pt x="1131" y="3"/>
                    <a:pt x="1090" y="1"/>
                    <a:pt x="1049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71;p69">
              <a:extLst>
                <a:ext uri="{FF2B5EF4-FFF2-40B4-BE49-F238E27FC236}">
                  <a16:creationId xmlns:a16="http://schemas.microsoft.com/office/drawing/2014/main" id="{11D1C769-3402-4F14-808E-FE9FA6DEB701}"/>
                </a:ext>
              </a:extLst>
            </p:cNvPr>
            <p:cNvSpPr/>
            <p:nvPr/>
          </p:nvSpPr>
          <p:spPr>
            <a:xfrm>
              <a:off x="442887" y="3777771"/>
              <a:ext cx="14817" cy="9302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36" y="0"/>
                  </a:moveTo>
                  <a:cubicBezTo>
                    <a:pt x="14" y="0"/>
                    <a:pt x="0" y="16"/>
                    <a:pt x="8" y="56"/>
                  </a:cubicBezTo>
                  <a:cubicBezTo>
                    <a:pt x="8" y="112"/>
                    <a:pt x="64" y="140"/>
                    <a:pt x="119" y="140"/>
                  </a:cubicBezTo>
                  <a:cubicBezTo>
                    <a:pt x="222" y="119"/>
                    <a:pt x="98" y="0"/>
                    <a:pt x="3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72;p69">
              <a:extLst>
                <a:ext uri="{FF2B5EF4-FFF2-40B4-BE49-F238E27FC236}">
                  <a16:creationId xmlns:a16="http://schemas.microsoft.com/office/drawing/2014/main" id="{CB4F914C-89FC-C082-58F7-08442826B478}"/>
                </a:ext>
              </a:extLst>
            </p:cNvPr>
            <p:cNvSpPr/>
            <p:nvPr/>
          </p:nvSpPr>
          <p:spPr>
            <a:xfrm>
              <a:off x="457238" y="3736843"/>
              <a:ext cx="13156" cy="10232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116" y="1"/>
                  </a:moveTo>
                  <a:cubicBezTo>
                    <a:pt x="111" y="1"/>
                    <a:pt x="105" y="1"/>
                    <a:pt x="99" y="3"/>
                  </a:cubicBezTo>
                  <a:cubicBezTo>
                    <a:pt x="43" y="16"/>
                    <a:pt x="1" y="58"/>
                    <a:pt x="15" y="114"/>
                  </a:cubicBezTo>
                  <a:cubicBezTo>
                    <a:pt x="21" y="142"/>
                    <a:pt x="33" y="153"/>
                    <a:pt x="48" y="153"/>
                  </a:cubicBezTo>
                  <a:cubicBezTo>
                    <a:pt x="104" y="153"/>
                    <a:pt x="198" y="1"/>
                    <a:pt x="11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73;p69">
              <a:extLst>
                <a:ext uri="{FF2B5EF4-FFF2-40B4-BE49-F238E27FC236}">
                  <a16:creationId xmlns:a16="http://schemas.microsoft.com/office/drawing/2014/main" id="{0DAD997B-CDB7-1266-7007-D154CCD86BC7}"/>
                </a:ext>
              </a:extLst>
            </p:cNvPr>
            <p:cNvSpPr/>
            <p:nvPr/>
          </p:nvSpPr>
          <p:spPr>
            <a:xfrm>
              <a:off x="423885" y="3735846"/>
              <a:ext cx="13089" cy="13222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06" y="1"/>
                  </a:moveTo>
                  <a:cubicBezTo>
                    <a:pt x="99" y="1"/>
                    <a:pt x="92" y="2"/>
                    <a:pt x="84" y="4"/>
                  </a:cubicBezTo>
                  <a:cubicBezTo>
                    <a:pt x="29" y="18"/>
                    <a:pt x="1" y="59"/>
                    <a:pt x="1" y="115"/>
                  </a:cubicBezTo>
                  <a:cubicBezTo>
                    <a:pt x="15" y="171"/>
                    <a:pt x="57" y="199"/>
                    <a:pt x="112" y="199"/>
                  </a:cubicBezTo>
                  <a:cubicBezTo>
                    <a:pt x="168" y="185"/>
                    <a:pt x="196" y="129"/>
                    <a:pt x="196" y="87"/>
                  </a:cubicBezTo>
                  <a:cubicBezTo>
                    <a:pt x="184" y="39"/>
                    <a:pt x="151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74;p69">
              <a:extLst>
                <a:ext uri="{FF2B5EF4-FFF2-40B4-BE49-F238E27FC236}">
                  <a16:creationId xmlns:a16="http://schemas.microsoft.com/office/drawing/2014/main" id="{CD97301D-E63B-648A-B30A-51DCCA026BBF}"/>
                </a:ext>
              </a:extLst>
            </p:cNvPr>
            <p:cNvSpPr/>
            <p:nvPr/>
          </p:nvSpPr>
          <p:spPr>
            <a:xfrm>
              <a:off x="400763" y="3699702"/>
              <a:ext cx="23654" cy="19667"/>
            </a:xfrm>
            <a:custGeom>
              <a:avLst/>
              <a:gdLst/>
              <a:ahLst/>
              <a:cxnLst/>
              <a:rect l="l" t="t" r="r" b="b"/>
              <a:pathLst>
                <a:path w="356" h="296" extrusionOk="0">
                  <a:moveTo>
                    <a:pt x="170" y="0"/>
                  </a:moveTo>
                  <a:cubicBezTo>
                    <a:pt x="160" y="0"/>
                    <a:pt x="150" y="1"/>
                    <a:pt x="140" y="4"/>
                  </a:cubicBezTo>
                  <a:cubicBezTo>
                    <a:pt x="56" y="18"/>
                    <a:pt x="0" y="87"/>
                    <a:pt x="14" y="171"/>
                  </a:cubicBezTo>
                  <a:cubicBezTo>
                    <a:pt x="30" y="252"/>
                    <a:pt x="94" y="296"/>
                    <a:pt x="158" y="296"/>
                  </a:cubicBezTo>
                  <a:cubicBezTo>
                    <a:pt x="204" y="296"/>
                    <a:pt x="250" y="273"/>
                    <a:pt x="279" y="227"/>
                  </a:cubicBezTo>
                  <a:cubicBezTo>
                    <a:pt x="356" y="137"/>
                    <a:pt x="280" y="0"/>
                    <a:pt x="170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75;p69">
              <a:extLst>
                <a:ext uri="{FF2B5EF4-FFF2-40B4-BE49-F238E27FC236}">
                  <a16:creationId xmlns:a16="http://schemas.microsoft.com/office/drawing/2014/main" id="{02FEAC56-11A2-5FEF-8467-9502D2C03250}"/>
                </a:ext>
              </a:extLst>
            </p:cNvPr>
            <p:cNvSpPr/>
            <p:nvPr/>
          </p:nvSpPr>
          <p:spPr>
            <a:xfrm>
              <a:off x="368273" y="3586618"/>
              <a:ext cx="23720" cy="19401"/>
            </a:xfrm>
            <a:custGeom>
              <a:avLst/>
              <a:gdLst/>
              <a:ahLst/>
              <a:cxnLst/>
              <a:rect l="l" t="t" r="r" b="b"/>
              <a:pathLst>
                <a:path w="357" h="292" extrusionOk="0">
                  <a:moveTo>
                    <a:pt x="170" y="1"/>
                  </a:moveTo>
                  <a:cubicBezTo>
                    <a:pt x="161" y="1"/>
                    <a:pt x="151" y="2"/>
                    <a:pt x="140" y="4"/>
                  </a:cubicBezTo>
                  <a:cubicBezTo>
                    <a:pt x="57" y="18"/>
                    <a:pt x="1" y="88"/>
                    <a:pt x="15" y="171"/>
                  </a:cubicBezTo>
                  <a:cubicBezTo>
                    <a:pt x="32" y="247"/>
                    <a:pt x="99" y="292"/>
                    <a:pt x="164" y="292"/>
                  </a:cubicBezTo>
                  <a:cubicBezTo>
                    <a:pt x="208" y="292"/>
                    <a:pt x="252" y="272"/>
                    <a:pt x="280" y="227"/>
                  </a:cubicBezTo>
                  <a:cubicBezTo>
                    <a:pt x="357" y="137"/>
                    <a:pt x="281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076;p69">
              <a:extLst>
                <a:ext uri="{FF2B5EF4-FFF2-40B4-BE49-F238E27FC236}">
                  <a16:creationId xmlns:a16="http://schemas.microsoft.com/office/drawing/2014/main" id="{06DB1AF0-A7FA-D29F-05A8-1C5AE4CA98FC}"/>
                </a:ext>
              </a:extLst>
            </p:cNvPr>
            <p:cNvSpPr/>
            <p:nvPr/>
          </p:nvSpPr>
          <p:spPr>
            <a:xfrm>
              <a:off x="328475" y="3731328"/>
              <a:ext cx="23919" cy="20199"/>
            </a:xfrm>
            <a:custGeom>
              <a:avLst/>
              <a:gdLst/>
              <a:ahLst/>
              <a:cxnLst/>
              <a:rect l="l" t="t" r="r" b="b"/>
              <a:pathLst>
                <a:path w="360" h="304" extrusionOk="0">
                  <a:moveTo>
                    <a:pt x="159" y="1"/>
                  </a:moveTo>
                  <a:cubicBezTo>
                    <a:pt x="152" y="1"/>
                    <a:pt x="146" y="1"/>
                    <a:pt x="140" y="2"/>
                  </a:cubicBezTo>
                  <a:cubicBezTo>
                    <a:pt x="56" y="16"/>
                    <a:pt x="0" y="99"/>
                    <a:pt x="28" y="183"/>
                  </a:cubicBezTo>
                  <a:cubicBezTo>
                    <a:pt x="36" y="258"/>
                    <a:pt x="100" y="304"/>
                    <a:pt x="168" y="304"/>
                  </a:cubicBezTo>
                  <a:cubicBezTo>
                    <a:pt x="213" y="304"/>
                    <a:pt x="260" y="284"/>
                    <a:pt x="293" y="239"/>
                  </a:cubicBezTo>
                  <a:cubicBezTo>
                    <a:pt x="359" y="133"/>
                    <a:pt x="287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77;p69">
              <a:extLst>
                <a:ext uri="{FF2B5EF4-FFF2-40B4-BE49-F238E27FC236}">
                  <a16:creationId xmlns:a16="http://schemas.microsoft.com/office/drawing/2014/main" id="{14FF35B1-1BD6-DE7F-3C2A-27559ED85A2C}"/>
                </a:ext>
              </a:extLst>
            </p:cNvPr>
            <p:cNvSpPr/>
            <p:nvPr/>
          </p:nvSpPr>
          <p:spPr>
            <a:xfrm>
              <a:off x="324754" y="3782156"/>
              <a:ext cx="22790" cy="19401"/>
            </a:xfrm>
            <a:custGeom>
              <a:avLst/>
              <a:gdLst/>
              <a:ahLst/>
              <a:cxnLst/>
              <a:rect l="l" t="t" r="r" b="b"/>
              <a:pathLst>
                <a:path w="343" h="292" extrusionOk="0">
                  <a:moveTo>
                    <a:pt x="172" y="0"/>
                  </a:moveTo>
                  <a:cubicBezTo>
                    <a:pt x="162" y="0"/>
                    <a:pt x="151" y="2"/>
                    <a:pt x="140" y="4"/>
                  </a:cubicBezTo>
                  <a:cubicBezTo>
                    <a:pt x="56" y="18"/>
                    <a:pt x="0" y="88"/>
                    <a:pt x="14" y="171"/>
                  </a:cubicBezTo>
                  <a:cubicBezTo>
                    <a:pt x="31" y="247"/>
                    <a:pt x="98" y="292"/>
                    <a:pt x="164" y="292"/>
                  </a:cubicBezTo>
                  <a:cubicBezTo>
                    <a:pt x="208" y="292"/>
                    <a:pt x="251" y="272"/>
                    <a:pt x="279" y="227"/>
                  </a:cubicBezTo>
                  <a:cubicBezTo>
                    <a:pt x="343" y="125"/>
                    <a:pt x="279" y="0"/>
                    <a:pt x="17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78;p69">
              <a:extLst>
                <a:ext uri="{FF2B5EF4-FFF2-40B4-BE49-F238E27FC236}">
                  <a16:creationId xmlns:a16="http://schemas.microsoft.com/office/drawing/2014/main" id="{DC2BF03C-D90C-6073-268F-1921B39CEE4B}"/>
                </a:ext>
              </a:extLst>
            </p:cNvPr>
            <p:cNvSpPr/>
            <p:nvPr/>
          </p:nvSpPr>
          <p:spPr>
            <a:xfrm>
              <a:off x="473982" y="3754516"/>
              <a:ext cx="23853" cy="20199"/>
            </a:xfrm>
            <a:custGeom>
              <a:avLst/>
              <a:gdLst/>
              <a:ahLst/>
              <a:cxnLst/>
              <a:rect l="l" t="t" r="r" b="b"/>
              <a:pathLst>
                <a:path w="359" h="304" extrusionOk="0">
                  <a:moveTo>
                    <a:pt x="157" y="1"/>
                  </a:moveTo>
                  <a:cubicBezTo>
                    <a:pt x="151" y="1"/>
                    <a:pt x="145" y="1"/>
                    <a:pt x="140" y="2"/>
                  </a:cubicBezTo>
                  <a:cubicBezTo>
                    <a:pt x="56" y="15"/>
                    <a:pt x="0" y="99"/>
                    <a:pt x="14" y="183"/>
                  </a:cubicBezTo>
                  <a:cubicBezTo>
                    <a:pt x="31" y="258"/>
                    <a:pt x="98" y="303"/>
                    <a:pt x="164" y="303"/>
                  </a:cubicBezTo>
                  <a:cubicBezTo>
                    <a:pt x="208" y="303"/>
                    <a:pt x="251" y="283"/>
                    <a:pt x="279" y="239"/>
                  </a:cubicBezTo>
                  <a:cubicBezTo>
                    <a:pt x="359" y="132"/>
                    <a:pt x="274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79;p69">
              <a:extLst>
                <a:ext uri="{FF2B5EF4-FFF2-40B4-BE49-F238E27FC236}">
                  <a16:creationId xmlns:a16="http://schemas.microsoft.com/office/drawing/2014/main" id="{558A89B8-ACA3-DF1F-8CE6-EB8D4043C2B4}"/>
                </a:ext>
              </a:extLst>
            </p:cNvPr>
            <p:cNvSpPr/>
            <p:nvPr/>
          </p:nvSpPr>
          <p:spPr>
            <a:xfrm>
              <a:off x="460029" y="3692460"/>
              <a:ext cx="23056" cy="19733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8" y="0"/>
                  </a:moveTo>
                  <a:cubicBezTo>
                    <a:pt x="152" y="0"/>
                    <a:pt x="146" y="0"/>
                    <a:pt x="140" y="1"/>
                  </a:cubicBezTo>
                  <a:cubicBezTo>
                    <a:pt x="57" y="15"/>
                    <a:pt x="1" y="99"/>
                    <a:pt x="15" y="182"/>
                  </a:cubicBezTo>
                  <a:cubicBezTo>
                    <a:pt x="31" y="257"/>
                    <a:pt x="97" y="297"/>
                    <a:pt x="162" y="297"/>
                  </a:cubicBezTo>
                  <a:cubicBezTo>
                    <a:pt x="207" y="297"/>
                    <a:pt x="251" y="278"/>
                    <a:pt x="280" y="238"/>
                  </a:cubicBezTo>
                  <a:cubicBezTo>
                    <a:pt x="346" y="132"/>
                    <a:pt x="273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80;p69">
              <a:extLst>
                <a:ext uri="{FF2B5EF4-FFF2-40B4-BE49-F238E27FC236}">
                  <a16:creationId xmlns:a16="http://schemas.microsoft.com/office/drawing/2014/main" id="{7D34EE79-7594-9CB6-96AE-302DEA27BCFA}"/>
                </a:ext>
              </a:extLst>
            </p:cNvPr>
            <p:cNvSpPr/>
            <p:nvPr/>
          </p:nvSpPr>
          <p:spPr>
            <a:xfrm>
              <a:off x="418370" y="3630204"/>
              <a:ext cx="22856" cy="19933"/>
            </a:xfrm>
            <a:custGeom>
              <a:avLst/>
              <a:gdLst/>
              <a:ahLst/>
              <a:cxnLst/>
              <a:rect l="l" t="t" r="r" b="b"/>
              <a:pathLst>
                <a:path w="344" h="300" extrusionOk="0">
                  <a:moveTo>
                    <a:pt x="158" y="0"/>
                  </a:moveTo>
                  <a:cubicBezTo>
                    <a:pt x="148" y="0"/>
                    <a:pt x="137" y="1"/>
                    <a:pt x="126" y="3"/>
                  </a:cubicBezTo>
                  <a:cubicBezTo>
                    <a:pt x="56" y="17"/>
                    <a:pt x="0" y="101"/>
                    <a:pt x="14" y="185"/>
                  </a:cubicBezTo>
                  <a:cubicBezTo>
                    <a:pt x="31" y="259"/>
                    <a:pt x="96" y="299"/>
                    <a:pt x="161" y="299"/>
                  </a:cubicBezTo>
                  <a:cubicBezTo>
                    <a:pt x="206" y="299"/>
                    <a:pt x="251" y="280"/>
                    <a:pt x="279" y="241"/>
                  </a:cubicBezTo>
                  <a:cubicBezTo>
                    <a:pt x="343" y="138"/>
                    <a:pt x="278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81;p69">
              <a:extLst>
                <a:ext uri="{FF2B5EF4-FFF2-40B4-BE49-F238E27FC236}">
                  <a16:creationId xmlns:a16="http://schemas.microsoft.com/office/drawing/2014/main" id="{931C3A8D-0B8A-8A28-5E67-1428D5618F41}"/>
                </a:ext>
              </a:extLst>
            </p:cNvPr>
            <p:cNvSpPr/>
            <p:nvPr/>
          </p:nvSpPr>
          <p:spPr>
            <a:xfrm>
              <a:off x="375715" y="3754450"/>
              <a:ext cx="12890" cy="10232"/>
            </a:xfrm>
            <a:custGeom>
              <a:avLst/>
              <a:gdLst/>
              <a:ahLst/>
              <a:cxnLst/>
              <a:rect l="l" t="t" r="r" b="b"/>
              <a:pathLst>
                <a:path w="194" h="154" extrusionOk="0">
                  <a:moveTo>
                    <a:pt x="104" y="1"/>
                  </a:moveTo>
                  <a:cubicBezTo>
                    <a:pt x="98" y="1"/>
                    <a:pt x="92" y="1"/>
                    <a:pt x="84" y="3"/>
                  </a:cubicBezTo>
                  <a:cubicBezTo>
                    <a:pt x="28" y="16"/>
                    <a:pt x="0" y="58"/>
                    <a:pt x="0" y="114"/>
                  </a:cubicBezTo>
                  <a:cubicBezTo>
                    <a:pt x="6" y="142"/>
                    <a:pt x="19" y="153"/>
                    <a:pt x="35" y="153"/>
                  </a:cubicBezTo>
                  <a:cubicBezTo>
                    <a:pt x="94" y="153"/>
                    <a:pt x="194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82;p69">
              <a:extLst>
                <a:ext uri="{FF2B5EF4-FFF2-40B4-BE49-F238E27FC236}">
                  <a16:creationId xmlns:a16="http://schemas.microsoft.com/office/drawing/2014/main" id="{BE3C5C52-C863-51F9-537A-F95CE59B311C}"/>
                </a:ext>
              </a:extLst>
            </p:cNvPr>
            <p:cNvSpPr/>
            <p:nvPr/>
          </p:nvSpPr>
          <p:spPr>
            <a:xfrm>
              <a:off x="378904" y="3776043"/>
              <a:ext cx="14484" cy="12890"/>
            </a:xfrm>
            <a:custGeom>
              <a:avLst/>
              <a:gdLst/>
              <a:ahLst/>
              <a:cxnLst/>
              <a:rect l="l" t="t" r="r" b="b"/>
              <a:pathLst>
                <a:path w="218" h="194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2" y="166"/>
                    <a:pt x="78" y="194"/>
                    <a:pt x="120" y="194"/>
                  </a:cubicBezTo>
                  <a:cubicBezTo>
                    <a:pt x="176" y="180"/>
                    <a:pt x="217" y="124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83;p69">
              <a:extLst>
                <a:ext uri="{FF2B5EF4-FFF2-40B4-BE49-F238E27FC236}">
                  <a16:creationId xmlns:a16="http://schemas.microsoft.com/office/drawing/2014/main" id="{EC8AB05A-3E6E-2529-D26F-FCE95F2DD8BE}"/>
                </a:ext>
              </a:extLst>
            </p:cNvPr>
            <p:cNvSpPr/>
            <p:nvPr/>
          </p:nvSpPr>
          <p:spPr>
            <a:xfrm>
              <a:off x="367277" y="3721362"/>
              <a:ext cx="14086" cy="12890"/>
            </a:xfrm>
            <a:custGeom>
              <a:avLst/>
              <a:gdLst/>
              <a:ahLst/>
              <a:cxnLst/>
              <a:rect l="l" t="t" r="r" b="b"/>
              <a:pathLst>
                <a:path w="212" h="194" extrusionOk="0">
                  <a:moveTo>
                    <a:pt x="106" y="1"/>
                  </a:moveTo>
                  <a:cubicBezTo>
                    <a:pt x="54" y="1"/>
                    <a:pt x="0" y="40"/>
                    <a:pt x="16" y="110"/>
                  </a:cubicBezTo>
                  <a:cubicBezTo>
                    <a:pt x="16" y="166"/>
                    <a:pt x="72" y="194"/>
                    <a:pt x="127" y="194"/>
                  </a:cubicBezTo>
                  <a:cubicBezTo>
                    <a:pt x="169" y="180"/>
                    <a:pt x="211" y="138"/>
                    <a:pt x="197" y="82"/>
                  </a:cubicBezTo>
                  <a:cubicBezTo>
                    <a:pt x="191" y="26"/>
                    <a:pt x="149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84;p69">
              <a:extLst>
                <a:ext uri="{FF2B5EF4-FFF2-40B4-BE49-F238E27FC236}">
                  <a16:creationId xmlns:a16="http://schemas.microsoft.com/office/drawing/2014/main" id="{CA073001-7E06-DEC9-E22E-D1D898487BFF}"/>
                </a:ext>
              </a:extLst>
            </p:cNvPr>
            <p:cNvSpPr/>
            <p:nvPr/>
          </p:nvSpPr>
          <p:spPr>
            <a:xfrm>
              <a:off x="331199" y="3761891"/>
              <a:ext cx="12225" cy="10564"/>
            </a:xfrm>
            <a:custGeom>
              <a:avLst/>
              <a:gdLst/>
              <a:ahLst/>
              <a:cxnLst/>
              <a:rect l="l" t="t" r="r" b="b"/>
              <a:pathLst>
                <a:path w="184" h="159" extrusionOk="0">
                  <a:moveTo>
                    <a:pt x="102" y="0"/>
                  </a:moveTo>
                  <a:cubicBezTo>
                    <a:pt x="97" y="0"/>
                    <a:pt x="91" y="1"/>
                    <a:pt x="85" y="2"/>
                  </a:cubicBezTo>
                  <a:cubicBezTo>
                    <a:pt x="29" y="16"/>
                    <a:pt x="1" y="58"/>
                    <a:pt x="1" y="114"/>
                  </a:cubicBezTo>
                  <a:cubicBezTo>
                    <a:pt x="7" y="146"/>
                    <a:pt x="20" y="158"/>
                    <a:pt x="36" y="158"/>
                  </a:cubicBezTo>
                  <a:cubicBezTo>
                    <a:pt x="93" y="158"/>
                    <a:pt x="183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85;p69">
              <a:extLst>
                <a:ext uri="{FF2B5EF4-FFF2-40B4-BE49-F238E27FC236}">
                  <a16:creationId xmlns:a16="http://schemas.microsoft.com/office/drawing/2014/main" id="{89143C95-AAB4-A2CE-DCDB-B78FC1FEFDB7}"/>
                </a:ext>
              </a:extLst>
            </p:cNvPr>
            <p:cNvSpPr/>
            <p:nvPr/>
          </p:nvSpPr>
          <p:spPr>
            <a:xfrm>
              <a:off x="284889" y="3757174"/>
              <a:ext cx="14883" cy="12491"/>
            </a:xfrm>
            <a:custGeom>
              <a:avLst/>
              <a:gdLst/>
              <a:ahLst/>
              <a:cxnLst/>
              <a:rect l="l" t="t" r="r" b="b"/>
              <a:pathLst>
                <a:path w="224" h="188" extrusionOk="0">
                  <a:moveTo>
                    <a:pt x="120" y="1"/>
                  </a:moveTo>
                  <a:cubicBezTo>
                    <a:pt x="113" y="1"/>
                    <a:pt x="106" y="2"/>
                    <a:pt x="98" y="3"/>
                  </a:cubicBezTo>
                  <a:cubicBezTo>
                    <a:pt x="42" y="3"/>
                    <a:pt x="1" y="59"/>
                    <a:pt x="14" y="115"/>
                  </a:cubicBezTo>
                  <a:cubicBezTo>
                    <a:pt x="27" y="151"/>
                    <a:pt x="60" y="187"/>
                    <a:pt x="104" y="187"/>
                  </a:cubicBezTo>
                  <a:cubicBezTo>
                    <a:pt x="111" y="187"/>
                    <a:pt x="119" y="187"/>
                    <a:pt x="126" y="185"/>
                  </a:cubicBezTo>
                  <a:cubicBezTo>
                    <a:pt x="182" y="185"/>
                    <a:pt x="224" y="129"/>
                    <a:pt x="210" y="73"/>
                  </a:cubicBezTo>
                  <a:cubicBezTo>
                    <a:pt x="198" y="37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86;p69">
              <a:extLst>
                <a:ext uri="{FF2B5EF4-FFF2-40B4-BE49-F238E27FC236}">
                  <a16:creationId xmlns:a16="http://schemas.microsoft.com/office/drawing/2014/main" id="{D176E627-214C-4282-22CD-9475F509D3D6}"/>
                </a:ext>
              </a:extLst>
            </p:cNvPr>
            <p:cNvSpPr/>
            <p:nvPr/>
          </p:nvSpPr>
          <p:spPr>
            <a:xfrm>
              <a:off x="301566" y="3708074"/>
              <a:ext cx="13554" cy="12292"/>
            </a:xfrm>
            <a:custGeom>
              <a:avLst/>
              <a:gdLst/>
              <a:ahLst/>
              <a:cxnLst/>
              <a:rect l="l" t="t" r="r" b="b"/>
              <a:pathLst>
                <a:path w="204" h="185" extrusionOk="0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28" y="3"/>
                    <a:pt x="1" y="59"/>
                    <a:pt x="1" y="115"/>
                  </a:cubicBezTo>
                  <a:cubicBezTo>
                    <a:pt x="18" y="162"/>
                    <a:pt x="59" y="185"/>
                    <a:pt x="99" y="185"/>
                  </a:cubicBezTo>
                  <a:cubicBezTo>
                    <a:pt x="152" y="185"/>
                    <a:pt x="204" y="145"/>
                    <a:pt x="196" y="73"/>
                  </a:cubicBezTo>
                  <a:cubicBezTo>
                    <a:pt x="184" y="37"/>
                    <a:pt x="151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87;p69">
              <a:extLst>
                <a:ext uri="{FF2B5EF4-FFF2-40B4-BE49-F238E27FC236}">
                  <a16:creationId xmlns:a16="http://schemas.microsoft.com/office/drawing/2014/main" id="{18D80E86-1E86-F56B-EEC3-FBD20150B2BF}"/>
                </a:ext>
              </a:extLst>
            </p:cNvPr>
            <p:cNvSpPr/>
            <p:nvPr/>
          </p:nvSpPr>
          <p:spPr>
            <a:xfrm>
              <a:off x="340501" y="3675650"/>
              <a:ext cx="13023" cy="13222"/>
            </a:xfrm>
            <a:custGeom>
              <a:avLst/>
              <a:gdLst/>
              <a:ahLst/>
              <a:cxnLst/>
              <a:rect l="l" t="t" r="r" b="b"/>
              <a:pathLst>
                <a:path w="196" h="199" extrusionOk="0">
                  <a:moveTo>
                    <a:pt x="105" y="0"/>
                  </a:moveTo>
                  <a:cubicBezTo>
                    <a:pt x="99" y="0"/>
                    <a:pt x="91" y="1"/>
                    <a:pt x="84" y="3"/>
                  </a:cubicBezTo>
                  <a:cubicBezTo>
                    <a:pt x="28" y="3"/>
                    <a:pt x="0" y="59"/>
                    <a:pt x="0" y="115"/>
                  </a:cubicBezTo>
                  <a:cubicBezTo>
                    <a:pt x="14" y="170"/>
                    <a:pt x="56" y="198"/>
                    <a:pt x="112" y="198"/>
                  </a:cubicBezTo>
                  <a:cubicBezTo>
                    <a:pt x="168" y="184"/>
                    <a:pt x="196" y="128"/>
                    <a:pt x="196" y="87"/>
                  </a:cubicBezTo>
                  <a:cubicBezTo>
                    <a:pt x="184" y="38"/>
                    <a:pt x="150" y="0"/>
                    <a:pt x="105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88;p69">
              <a:extLst>
                <a:ext uri="{FF2B5EF4-FFF2-40B4-BE49-F238E27FC236}">
                  <a16:creationId xmlns:a16="http://schemas.microsoft.com/office/drawing/2014/main" id="{B44AF8D5-4C3C-93E5-4E00-087C5E3010DD}"/>
                </a:ext>
              </a:extLst>
            </p:cNvPr>
            <p:cNvSpPr/>
            <p:nvPr/>
          </p:nvSpPr>
          <p:spPr>
            <a:xfrm>
              <a:off x="393720" y="3639838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10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2"/>
                  </a:cubicBezTo>
                  <a:cubicBezTo>
                    <a:pt x="191" y="26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089;p69">
              <a:extLst>
                <a:ext uri="{FF2B5EF4-FFF2-40B4-BE49-F238E27FC236}">
                  <a16:creationId xmlns:a16="http://schemas.microsoft.com/office/drawing/2014/main" id="{1EDC67EF-574E-B052-547E-B0A578CDA8E5}"/>
                </a:ext>
              </a:extLst>
            </p:cNvPr>
            <p:cNvSpPr/>
            <p:nvPr/>
          </p:nvSpPr>
          <p:spPr>
            <a:xfrm>
              <a:off x="450794" y="3659903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1"/>
                  </a:moveTo>
                  <a:cubicBezTo>
                    <a:pt x="98" y="1"/>
                    <a:pt x="91" y="1"/>
                    <a:pt x="84" y="3"/>
                  </a:cubicBezTo>
                  <a:cubicBezTo>
                    <a:pt x="42" y="3"/>
                    <a:pt x="0" y="59"/>
                    <a:pt x="14" y="114"/>
                  </a:cubicBezTo>
                  <a:cubicBezTo>
                    <a:pt x="20" y="143"/>
                    <a:pt x="32" y="154"/>
                    <a:pt x="47" y="154"/>
                  </a:cubicBezTo>
                  <a:cubicBezTo>
                    <a:pt x="103" y="154"/>
                    <a:pt x="195" y="1"/>
                    <a:pt x="104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90;p69">
              <a:extLst>
                <a:ext uri="{FF2B5EF4-FFF2-40B4-BE49-F238E27FC236}">
                  <a16:creationId xmlns:a16="http://schemas.microsoft.com/office/drawing/2014/main" id="{8B97DF82-0686-F3FA-C3E6-8D01B1F4A48B}"/>
                </a:ext>
              </a:extLst>
            </p:cNvPr>
            <p:cNvSpPr/>
            <p:nvPr/>
          </p:nvSpPr>
          <p:spPr>
            <a:xfrm>
              <a:off x="324222" y="3625952"/>
              <a:ext cx="14086" cy="12691"/>
            </a:xfrm>
            <a:custGeom>
              <a:avLst/>
              <a:gdLst/>
              <a:ahLst/>
              <a:cxnLst/>
              <a:rect l="l" t="t" r="r" b="b"/>
              <a:pathLst>
                <a:path w="212" h="191" extrusionOk="0">
                  <a:moveTo>
                    <a:pt x="106" y="0"/>
                  </a:moveTo>
                  <a:cubicBezTo>
                    <a:pt x="53" y="0"/>
                    <a:pt x="1" y="40"/>
                    <a:pt x="8" y="109"/>
                  </a:cubicBezTo>
                  <a:cubicBezTo>
                    <a:pt x="21" y="165"/>
                    <a:pt x="64" y="191"/>
                    <a:pt x="106" y="191"/>
                  </a:cubicBezTo>
                  <a:cubicBezTo>
                    <a:pt x="159" y="191"/>
                    <a:pt x="211" y="151"/>
                    <a:pt x="204" y="81"/>
                  </a:cubicBezTo>
                  <a:cubicBezTo>
                    <a:pt x="191" y="25"/>
                    <a:pt x="148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91;p69">
              <a:extLst>
                <a:ext uri="{FF2B5EF4-FFF2-40B4-BE49-F238E27FC236}">
                  <a16:creationId xmlns:a16="http://schemas.microsoft.com/office/drawing/2014/main" id="{074BF09F-2462-C0FA-0ED1-3835832BDFD2}"/>
                </a:ext>
              </a:extLst>
            </p:cNvPr>
            <p:cNvSpPr/>
            <p:nvPr/>
          </p:nvSpPr>
          <p:spPr>
            <a:xfrm>
              <a:off x="295852" y="3656847"/>
              <a:ext cx="13222" cy="11694"/>
            </a:xfrm>
            <a:custGeom>
              <a:avLst/>
              <a:gdLst/>
              <a:ahLst/>
              <a:cxnLst/>
              <a:rect l="l" t="t" r="r" b="b"/>
              <a:pathLst>
                <a:path w="199" h="176" extrusionOk="0">
                  <a:moveTo>
                    <a:pt x="115" y="1"/>
                  </a:moveTo>
                  <a:cubicBezTo>
                    <a:pt x="60" y="1"/>
                    <a:pt x="1" y="46"/>
                    <a:pt x="17" y="119"/>
                  </a:cubicBezTo>
                  <a:lnTo>
                    <a:pt x="17" y="105"/>
                  </a:lnTo>
                  <a:cubicBezTo>
                    <a:pt x="29" y="154"/>
                    <a:pt x="65" y="176"/>
                    <a:pt x="102" y="176"/>
                  </a:cubicBezTo>
                  <a:cubicBezTo>
                    <a:pt x="150" y="176"/>
                    <a:pt x="198" y="139"/>
                    <a:pt x="198" y="77"/>
                  </a:cubicBezTo>
                  <a:cubicBezTo>
                    <a:pt x="192" y="24"/>
                    <a:pt x="155" y="1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092;p69">
              <a:extLst>
                <a:ext uri="{FF2B5EF4-FFF2-40B4-BE49-F238E27FC236}">
                  <a16:creationId xmlns:a16="http://schemas.microsoft.com/office/drawing/2014/main" id="{9321C262-8A00-A641-ABFF-26F1EC7E25CC}"/>
                </a:ext>
              </a:extLst>
            </p:cNvPr>
            <p:cNvSpPr/>
            <p:nvPr/>
          </p:nvSpPr>
          <p:spPr>
            <a:xfrm>
              <a:off x="354387" y="3554394"/>
              <a:ext cx="12491" cy="10564"/>
            </a:xfrm>
            <a:custGeom>
              <a:avLst/>
              <a:gdLst/>
              <a:ahLst/>
              <a:cxnLst/>
              <a:rect l="l" t="t" r="r" b="b"/>
              <a:pathLst>
                <a:path w="188" h="159" extrusionOk="0">
                  <a:moveTo>
                    <a:pt x="94" y="0"/>
                  </a:moveTo>
                  <a:cubicBezTo>
                    <a:pt x="91" y="0"/>
                    <a:pt x="88" y="0"/>
                    <a:pt x="84" y="1"/>
                  </a:cubicBezTo>
                  <a:cubicBezTo>
                    <a:pt x="29" y="15"/>
                    <a:pt x="1" y="70"/>
                    <a:pt x="1" y="112"/>
                  </a:cubicBezTo>
                  <a:cubicBezTo>
                    <a:pt x="7" y="146"/>
                    <a:pt x="21" y="158"/>
                    <a:pt x="37" y="158"/>
                  </a:cubicBezTo>
                  <a:cubicBezTo>
                    <a:pt x="96" y="158"/>
                    <a:pt x="188" y="0"/>
                    <a:pt x="9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93;p69">
              <a:extLst>
                <a:ext uri="{FF2B5EF4-FFF2-40B4-BE49-F238E27FC236}">
                  <a16:creationId xmlns:a16="http://schemas.microsoft.com/office/drawing/2014/main" id="{214E6116-4AF6-F735-BC0E-ADAB6EA26BC1}"/>
                </a:ext>
              </a:extLst>
            </p:cNvPr>
            <p:cNvSpPr/>
            <p:nvPr/>
          </p:nvSpPr>
          <p:spPr>
            <a:xfrm>
              <a:off x="310868" y="3542368"/>
              <a:ext cx="13953" cy="13222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84" y="0"/>
                  </a:moveTo>
                  <a:cubicBezTo>
                    <a:pt x="28" y="14"/>
                    <a:pt x="0" y="70"/>
                    <a:pt x="0" y="112"/>
                  </a:cubicBezTo>
                  <a:cubicBezTo>
                    <a:pt x="12" y="160"/>
                    <a:pt x="56" y="198"/>
                    <a:pt x="95" y="198"/>
                  </a:cubicBezTo>
                  <a:cubicBezTo>
                    <a:pt x="100" y="198"/>
                    <a:pt x="106" y="197"/>
                    <a:pt x="112" y="196"/>
                  </a:cubicBezTo>
                  <a:cubicBezTo>
                    <a:pt x="167" y="182"/>
                    <a:pt x="209" y="140"/>
                    <a:pt x="195" y="84"/>
                  </a:cubicBezTo>
                  <a:cubicBezTo>
                    <a:pt x="181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94;p69">
              <a:extLst>
                <a:ext uri="{FF2B5EF4-FFF2-40B4-BE49-F238E27FC236}">
                  <a16:creationId xmlns:a16="http://schemas.microsoft.com/office/drawing/2014/main" id="{0DC9126D-1C32-E1BD-A1F8-D36CEBB88141}"/>
                </a:ext>
              </a:extLst>
            </p:cNvPr>
            <p:cNvSpPr/>
            <p:nvPr/>
          </p:nvSpPr>
          <p:spPr>
            <a:xfrm>
              <a:off x="305685" y="3580506"/>
              <a:ext cx="14617" cy="12757"/>
            </a:xfrm>
            <a:custGeom>
              <a:avLst/>
              <a:gdLst/>
              <a:ahLst/>
              <a:cxnLst/>
              <a:rect l="l" t="t" r="r" b="b"/>
              <a:pathLst>
                <a:path w="220" h="192" extrusionOk="0">
                  <a:moveTo>
                    <a:pt x="106" y="1"/>
                  </a:moveTo>
                  <a:cubicBezTo>
                    <a:pt x="53" y="1"/>
                    <a:pt x="1" y="40"/>
                    <a:pt x="8" y="110"/>
                  </a:cubicBezTo>
                  <a:cubicBezTo>
                    <a:pt x="21" y="166"/>
                    <a:pt x="66" y="191"/>
                    <a:pt x="111" y="191"/>
                  </a:cubicBezTo>
                  <a:cubicBezTo>
                    <a:pt x="166" y="191"/>
                    <a:pt x="219" y="152"/>
                    <a:pt x="204" y="82"/>
                  </a:cubicBezTo>
                  <a:cubicBezTo>
                    <a:pt x="191" y="26"/>
                    <a:pt x="148" y="1"/>
                    <a:pt x="106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95;p69">
              <a:extLst>
                <a:ext uri="{FF2B5EF4-FFF2-40B4-BE49-F238E27FC236}">
                  <a16:creationId xmlns:a16="http://schemas.microsoft.com/office/drawing/2014/main" id="{24880B3B-9534-5562-ECEF-7EE69386FB38}"/>
                </a:ext>
              </a:extLst>
            </p:cNvPr>
            <p:cNvSpPr/>
            <p:nvPr/>
          </p:nvSpPr>
          <p:spPr>
            <a:xfrm>
              <a:off x="280238" y="3808334"/>
              <a:ext cx="13953" cy="13023"/>
            </a:xfrm>
            <a:custGeom>
              <a:avLst/>
              <a:gdLst/>
              <a:ahLst/>
              <a:cxnLst/>
              <a:rect l="l" t="t" r="r" b="b"/>
              <a:pathLst>
                <a:path w="210" h="196" extrusionOk="0">
                  <a:moveTo>
                    <a:pt x="98" y="1"/>
                  </a:moveTo>
                  <a:cubicBezTo>
                    <a:pt x="43" y="15"/>
                    <a:pt x="1" y="56"/>
                    <a:pt x="15" y="112"/>
                  </a:cubicBezTo>
                  <a:cubicBezTo>
                    <a:pt x="29" y="168"/>
                    <a:pt x="71" y="196"/>
                    <a:pt x="126" y="196"/>
                  </a:cubicBezTo>
                  <a:cubicBezTo>
                    <a:pt x="182" y="182"/>
                    <a:pt x="210" y="140"/>
                    <a:pt x="210" y="84"/>
                  </a:cubicBezTo>
                  <a:cubicBezTo>
                    <a:pt x="196" y="28"/>
                    <a:pt x="154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96;p69">
              <a:extLst>
                <a:ext uri="{FF2B5EF4-FFF2-40B4-BE49-F238E27FC236}">
                  <a16:creationId xmlns:a16="http://schemas.microsoft.com/office/drawing/2014/main" id="{7C6F6E07-C06A-6758-6DD3-76AFBB2B5A59}"/>
                </a:ext>
              </a:extLst>
            </p:cNvPr>
            <p:cNvSpPr/>
            <p:nvPr/>
          </p:nvSpPr>
          <p:spPr>
            <a:xfrm>
              <a:off x="325684" y="3811922"/>
              <a:ext cx="12956" cy="10232"/>
            </a:xfrm>
            <a:custGeom>
              <a:avLst/>
              <a:gdLst/>
              <a:ahLst/>
              <a:cxnLst/>
              <a:rect l="l" t="t" r="r" b="b"/>
              <a:pathLst>
                <a:path w="195" h="154" extrusionOk="0">
                  <a:moveTo>
                    <a:pt x="104" y="0"/>
                  </a:moveTo>
                  <a:cubicBezTo>
                    <a:pt x="98" y="0"/>
                    <a:pt x="91" y="1"/>
                    <a:pt x="84" y="2"/>
                  </a:cubicBezTo>
                  <a:cubicBezTo>
                    <a:pt x="42" y="2"/>
                    <a:pt x="0" y="58"/>
                    <a:pt x="14" y="114"/>
                  </a:cubicBezTo>
                  <a:cubicBezTo>
                    <a:pt x="20" y="142"/>
                    <a:pt x="32" y="153"/>
                    <a:pt x="47" y="153"/>
                  </a:cubicBezTo>
                  <a:cubicBezTo>
                    <a:pt x="103" y="153"/>
                    <a:pt x="194" y="0"/>
                    <a:pt x="10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97;p69">
              <a:extLst>
                <a:ext uri="{FF2B5EF4-FFF2-40B4-BE49-F238E27FC236}">
                  <a16:creationId xmlns:a16="http://schemas.microsoft.com/office/drawing/2014/main" id="{3CA73BBE-F279-CA3A-688A-44E0B6B70927}"/>
                </a:ext>
              </a:extLst>
            </p:cNvPr>
            <p:cNvSpPr/>
            <p:nvPr/>
          </p:nvSpPr>
          <p:spPr>
            <a:xfrm>
              <a:off x="369668" y="3810327"/>
              <a:ext cx="14551" cy="12757"/>
            </a:xfrm>
            <a:custGeom>
              <a:avLst/>
              <a:gdLst/>
              <a:ahLst/>
              <a:cxnLst/>
              <a:rect l="l" t="t" r="r" b="b"/>
              <a:pathLst>
                <a:path w="219" h="192" extrusionOk="0">
                  <a:moveTo>
                    <a:pt x="105" y="1"/>
                  </a:moveTo>
                  <a:cubicBezTo>
                    <a:pt x="52" y="1"/>
                    <a:pt x="0" y="40"/>
                    <a:pt x="8" y="110"/>
                  </a:cubicBezTo>
                  <a:cubicBezTo>
                    <a:pt x="20" y="166"/>
                    <a:pt x="66" y="191"/>
                    <a:pt x="110" y="191"/>
                  </a:cubicBezTo>
                  <a:cubicBezTo>
                    <a:pt x="165" y="191"/>
                    <a:pt x="219" y="152"/>
                    <a:pt x="203" y="82"/>
                  </a:cubicBezTo>
                  <a:cubicBezTo>
                    <a:pt x="191" y="26"/>
                    <a:pt x="148" y="1"/>
                    <a:pt x="105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98;p69">
              <a:extLst>
                <a:ext uri="{FF2B5EF4-FFF2-40B4-BE49-F238E27FC236}">
                  <a16:creationId xmlns:a16="http://schemas.microsoft.com/office/drawing/2014/main" id="{89EC8649-8552-D056-EA1F-9D55F63C8D7C}"/>
                </a:ext>
              </a:extLst>
            </p:cNvPr>
            <p:cNvSpPr/>
            <p:nvPr/>
          </p:nvSpPr>
          <p:spPr>
            <a:xfrm>
              <a:off x="408138" y="3797238"/>
              <a:ext cx="14551" cy="13554"/>
            </a:xfrm>
            <a:custGeom>
              <a:avLst/>
              <a:gdLst/>
              <a:ahLst/>
              <a:cxnLst/>
              <a:rect l="l" t="t" r="r" b="b"/>
              <a:pathLst>
                <a:path w="219" h="204" extrusionOk="0">
                  <a:moveTo>
                    <a:pt x="84" y="0"/>
                  </a:moveTo>
                  <a:cubicBezTo>
                    <a:pt x="29" y="14"/>
                    <a:pt x="1" y="56"/>
                    <a:pt x="1" y="112"/>
                  </a:cubicBezTo>
                  <a:cubicBezTo>
                    <a:pt x="7" y="175"/>
                    <a:pt x="56" y="203"/>
                    <a:pt x="104" y="203"/>
                  </a:cubicBezTo>
                  <a:cubicBezTo>
                    <a:pt x="162" y="203"/>
                    <a:pt x="219" y="161"/>
                    <a:pt x="196" y="84"/>
                  </a:cubicBezTo>
                  <a:cubicBezTo>
                    <a:pt x="182" y="28"/>
                    <a:pt x="140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99;p69">
              <a:extLst>
                <a:ext uri="{FF2B5EF4-FFF2-40B4-BE49-F238E27FC236}">
                  <a16:creationId xmlns:a16="http://schemas.microsoft.com/office/drawing/2014/main" id="{E4B5B2F2-16F6-22AB-1F0E-A23E126C308C}"/>
                </a:ext>
              </a:extLst>
            </p:cNvPr>
            <p:cNvSpPr/>
            <p:nvPr/>
          </p:nvSpPr>
          <p:spPr>
            <a:xfrm>
              <a:off x="510990" y="3746942"/>
              <a:ext cx="14152" cy="12757"/>
            </a:xfrm>
            <a:custGeom>
              <a:avLst/>
              <a:gdLst/>
              <a:ahLst/>
              <a:cxnLst/>
              <a:rect l="l" t="t" r="r" b="b"/>
              <a:pathLst>
                <a:path w="213" h="192" extrusionOk="0">
                  <a:moveTo>
                    <a:pt x="112" y="0"/>
                  </a:moveTo>
                  <a:cubicBezTo>
                    <a:pt x="103" y="0"/>
                    <a:pt x="94" y="2"/>
                    <a:pt x="85" y="4"/>
                  </a:cubicBezTo>
                  <a:cubicBezTo>
                    <a:pt x="29" y="4"/>
                    <a:pt x="1" y="60"/>
                    <a:pt x="15" y="116"/>
                  </a:cubicBezTo>
                  <a:cubicBezTo>
                    <a:pt x="21" y="168"/>
                    <a:pt x="58" y="191"/>
                    <a:pt x="98" y="191"/>
                  </a:cubicBezTo>
                  <a:cubicBezTo>
                    <a:pt x="153" y="191"/>
                    <a:pt x="212" y="147"/>
                    <a:pt x="196" y="74"/>
                  </a:cubicBezTo>
                  <a:cubicBezTo>
                    <a:pt x="185" y="27"/>
                    <a:pt x="154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00;p69">
              <a:extLst>
                <a:ext uri="{FF2B5EF4-FFF2-40B4-BE49-F238E27FC236}">
                  <a16:creationId xmlns:a16="http://schemas.microsoft.com/office/drawing/2014/main" id="{DA201EF3-84D5-F556-5E6D-5ED2D8244B13}"/>
                </a:ext>
              </a:extLst>
            </p:cNvPr>
            <p:cNvSpPr/>
            <p:nvPr/>
          </p:nvSpPr>
          <p:spPr>
            <a:xfrm>
              <a:off x="253396" y="3507154"/>
              <a:ext cx="46377" cy="33952"/>
            </a:xfrm>
            <a:custGeom>
              <a:avLst/>
              <a:gdLst/>
              <a:ahLst/>
              <a:cxnLst/>
              <a:rect l="l" t="t" r="r" b="b"/>
              <a:pathLst>
                <a:path w="698" h="511" extrusionOk="0">
                  <a:moveTo>
                    <a:pt x="698" y="0"/>
                  </a:moveTo>
                  <a:lnTo>
                    <a:pt x="698" y="0"/>
                  </a:lnTo>
                  <a:cubicBezTo>
                    <a:pt x="307" y="84"/>
                    <a:pt x="0" y="237"/>
                    <a:pt x="14" y="363"/>
                  </a:cubicBezTo>
                  <a:cubicBezTo>
                    <a:pt x="35" y="455"/>
                    <a:pt x="199" y="510"/>
                    <a:pt x="424" y="510"/>
                  </a:cubicBezTo>
                  <a:cubicBezTo>
                    <a:pt x="504" y="510"/>
                    <a:pt x="592" y="503"/>
                    <a:pt x="684" y="488"/>
                  </a:cubicBezTo>
                  <a:cubicBezTo>
                    <a:pt x="251" y="349"/>
                    <a:pt x="698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01;p69">
              <a:extLst>
                <a:ext uri="{FF2B5EF4-FFF2-40B4-BE49-F238E27FC236}">
                  <a16:creationId xmlns:a16="http://schemas.microsoft.com/office/drawing/2014/main" id="{3C8FBF9D-220F-8ADC-C98B-35ECDE4B2BE0}"/>
                </a:ext>
              </a:extLst>
            </p:cNvPr>
            <p:cNvSpPr/>
            <p:nvPr/>
          </p:nvSpPr>
          <p:spPr>
            <a:xfrm>
              <a:off x="332129" y="3505294"/>
              <a:ext cx="210490" cy="297530"/>
            </a:xfrm>
            <a:custGeom>
              <a:avLst/>
              <a:gdLst/>
              <a:ahLst/>
              <a:cxnLst/>
              <a:rect l="l" t="t" r="r" b="b"/>
              <a:pathLst>
                <a:path w="3168" h="4478" extrusionOk="0">
                  <a:moveTo>
                    <a:pt x="182" y="154"/>
                  </a:moveTo>
                  <a:cubicBezTo>
                    <a:pt x="210" y="210"/>
                    <a:pt x="196" y="279"/>
                    <a:pt x="154" y="335"/>
                  </a:cubicBezTo>
                  <a:cubicBezTo>
                    <a:pt x="154" y="335"/>
                    <a:pt x="1870" y="3236"/>
                    <a:pt x="2247" y="4478"/>
                  </a:cubicBezTo>
                  <a:cubicBezTo>
                    <a:pt x="2581" y="4269"/>
                    <a:pt x="2888" y="4032"/>
                    <a:pt x="3167" y="3739"/>
                  </a:cubicBezTo>
                  <a:lnTo>
                    <a:pt x="322" y="126"/>
                  </a:lnTo>
                  <a:lnTo>
                    <a:pt x="322" y="126"/>
                  </a:lnTo>
                  <a:cubicBezTo>
                    <a:pt x="308" y="56"/>
                    <a:pt x="182" y="14"/>
                    <a:pt x="1" y="0"/>
                  </a:cubicBezTo>
                  <a:cubicBezTo>
                    <a:pt x="71" y="28"/>
                    <a:pt x="140" y="84"/>
                    <a:pt x="182" y="154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7102;p69">
              <a:extLst>
                <a:ext uri="{FF2B5EF4-FFF2-40B4-BE49-F238E27FC236}">
                  <a16:creationId xmlns:a16="http://schemas.microsoft.com/office/drawing/2014/main" id="{12C18922-78F3-5E68-A12C-239342748064}"/>
                </a:ext>
              </a:extLst>
            </p:cNvPr>
            <p:cNvSpPr/>
            <p:nvPr/>
          </p:nvSpPr>
          <p:spPr>
            <a:xfrm>
              <a:off x="173666" y="3754583"/>
              <a:ext cx="368955" cy="137204"/>
            </a:xfrm>
            <a:custGeom>
              <a:avLst/>
              <a:gdLst/>
              <a:ahLst/>
              <a:cxnLst/>
              <a:rect l="l" t="t" r="r" b="b"/>
              <a:pathLst>
                <a:path w="5553" h="2065" extrusionOk="0">
                  <a:moveTo>
                    <a:pt x="1" y="991"/>
                  </a:moveTo>
                  <a:cubicBezTo>
                    <a:pt x="503" y="1158"/>
                    <a:pt x="1033" y="1284"/>
                    <a:pt x="1563" y="1354"/>
                  </a:cubicBezTo>
                  <a:lnTo>
                    <a:pt x="1563" y="1354"/>
                  </a:lnTo>
                  <a:cubicBezTo>
                    <a:pt x="2065" y="1423"/>
                    <a:pt x="2567" y="1409"/>
                    <a:pt x="3069" y="1340"/>
                  </a:cubicBezTo>
                  <a:cubicBezTo>
                    <a:pt x="3627" y="1242"/>
                    <a:pt x="4157" y="1033"/>
                    <a:pt x="4632" y="726"/>
                  </a:cubicBezTo>
                  <a:cubicBezTo>
                    <a:pt x="4966" y="517"/>
                    <a:pt x="5273" y="280"/>
                    <a:pt x="5552" y="1"/>
                  </a:cubicBezTo>
                  <a:cubicBezTo>
                    <a:pt x="5510" y="42"/>
                    <a:pt x="3544" y="2065"/>
                    <a:pt x="1" y="99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7103;p69">
              <a:extLst>
                <a:ext uri="{FF2B5EF4-FFF2-40B4-BE49-F238E27FC236}">
                  <a16:creationId xmlns:a16="http://schemas.microsoft.com/office/drawing/2014/main" id="{4440832A-A165-8313-EF0C-A764E6DE12AA}"/>
                </a:ext>
              </a:extLst>
            </p:cNvPr>
            <p:cNvSpPr/>
            <p:nvPr/>
          </p:nvSpPr>
          <p:spPr>
            <a:xfrm>
              <a:off x="22644" y="3012231"/>
              <a:ext cx="223380" cy="166904"/>
            </a:xfrm>
            <a:custGeom>
              <a:avLst/>
              <a:gdLst/>
              <a:ahLst/>
              <a:cxnLst/>
              <a:rect l="l" t="t" r="r" b="b"/>
              <a:pathLst>
                <a:path w="3362" h="2512" extrusionOk="0">
                  <a:moveTo>
                    <a:pt x="251" y="1"/>
                  </a:moveTo>
                  <a:lnTo>
                    <a:pt x="0" y="335"/>
                  </a:lnTo>
                  <a:lnTo>
                    <a:pt x="1479" y="1423"/>
                  </a:lnTo>
                  <a:lnTo>
                    <a:pt x="2525" y="2191"/>
                  </a:lnTo>
                  <a:lnTo>
                    <a:pt x="2762" y="2316"/>
                  </a:lnTo>
                  <a:lnTo>
                    <a:pt x="3194" y="2470"/>
                  </a:lnTo>
                  <a:lnTo>
                    <a:pt x="3362" y="2511"/>
                  </a:lnTo>
                  <a:lnTo>
                    <a:pt x="3055" y="2065"/>
                  </a:lnTo>
                  <a:lnTo>
                    <a:pt x="2804" y="17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7104;p69">
              <a:extLst>
                <a:ext uri="{FF2B5EF4-FFF2-40B4-BE49-F238E27FC236}">
                  <a16:creationId xmlns:a16="http://schemas.microsoft.com/office/drawing/2014/main" id="{70639DA8-615F-4B5F-4771-81D268DF586C}"/>
                </a:ext>
              </a:extLst>
            </p:cNvPr>
            <p:cNvSpPr/>
            <p:nvPr/>
          </p:nvSpPr>
          <p:spPr>
            <a:xfrm>
              <a:off x="20784" y="3009440"/>
              <a:ext cx="227100" cy="170624"/>
            </a:xfrm>
            <a:custGeom>
              <a:avLst/>
              <a:gdLst/>
              <a:ahLst/>
              <a:cxnLst/>
              <a:rect l="l" t="t" r="r" b="b"/>
              <a:pathLst>
                <a:path w="3418" h="2568" extrusionOk="0">
                  <a:moveTo>
                    <a:pt x="279" y="57"/>
                  </a:moveTo>
                  <a:lnTo>
                    <a:pt x="2832" y="1870"/>
                  </a:lnTo>
                  <a:cubicBezTo>
                    <a:pt x="3027" y="2051"/>
                    <a:pt x="3194" y="2261"/>
                    <a:pt x="3334" y="2498"/>
                  </a:cubicBezTo>
                  <a:lnTo>
                    <a:pt x="3334" y="2512"/>
                  </a:lnTo>
                  <a:cubicBezTo>
                    <a:pt x="3069" y="2456"/>
                    <a:pt x="2818" y="2358"/>
                    <a:pt x="2581" y="2233"/>
                  </a:cubicBezTo>
                  <a:lnTo>
                    <a:pt x="56" y="364"/>
                  </a:lnTo>
                  <a:lnTo>
                    <a:pt x="279" y="57"/>
                  </a:lnTo>
                  <a:close/>
                  <a:moveTo>
                    <a:pt x="265" y="1"/>
                  </a:moveTo>
                  <a:lnTo>
                    <a:pt x="0" y="377"/>
                  </a:lnTo>
                  <a:lnTo>
                    <a:pt x="2553" y="2261"/>
                  </a:lnTo>
                  <a:cubicBezTo>
                    <a:pt x="2790" y="2400"/>
                    <a:pt x="3055" y="2498"/>
                    <a:pt x="3334" y="2553"/>
                  </a:cubicBezTo>
                  <a:lnTo>
                    <a:pt x="3404" y="2567"/>
                  </a:lnTo>
                  <a:lnTo>
                    <a:pt x="3418" y="2553"/>
                  </a:lnTo>
                  <a:lnTo>
                    <a:pt x="3376" y="2498"/>
                  </a:lnTo>
                  <a:cubicBezTo>
                    <a:pt x="3236" y="2247"/>
                    <a:pt x="3055" y="2037"/>
                    <a:pt x="2860" y="1842"/>
                  </a:cubicBezTo>
                  <a:lnTo>
                    <a:pt x="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7105;p69">
              <a:extLst>
                <a:ext uri="{FF2B5EF4-FFF2-40B4-BE49-F238E27FC236}">
                  <a16:creationId xmlns:a16="http://schemas.microsoft.com/office/drawing/2014/main" id="{0CC1D431-83C7-9DAD-99BB-8D0396B1242E}"/>
                </a:ext>
              </a:extLst>
            </p:cNvPr>
            <p:cNvSpPr/>
            <p:nvPr/>
          </p:nvSpPr>
          <p:spPr>
            <a:xfrm>
              <a:off x="50417" y="3051166"/>
              <a:ext cx="189162" cy="122387"/>
            </a:xfrm>
            <a:custGeom>
              <a:avLst/>
              <a:gdLst/>
              <a:ahLst/>
              <a:cxnLst/>
              <a:rect l="l" t="t" r="r" b="b"/>
              <a:pathLst>
                <a:path w="2847" h="1842" extrusionOk="0">
                  <a:moveTo>
                    <a:pt x="2846" y="1842"/>
                  </a:moveTo>
                  <a:cubicBezTo>
                    <a:pt x="2707" y="1633"/>
                    <a:pt x="2539" y="1437"/>
                    <a:pt x="2358" y="1256"/>
                  </a:cubicBezTo>
                  <a:lnTo>
                    <a:pt x="600" y="1"/>
                  </a:lnTo>
                  <a:lnTo>
                    <a:pt x="1" y="1"/>
                  </a:lnTo>
                  <a:lnTo>
                    <a:pt x="2149" y="1591"/>
                  </a:lnTo>
                  <a:cubicBezTo>
                    <a:pt x="2372" y="1702"/>
                    <a:pt x="2609" y="1786"/>
                    <a:pt x="2846" y="18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7106;p69">
              <a:extLst>
                <a:ext uri="{FF2B5EF4-FFF2-40B4-BE49-F238E27FC236}">
                  <a16:creationId xmlns:a16="http://schemas.microsoft.com/office/drawing/2014/main" id="{59E67278-3731-5CC6-135F-BD698FB97489}"/>
                </a:ext>
              </a:extLst>
            </p:cNvPr>
            <p:cNvSpPr/>
            <p:nvPr/>
          </p:nvSpPr>
          <p:spPr>
            <a:xfrm>
              <a:off x="220042" y="3156808"/>
              <a:ext cx="2791" cy="2325"/>
            </a:xfrm>
            <a:custGeom>
              <a:avLst/>
              <a:gdLst/>
              <a:ahLst/>
              <a:cxnLst/>
              <a:rect l="l" t="t" r="r" b="b"/>
              <a:pathLst>
                <a:path w="42" h="35" extrusionOk="0">
                  <a:moveTo>
                    <a:pt x="14" y="1"/>
                  </a:moveTo>
                  <a:cubicBezTo>
                    <a:pt x="14" y="15"/>
                    <a:pt x="0" y="15"/>
                    <a:pt x="14" y="29"/>
                  </a:cubicBezTo>
                  <a:cubicBezTo>
                    <a:pt x="14" y="29"/>
                    <a:pt x="20" y="35"/>
                    <a:pt x="24" y="35"/>
                  </a:cubicBezTo>
                  <a:cubicBezTo>
                    <a:pt x="26" y="35"/>
                    <a:pt x="28" y="33"/>
                    <a:pt x="28" y="29"/>
                  </a:cubicBezTo>
                  <a:cubicBezTo>
                    <a:pt x="42" y="29"/>
                    <a:pt x="42" y="15"/>
                    <a:pt x="42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7107;p69">
              <a:extLst>
                <a:ext uri="{FF2B5EF4-FFF2-40B4-BE49-F238E27FC236}">
                  <a16:creationId xmlns:a16="http://schemas.microsoft.com/office/drawing/2014/main" id="{5D1E93BC-1A25-8769-7A6A-FA2C19C15573}"/>
                </a:ext>
              </a:extLst>
            </p:cNvPr>
            <p:cNvSpPr/>
            <p:nvPr/>
          </p:nvSpPr>
          <p:spPr>
            <a:xfrm>
              <a:off x="168683" y="3126378"/>
              <a:ext cx="9701" cy="7707"/>
            </a:xfrm>
            <a:custGeom>
              <a:avLst/>
              <a:gdLst/>
              <a:ahLst/>
              <a:cxnLst/>
              <a:rect l="l" t="t" r="r" b="b"/>
              <a:pathLst>
                <a:path w="146" h="116" extrusionOk="0">
                  <a:moveTo>
                    <a:pt x="86" y="0"/>
                  </a:moveTo>
                  <a:cubicBezTo>
                    <a:pt x="46" y="0"/>
                    <a:pt x="1" y="35"/>
                    <a:pt x="20" y="82"/>
                  </a:cubicBezTo>
                  <a:cubicBezTo>
                    <a:pt x="30" y="102"/>
                    <a:pt x="48" y="115"/>
                    <a:pt x="73" y="115"/>
                  </a:cubicBezTo>
                  <a:cubicBezTo>
                    <a:pt x="82" y="115"/>
                    <a:pt x="92" y="114"/>
                    <a:pt x="104" y="110"/>
                  </a:cubicBezTo>
                  <a:cubicBezTo>
                    <a:pt x="131" y="96"/>
                    <a:pt x="145" y="54"/>
                    <a:pt x="131" y="26"/>
                  </a:cubicBezTo>
                  <a:cubicBezTo>
                    <a:pt x="122" y="8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7108;p69">
              <a:extLst>
                <a:ext uri="{FF2B5EF4-FFF2-40B4-BE49-F238E27FC236}">
                  <a16:creationId xmlns:a16="http://schemas.microsoft.com/office/drawing/2014/main" id="{A119B948-BD1A-839B-3C74-81BC9E8F8068}"/>
                </a:ext>
              </a:extLst>
            </p:cNvPr>
            <p:cNvSpPr/>
            <p:nvPr/>
          </p:nvSpPr>
          <p:spPr>
            <a:xfrm>
              <a:off x="190343" y="3130497"/>
              <a:ext cx="9368" cy="7242"/>
            </a:xfrm>
            <a:custGeom>
              <a:avLst/>
              <a:gdLst/>
              <a:ahLst/>
              <a:cxnLst/>
              <a:rect l="l" t="t" r="r" b="b"/>
              <a:pathLst>
                <a:path w="141" h="109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15" y="20"/>
                    <a:pt x="1" y="48"/>
                    <a:pt x="15" y="76"/>
                  </a:cubicBezTo>
                  <a:cubicBezTo>
                    <a:pt x="19" y="99"/>
                    <a:pt x="36" y="108"/>
                    <a:pt x="56" y="108"/>
                  </a:cubicBezTo>
                  <a:cubicBezTo>
                    <a:pt x="94" y="108"/>
                    <a:pt x="140" y="71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7109;p69">
              <a:extLst>
                <a:ext uri="{FF2B5EF4-FFF2-40B4-BE49-F238E27FC236}">
                  <a16:creationId xmlns:a16="http://schemas.microsoft.com/office/drawing/2014/main" id="{3EBDC3B5-FB91-8363-1CBA-A3557C309758}"/>
                </a:ext>
              </a:extLst>
            </p:cNvPr>
            <p:cNvSpPr/>
            <p:nvPr/>
          </p:nvSpPr>
          <p:spPr>
            <a:xfrm>
              <a:off x="179247" y="3136078"/>
              <a:ext cx="8372" cy="8172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0" y="20"/>
                    <a:pt x="0" y="62"/>
                    <a:pt x="14" y="90"/>
                  </a:cubicBezTo>
                  <a:cubicBezTo>
                    <a:pt x="14" y="110"/>
                    <a:pt x="37" y="123"/>
                    <a:pt x="60" y="123"/>
                  </a:cubicBezTo>
                  <a:cubicBezTo>
                    <a:pt x="68" y="123"/>
                    <a:pt x="77" y="121"/>
                    <a:pt x="84" y="117"/>
                  </a:cubicBezTo>
                  <a:cubicBezTo>
                    <a:pt x="112" y="103"/>
                    <a:pt x="126" y="62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7110;p69">
              <a:extLst>
                <a:ext uri="{FF2B5EF4-FFF2-40B4-BE49-F238E27FC236}">
                  <a16:creationId xmlns:a16="http://schemas.microsoft.com/office/drawing/2014/main" id="{6A42EA0E-AC47-DAC0-FD48-011C669AC5D6}"/>
                </a:ext>
              </a:extLst>
            </p:cNvPr>
            <p:cNvSpPr/>
            <p:nvPr/>
          </p:nvSpPr>
          <p:spPr>
            <a:xfrm>
              <a:off x="194063" y="3143453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3"/>
                    <a:pt x="42" y="6"/>
                  </a:cubicBezTo>
                  <a:cubicBezTo>
                    <a:pt x="1" y="20"/>
                    <a:pt x="1" y="48"/>
                    <a:pt x="1" y="76"/>
                  </a:cubicBezTo>
                  <a:cubicBezTo>
                    <a:pt x="11" y="97"/>
                    <a:pt x="36" y="110"/>
                    <a:pt x="60" y="110"/>
                  </a:cubicBezTo>
                  <a:cubicBezTo>
                    <a:pt x="68" y="110"/>
                    <a:pt x="77" y="108"/>
                    <a:pt x="84" y="104"/>
                  </a:cubicBezTo>
                  <a:cubicBezTo>
                    <a:pt x="112" y="90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7111;p69">
              <a:extLst>
                <a:ext uri="{FF2B5EF4-FFF2-40B4-BE49-F238E27FC236}">
                  <a16:creationId xmlns:a16="http://schemas.microsoft.com/office/drawing/2014/main" id="{71607AA1-32F7-099C-C782-7F5123C04AE2}"/>
                </a:ext>
              </a:extLst>
            </p:cNvPr>
            <p:cNvSpPr/>
            <p:nvPr/>
          </p:nvSpPr>
          <p:spPr>
            <a:xfrm>
              <a:off x="163235" y="3111827"/>
              <a:ext cx="9833" cy="7574"/>
            </a:xfrm>
            <a:custGeom>
              <a:avLst/>
              <a:gdLst/>
              <a:ahLst/>
              <a:cxnLst/>
              <a:rect l="l" t="t" r="r" b="b"/>
              <a:pathLst>
                <a:path w="148" h="114" extrusionOk="0">
                  <a:moveTo>
                    <a:pt x="77" y="0"/>
                  </a:moveTo>
                  <a:cubicBezTo>
                    <a:pt x="39" y="0"/>
                    <a:pt x="0" y="33"/>
                    <a:pt x="18" y="78"/>
                  </a:cubicBezTo>
                  <a:cubicBezTo>
                    <a:pt x="28" y="103"/>
                    <a:pt x="49" y="114"/>
                    <a:pt x="71" y="114"/>
                  </a:cubicBezTo>
                  <a:cubicBezTo>
                    <a:pt x="109" y="114"/>
                    <a:pt x="148" y="81"/>
                    <a:pt x="130" y="36"/>
                  </a:cubicBezTo>
                  <a:cubicBezTo>
                    <a:pt x="120" y="11"/>
                    <a:pt x="99" y="0"/>
                    <a:pt x="77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7112;p69">
              <a:extLst>
                <a:ext uri="{FF2B5EF4-FFF2-40B4-BE49-F238E27FC236}">
                  <a16:creationId xmlns:a16="http://schemas.microsoft.com/office/drawing/2014/main" id="{C512DB43-88D4-1D45-E2D0-7BB83B89AFB7}"/>
                </a:ext>
              </a:extLst>
            </p:cNvPr>
            <p:cNvSpPr/>
            <p:nvPr/>
          </p:nvSpPr>
          <p:spPr>
            <a:xfrm>
              <a:off x="144033" y="3110299"/>
              <a:ext cx="7043" cy="7176"/>
            </a:xfrm>
            <a:custGeom>
              <a:avLst/>
              <a:gdLst/>
              <a:ahLst/>
              <a:cxnLst/>
              <a:rect l="l" t="t" r="r" b="b"/>
              <a:pathLst>
                <a:path w="106" h="108" extrusionOk="0">
                  <a:moveTo>
                    <a:pt x="57" y="1"/>
                  </a:moveTo>
                  <a:cubicBezTo>
                    <a:pt x="53" y="1"/>
                    <a:pt x="48" y="1"/>
                    <a:pt x="42" y="3"/>
                  </a:cubicBezTo>
                  <a:cubicBezTo>
                    <a:pt x="14" y="17"/>
                    <a:pt x="0" y="59"/>
                    <a:pt x="14" y="87"/>
                  </a:cubicBezTo>
                  <a:cubicBezTo>
                    <a:pt x="22" y="102"/>
                    <a:pt x="30" y="108"/>
                    <a:pt x="38" y="108"/>
                  </a:cubicBezTo>
                  <a:cubicBezTo>
                    <a:pt x="73" y="108"/>
                    <a:pt x="105" y="1"/>
                    <a:pt x="57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7113;p69">
              <a:extLst>
                <a:ext uri="{FF2B5EF4-FFF2-40B4-BE49-F238E27FC236}">
                  <a16:creationId xmlns:a16="http://schemas.microsoft.com/office/drawing/2014/main" id="{CD01B859-285E-FFBF-F97A-CD9016000AB7}"/>
                </a:ext>
              </a:extLst>
            </p:cNvPr>
            <p:cNvSpPr/>
            <p:nvPr/>
          </p:nvSpPr>
          <p:spPr>
            <a:xfrm>
              <a:off x="144963" y="3099004"/>
              <a:ext cx="9302" cy="8172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65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20"/>
                    <a:pt x="0" y="62"/>
                    <a:pt x="14" y="90"/>
                  </a:cubicBezTo>
                  <a:cubicBezTo>
                    <a:pt x="24" y="110"/>
                    <a:pt x="50" y="123"/>
                    <a:pt x="73" y="123"/>
                  </a:cubicBezTo>
                  <a:cubicBezTo>
                    <a:pt x="82" y="123"/>
                    <a:pt x="90" y="121"/>
                    <a:pt x="98" y="117"/>
                  </a:cubicBezTo>
                  <a:cubicBezTo>
                    <a:pt x="126" y="104"/>
                    <a:pt x="140" y="76"/>
                    <a:pt x="126" y="48"/>
                  </a:cubicBezTo>
                  <a:cubicBezTo>
                    <a:pt x="115" y="16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7114;p69">
              <a:extLst>
                <a:ext uri="{FF2B5EF4-FFF2-40B4-BE49-F238E27FC236}">
                  <a16:creationId xmlns:a16="http://schemas.microsoft.com/office/drawing/2014/main" id="{748A9DEA-CBFA-81ED-CD71-B912CDA7AEC6}"/>
                </a:ext>
              </a:extLst>
            </p:cNvPr>
            <p:cNvSpPr/>
            <p:nvPr/>
          </p:nvSpPr>
          <p:spPr>
            <a:xfrm>
              <a:off x="128286" y="3085117"/>
              <a:ext cx="8106" cy="7707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20"/>
                    <a:pt x="0" y="61"/>
                    <a:pt x="14" y="89"/>
                  </a:cubicBezTo>
                  <a:cubicBezTo>
                    <a:pt x="23" y="107"/>
                    <a:pt x="38" y="115"/>
                    <a:pt x="53" y="115"/>
                  </a:cubicBezTo>
                  <a:cubicBezTo>
                    <a:pt x="86" y="115"/>
                    <a:pt x="121" y="81"/>
                    <a:pt x="112" y="34"/>
                  </a:cubicBezTo>
                  <a:cubicBezTo>
                    <a:pt x="102" y="13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7115;p69">
              <a:extLst>
                <a:ext uri="{FF2B5EF4-FFF2-40B4-BE49-F238E27FC236}">
                  <a16:creationId xmlns:a16="http://schemas.microsoft.com/office/drawing/2014/main" id="{76E2D6F5-CBAB-9909-7F67-8AB41C4625E2}"/>
                </a:ext>
              </a:extLst>
            </p:cNvPr>
            <p:cNvSpPr/>
            <p:nvPr/>
          </p:nvSpPr>
          <p:spPr>
            <a:xfrm>
              <a:off x="118984" y="3093223"/>
              <a:ext cx="8438" cy="7508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73" y="1"/>
                  </a:moveTo>
                  <a:cubicBezTo>
                    <a:pt x="63" y="1"/>
                    <a:pt x="53" y="4"/>
                    <a:pt x="43" y="9"/>
                  </a:cubicBezTo>
                  <a:cubicBezTo>
                    <a:pt x="15" y="9"/>
                    <a:pt x="1" y="51"/>
                    <a:pt x="15" y="79"/>
                  </a:cubicBezTo>
                  <a:cubicBezTo>
                    <a:pt x="15" y="99"/>
                    <a:pt x="37" y="112"/>
                    <a:pt x="60" y="112"/>
                  </a:cubicBezTo>
                  <a:cubicBezTo>
                    <a:pt x="68" y="112"/>
                    <a:pt x="77" y="111"/>
                    <a:pt x="84" y="107"/>
                  </a:cubicBezTo>
                  <a:cubicBezTo>
                    <a:pt x="112" y="93"/>
                    <a:pt x="126" y="65"/>
                    <a:pt x="112" y="37"/>
                  </a:cubicBezTo>
                  <a:cubicBezTo>
                    <a:pt x="103" y="11"/>
                    <a:pt x="89" y="1"/>
                    <a:pt x="73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7116;p69">
              <a:extLst>
                <a:ext uri="{FF2B5EF4-FFF2-40B4-BE49-F238E27FC236}">
                  <a16:creationId xmlns:a16="http://schemas.microsoft.com/office/drawing/2014/main" id="{5E787869-D52E-D541-F5F9-5AF811AB081C}"/>
                </a:ext>
              </a:extLst>
            </p:cNvPr>
            <p:cNvSpPr/>
            <p:nvPr/>
          </p:nvSpPr>
          <p:spPr>
            <a:xfrm>
              <a:off x="104168" y="3077676"/>
              <a:ext cx="8438" cy="7309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65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4" y="20"/>
                    <a:pt x="1" y="48"/>
                    <a:pt x="14" y="76"/>
                  </a:cubicBezTo>
                  <a:cubicBezTo>
                    <a:pt x="14" y="96"/>
                    <a:pt x="37" y="109"/>
                    <a:pt x="60" y="109"/>
                  </a:cubicBezTo>
                  <a:cubicBezTo>
                    <a:pt x="68" y="109"/>
                    <a:pt x="77" y="107"/>
                    <a:pt x="84" y="104"/>
                  </a:cubicBezTo>
                  <a:cubicBezTo>
                    <a:pt x="112" y="104"/>
                    <a:pt x="126" y="62"/>
                    <a:pt x="112" y="34"/>
                  </a:cubicBezTo>
                  <a:cubicBezTo>
                    <a:pt x="102" y="14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7117;p69">
              <a:extLst>
                <a:ext uri="{FF2B5EF4-FFF2-40B4-BE49-F238E27FC236}">
                  <a16:creationId xmlns:a16="http://schemas.microsoft.com/office/drawing/2014/main" id="{DC2D759C-B44B-9321-AE40-BBDFEF7A6C14}"/>
                </a:ext>
              </a:extLst>
            </p:cNvPr>
            <p:cNvSpPr/>
            <p:nvPr/>
          </p:nvSpPr>
          <p:spPr>
            <a:xfrm>
              <a:off x="89352" y="3072161"/>
              <a:ext cx="9767" cy="7242"/>
            </a:xfrm>
            <a:custGeom>
              <a:avLst/>
              <a:gdLst/>
              <a:ahLst/>
              <a:cxnLst/>
              <a:rect l="l" t="t" r="r" b="b"/>
              <a:pathLst>
                <a:path w="147" h="109" extrusionOk="0">
                  <a:moveTo>
                    <a:pt x="76" y="0"/>
                  </a:moveTo>
                  <a:cubicBezTo>
                    <a:pt x="70" y="0"/>
                    <a:pt x="63" y="2"/>
                    <a:pt x="56" y="5"/>
                  </a:cubicBezTo>
                  <a:cubicBezTo>
                    <a:pt x="14" y="19"/>
                    <a:pt x="0" y="47"/>
                    <a:pt x="14" y="75"/>
                  </a:cubicBezTo>
                  <a:cubicBezTo>
                    <a:pt x="25" y="96"/>
                    <a:pt x="50" y="108"/>
                    <a:pt x="73" y="108"/>
                  </a:cubicBezTo>
                  <a:cubicBezTo>
                    <a:pt x="82" y="108"/>
                    <a:pt x="91" y="107"/>
                    <a:pt x="98" y="103"/>
                  </a:cubicBezTo>
                  <a:cubicBezTo>
                    <a:pt x="147" y="79"/>
                    <a:pt x="121" y="0"/>
                    <a:pt x="7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7118;p69">
              <a:extLst>
                <a:ext uri="{FF2B5EF4-FFF2-40B4-BE49-F238E27FC236}">
                  <a16:creationId xmlns:a16="http://schemas.microsoft.com/office/drawing/2014/main" id="{2E8D1CD8-6D77-C1E1-2F78-F44C5F980B2A}"/>
                </a:ext>
              </a:extLst>
            </p:cNvPr>
            <p:cNvSpPr/>
            <p:nvPr/>
          </p:nvSpPr>
          <p:spPr>
            <a:xfrm>
              <a:off x="132871" y="3099336"/>
              <a:ext cx="5648" cy="4717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29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29" y="71"/>
                    <a:pt x="43" y="71"/>
                    <a:pt x="57" y="71"/>
                  </a:cubicBezTo>
                  <a:cubicBezTo>
                    <a:pt x="85" y="57"/>
                    <a:pt x="85" y="43"/>
                    <a:pt x="85" y="15"/>
                  </a:cubicBezTo>
                  <a:cubicBezTo>
                    <a:pt x="71" y="1"/>
                    <a:pt x="57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7119;p69">
              <a:extLst>
                <a:ext uri="{FF2B5EF4-FFF2-40B4-BE49-F238E27FC236}">
                  <a16:creationId xmlns:a16="http://schemas.microsoft.com/office/drawing/2014/main" id="{30673EB0-7DC9-A951-88F1-524FA702AC25}"/>
                </a:ext>
              </a:extLst>
            </p:cNvPr>
            <p:cNvSpPr/>
            <p:nvPr/>
          </p:nvSpPr>
          <p:spPr>
            <a:xfrm>
              <a:off x="115264" y="3085981"/>
              <a:ext cx="5648" cy="5116"/>
            </a:xfrm>
            <a:custGeom>
              <a:avLst/>
              <a:gdLst/>
              <a:ahLst/>
              <a:cxnLst/>
              <a:rect l="l" t="t" r="r" b="b"/>
              <a:pathLst>
                <a:path w="85" h="77" extrusionOk="0">
                  <a:moveTo>
                    <a:pt x="41" y="1"/>
                  </a:moveTo>
                  <a:cubicBezTo>
                    <a:pt x="37" y="1"/>
                    <a:pt x="33" y="3"/>
                    <a:pt x="29" y="7"/>
                  </a:cubicBezTo>
                  <a:cubicBezTo>
                    <a:pt x="1" y="7"/>
                    <a:pt x="1" y="34"/>
                    <a:pt x="1" y="48"/>
                  </a:cubicBezTo>
                  <a:cubicBezTo>
                    <a:pt x="15" y="76"/>
                    <a:pt x="29" y="76"/>
                    <a:pt x="57" y="76"/>
                  </a:cubicBezTo>
                  <a:cubicBezTo>
                    <a:pt x="71" y="62"/>
                    <a:pt x="85" y="34"/>
                    <a:pt x="71" y="21"/>
                  </a:cubicBezTo>
                  <a:cubicBezTo>
                    <a:pt x="61" y="11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7120;p69">
              <a:extLst>
                <a:ext uri="{FF2B5EF4-FFF2-40B4-BE49-F238E27FC236}">
                  <a16:creationId xmlns:a16="http://schemas.microsoft.com/office/drawing/2014/main" id="{9888B6A1-EBFF-D10E-AF1A-EB2CBB36EFD0}"/>
                </a:ext>
              </a:extLst>
            </p:cNvPr>
            <p:cNvSpPr/>
            <p:nvPr/>
          </p:nvSpPr>
          <p:spPr>
            <a:xfrm>
              <a:off x="104168" y="3068374"/>
              <a:ext cx="5648" cy="4585"/>
            </a:xfrm>
            <a:custGeom>
              <a:avLst/>
              <a:gdLst/>
              <a:ahLst/>
              <a:cxnLst/>
              <a:rect l="l" t="t" r="r" b="b"/>
              <a:pathLst>
                <a:path w="85" h="69" extrusionOk="0">
                  <a:moveTo>
                    <a:pt x="44" y="1"/>
                  </a:moveTo>
                  <a:cubicBezTo>
                    <a:pt x="38" y="1"/>
                    <a:pt x="33" y="2"/>
                    <a:pt x="28" y="7"/>
                  </a:cubicBezTo>
                  <a:cubicBezTo>
                    <a:pt x="14" y="7"/>
                    <a:pt x="1" y="34"/>
                    <a:pt x="14" y="48"/>
                  </a:cubicBezTo>
                  <a:cubicBezTo>
                    <a:pt x="14" y="58"/>
                    <a:pt x="28" y="68"/>
                    <a:pt x="42" y="68"/>
                  </a:cubicBezTo>
                  <a:cubicBezTo>
                    <a:pt x="47" y="68"/>
                    <a:pt x="52" y="66"/>
                    <a:pt x="56" y="62"/>
                  </a:cubicBezTo>
                  <a:cubicBezTo>
                    <a:pt x="84" y="62"/>
                    <a:pt x="84" y="34"/>
                    <a:pt x="84" y="21"/>
                  </a:cubicBezTo>
                  <a:cubicBezTo>
                    <a:pt x="74" y="11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7121;p69">
              <a:extLst>
                <a:ext uri="{FF2B5EF4-FFF2-40B4-BE49-F238E27FC236}">
                  <a16:creationId xmlns:a16="http://schemas.microsoft.com/office/drawing/2014/main" id="{09332C9B-0400-9896-8427-6E58D26D0175}"/>
                </a:ext>
              </a:extLst>
            </p:cNvPr>
            <p:cNvSpPr/>
            <p:nvPr/>
          </p:nvSpPr>
          <p:spPr>
            <a:xfrm>
              <a:off x="90282" y="3060468"/>
              <a:ext cx="5581" cy="5050"/>
            </a:xfrm>
            <a:custGeom>
              <a:avLst/>
              <a:gdLst/>
              <a:ahLst/>
              <a:cxnLst/>
              <a:rect l="l" t="t" r="r" b="b"/>
              <a:pathLst>
                <a:path w="84" h="76" extrusionOk="0">
                  <a:moveTo>
                    <a:pt x="28" y="0"/>
                  </a:moveTo>
                  <a:cubicBezTo>
                    <a:pt x="0" y="14"/>
                    <a:pt x="0" y="28"/>
                    <a:pt x="0" y="56"/>
                  </a:cubicBezTo>
                  <a:cubicBezTo>
                    <a:pt x="10" y="66"/>
                    <a:pt x="20" y="76"/>
                    <a:pt x="35" y="76"/>
                  </a:cubicBezTo>
                  <a:cubicBezTo>
                    <a:pt x="41" y="76"/>
                    <a:pt x="48" y="74"/>
                    <a:pt x="56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56" y="0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7122;p69">
              <a:extLst>
                <a:ext uri="{FF2B5EF4-FFF2-40B4-BE49-F238E27FC236}">
                  <a16:creationId xmlns:a16="http://schemas.microsoft.com/office/drawing/2014/main" id="{25EF6CC3-5630-CE48-3418-E47D9885D470}"/>
                </a:ext>
              </a:extLst>
            </p:cNvPr>
            <p:cNvSpPr/>
            <p:nvPr/>
          </p:nvSpPr>
          <p:spPr>
            <a:xfrm>
              <a:off x="75465" y="3062859"/>
              <a:ext cx="5581" cy="4518"/>
            </a:xfrm>
            <a:custGeom>
              <a:avLst/>
              <a:gdLst/>
              <a:ahLst/>
              <a:cxnLst/>
              <a:rect l="l" t="t" r="r" b="b"/>
              <a:pathLst>
                <a:path w="84" h="68" extrusionOk="0">
                  <a:moveTo>
                    <a:pt x="43" y="0"/>
                  </a:moveTo>
                  <a:cubicBezTo>
                    <a:pt x="37" y="0"/>
                    <a:pt x="32" y="2"/>
                    <a:pt x="28" y="6"/>
                  </a:cubicBezTo>
                  <a:cubicBezTo>
                    <a:pt x="14" y="6"/>
                    <a:pt x="0" y="34"/>
                    <a:pt x="14" y="48"/>
                  </a:cubicBezTo>
                  <a:cubicBezTo>
                    <a:pt x="14" y="58"/>
                    <a:pt x="28" y="67"/>
                    <a:pt x="41" y="67"/>
                  </a:cubicBezTo>
                  <a:cubicBezTo>
                    <a:pt x="47" y="67"/>
                    <a:pt x="52" y="66"/>
                    <a:pt x="56" y="62"/>
                  </a:cubicBezTo>
                  <a:cubicBezTo>
                    <a:pt x="70" y="62"/>
                    <a:pt x="84" y="34"/>
                    <a:pt x="70" y="20"/>
                  </a:cubicBezTo>
                  <a:cubicBezTo>
                    <a:pt x="70" y="10"/>
                    <a:pt x="56" y="0"/>
                    <a:pt x="43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7123;p69">
              <a:extLst>
                <a:ext uri="{FF2B5EF4-FFF2-40B4-BE49-F238E27FC236}">
                  <a16:creationId xmlns:a16="http://schemas.microsoft.com/office/drawing/2014/main" id="{0515DAFD-700C-0C32-1632-7AC3AFABEF18}"/>
                </a:ext>
              </a:extLst>
            </p:cNvPr>
            <p:cNvSpPr/>
            <p:nvPr/>
          </p:nvSpPr>
          <p:spPr>
            <a:xfrm>
              <a:off x="84701" y="3070633"/>
              <a:ext cx="4717" cy="471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29" y="0"/>
                  </a:moveTo>
                  <a:cubicBezTo>
                    <a:pt x="1" y="14"/>
                    <a:pt x="1" y="28"/>
                    <a:pt x="1" y="56"/>
                  </a:cubicBezTo>
                  <a:cubicBezTo>
                    <a:pt x="15" y="70"/>
                    <a:pt x="29" y="70"/>
                    <a:pt x="56" y="70"/>
                  </a:cubicBezTo>
                  <a:cubicBezTo>
                    <a:pt x="70" y="56"/>
                    <a:pt x="70" y="42"/>
                    <a:pt x="70" y="28"/>
                  </a:cubicBezTo>
                  <a:cubicBezTo>
                    <a:pt x="56" y="0"/>
                    <a:pt x="42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7124;p69">
              <a:extLst>
                <a:ext uri="{FF2B5EF4-FFF2-40B4-BE49-F238E27FC236}">
                  <a16:creationId xmlns:a16="http://schemas.microsoft.com/office/drawing/2014/main" id="{791F01B7-B007-706A-0E2D-9A564276E6B5}"/>
                </a:ext>
              </a:extLst>
            </p:cNvPr>
            <p:cNvSpPr/>
            <p:nvPr/>
          </p:nvSpPr>
          <p:spPr>
            <a:xfrm>
              <a:off x="83770" y="3062195"/>
              <a:ext cx="3920" cy="4518"/>
            </a:xfrm>
            <a:custGeom>
              <a:avLst/>
              <a:gdLst/>
              <a:ahLst/>
              <a:cxnLst/>
              <a:rect l="l" t="t" r="r" b="b"/>
              <a:pathLst>
                <a:path w="59" h="68" extrusionOk="0">
                  <a:moveTo>
                    <a:pt x="24" y="1"/>
                  </a:moveTo>
                  <a:cubicBezTo>
                    <a:pt x="21" y="1"/>
                    <a:pt x="18" y="1"/>
                    <a:pt x="15" y="2"/>
                  </a:cubicBezTo>
                  <a:cubicBezTo>
                    <a:pt x="1" y="16"/>
                    <a:pt x="1" y="30"/>
                    <a:pt x="1" y="58"/>
                  </a:cubicBezTo>
                  <a:cubicBezTo>
                    <a:pt x="5" y="64"/>
                    <a:pt x="10" y="67"/>
                    <a:pt x="15" y="67"/>
                  </a:cubicBezTo>
                  <a:cubicBezTo>
                    <a:pt x="38" y="67"/>
                    <a:pt x="58" y="1"/>
                    <a:pt x="2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7125;p69">
              <a:extLst>
                <a:ext uri="{FF2B5EF4-FFF2-40B4-BE49-F238E27FC236}">
                  <a16:creationId xmlns:a16="http://schemas.microsoft.com/office/drawing/2014/main" id="{F262F0D6-4EA3-AA0A-B230-90362163962E}"/>
                </a:ext>
              </a:extLst>
            </p:cNvPr>
            <p:cNvSpPr/>
            <p:nvPr/>
          </p:nvSpPr>
          <p:spPr>
            <a:xfrm>
              <a:off x="98587" y="3069570"/>
              <a:ext cx="6246" cy="4850"/>
            </a:xfrm>
            <a:custGeom>
              <a:avLst/>
              <a:gdLst/>
              <a:ahLst/>
              <a:cxnLst/>
              <a:rect l="l" t="t" r="r" b="b"/>
              <a:pathLst>
                <a:path w="94" h="73" extrusionOk="0">
                  <a:moveTo>
                    <a:pt x="42" y="0"/>
                  </a:moveTo>
                  <a:cubicBezTo>
                    <a:pt x="38" y="0"/>
                    <a:pt x="33" y="1"/>
                    <a:pt x="29" y="3"/>
                  </a:cubicBezTo>
                  <a:cubicBezTo>
                    <a:pt x="1" y="16"/>
                    <a:pt x="1" y="30"/>
                    <a:pt x="1" y="44"/>
                  </a:cubicBezTo>
                  <a:cubicBezTo>
                    <a:pt x="15" y="72"/>
                    <a:pt x="29" y="72"/>
                    <a:pt x="57" y="72"/>
                  </a:cubicBezTo>
                  <a:cubicBezTo>
                    <a:pt x="94" y="47"/>
                    <a:pt x="76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7126;p69">
              <a:extLst>
                <a:ext uri="{FF2B5EF4-FFF2-40B4-BE49-F238E27FC236}">
                  <a16:creationId xmlns:a16="http://schemas.microsoft.com/office/drawing/2014/main" id="{E976ADF5-2098-97E5-7161-5107CCBA1BA4}"/>
                </a:ext>
              </a:extLst>
            </p:cNvPr>
            <p:cNvSpPr/>
            <p:nvPr/>
          </p:nvSpPr>
          <p:spPr>
            <a:xfrm>
              <a:off x="70814" y="3056481"/>
              <a:ext cx="4452" cy="4053"/>
            </a:xfrm>
            <a:custGeom>
              <a:avLst/>
              <a:gdLst/>
              <a:ahLst/>
              <a:cxnLst/>
              <a:rect l="l" t="t" r="r" b="b"/>
              <a:pathLst>
                <a:path w="67" h="61" extrusionOk="0">
                  <a:moveTo>
                    <a:pt x="42" y="0"/>
                  </a:moveTo>
                  <a:cubicBezTo>
                    <a:pt x="39" y="0"/>
                    <a:pt x="34" y="1"/>
                    <a:pt x="28" y="4"/>
                  </a:cubicBezTo>
                  <a:cubicBezTo>
                    <a:pt x="14" y="18"/>
                    <a:pt x="0" y="32"/>
                    <a:pt x="14" y="46"/>
                  </a:cubicBezTo>
                  <a:cubicBezTo>
                    <a:pt x="17" y="56"/>
                    <a:pt x="21" y="61"/>
                    <a:pt x="25" y="61"/>
                  </a:cubicBezTo>
                  <a:cubicBezTo>
                    <a:pt x="43" y="61"/>
                    <a:pt x="67" y="0"/>
                    <a:pt x="42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7127;p69">
              <a:extLst>
                <a:ext uri="{FF2B5EF4-FFF2-40B4-BE49-F238E27FC236}">
                  <a16:creationId xmlns:a16="http://schemas.microsoft.com/office/drawing/2014/main" id="{CF17D554-8DD5-C079-886D-709FE96572DE}"/>
                </a:ext>
              </a:extLst>
            </p:cNvPr>
            <p:cNvSpPr/>
            <p:nvPr/>
          </p:nvSpPr>
          <p:spPr>
            <a:xfrm>
              <a:off x="61512" y="3054488"/>
              <a:ext cx="5648" cy="4518"/>
            </a:xfrm>
            <a:custGeom>
              <a:avLst/>
              <a:gdLst/>
              <a:ahLst/>
              <a:cxnLst/>
              <a:rect l="l" t="t" r="r" b="b"/>
              <a:pathLst>
                <a:path w="85" h="68" extrusionOk="0">
                  <a:moveTo>
                    <a:pt x="44" y="1"/>
                  </a:moveTo>
                  <a:cubicBezTo>
                    <a:pt x="38" y="1"/>
                    <a:pt x="33" y="2"/>
                    <a:pt x="29" y="6"/>
                  </a:cubicBezTo>
                  <a:cubicBezTo>
                    <a:pt x="15" y="6"/>
                    <a:pt x="1" y="34"/>
                    <a:pt x="15" y="48"/>
                  </a:cubicBezTo>
                  <a:cubicBezTo>
                    <a:pt x="15" y="58"/>
                    <a:pt x="29" y="68"/>
                    <a:pt x="42" y="68"/>
                  </a:cubicBezTo>
                  <a:cubicBezTo>
                    <a:pt x="47" y="68"/>
                    <a:pt x="53" y="66"/>
                    <a:pt x="57" y="62"/>
                  </a:cubicBezTo>
                  <a:cubicBezTo>
                    <a:pt x="71" y="62"/>
                    <a:pt x="85" y="34"/>
                    <a:pt x="71" y="20"/>
                  </a:cubicBezTo>
                  <a:cubicBezTo>
                    <a:pt x="71" y="10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7128;p69">
              <a:extLst>
                <a:ext uri="{FF2B5EF4-FFF2-40B4-BE49-F238E27FC236}">
                  <a16:creationId xmlns:a16="http://schemas.microsoft.com/office/drawing/2014/main" id="{37297DA1-6B0C-73AF-3310-AB286EB4D629}"/>
                </a:ext>
              </a:extLst>
            </p:cNvPr>
            <p:cNvSpPr/>
            <p:nvPr/>
          </p:nvSpPr>
          <p:spPr>
            <a:xfrm>
              <a:off x="136591" y="3106777"/>
              <a:ext cx="5648" cy="5050"/>
            </a:xfrm>
            <a:custGeom>
              <a:avLst/>
              <a:gdLst/>
              <a:ahLst/>
              <a:cxnLst/>
              <a:rect l="l" t="t" r="r" b="b"/>
              <a:pathLst>
                <a:path w="85" h="76" extrusionOk="0">
                  <a:moveTo>
                    <a:pt x="29" y="0"/>
                  </a:moveTo>
                  <a:cubicBezTo>
                    <a:pt x="15" y="14"/>
                    <a:pt x="1" y="28"/>
                    <a:pt x="15" y="56"/>
                  </a:cubicBezTo>
                  <a:cubicBezTo>
                    <a:pt x="15" y="66"/>
                    <a:pt x="29" y="76"/>
                    <a:pt x="42" y="76"/>
                  </a:cubicBezTo>
                  <a:cubicBezTo>
                    <a:pt x="47" y="76"/>
                    <a:pt x="52" y="74"/>
                    <a:pt x="57" y="70"/>
                  </a:cubicBezTo>
                  <a:cubicBezTo>
                    <a:pt x="70" y="56"/>
                    <a:pt x="84" y="42"/>
                    <a:pt x="70" y="28"/>
                  </a:cubicBezTo>
                  <a:cubicBezTo>
                    <a:pt x="70" y="0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7129;p69">
              <a:extLst>
                <a:ext uri="{FF2B5EF4-FFF2-40B4-BE49-F238E27FC236}">
                  <a16:creationId xmlns:a16="http://schemas.microsoft.com/office/drawing/2014/main" id="{1B130BB3-4698-058E-1552-E9CA0A778D0A}"/>
                </a:ext>
              </a:extLst>
            </p:cNvPr>
            <p:cNvSpPr/>
            <p:nvPr/>
          </p:nvSpPr>
          <p:spPr>
            <a:xfrm>
              <a:off x="118984" y="3081729"/>
              <a:ext cx="6046" cy="4917"/>
            </a:xfrm>
            <a:custGeom>
              <a:avLst/>
              <a:gdLst/>
              <a:ahLst/>
              <a:cxnLst/>
              <a:rect l="l" t="t" r="r" b="b"/>
              <a:pathLst>
                <a:path w="91" h="74" extrusionOk="0">
                  <a:moveTo>
                    <a:pt x="29" y="1"/>
                  </a:moveTo>
                  <a:cubicBezTo>
                    <a:pt x="1" y="15"/>
                    <a:pt x="1" y="29"/>
                    <a:pt x="15" y="57"/>
                  </a:cubicBezTo>
                  <a:cubicBezTo>
                    <a:pt x="19" y="69"/>
                    <a:pt x="28" y="74"/>
                    <a:pt x="37" y="74"/>
                  </a:cubicBezTo>
                  <a:cubicBezTo>
                    <a:pt x="61" y="74"/>
                    <a:pt x="90" y="44"/>
                    <a:pt x="70" y="15"/>
                  </a:cubicBezTo>
                  <a:cubicBezTo>
                    <a:pt x="70" y="1"/>
                    <a:pt x="43" y="1"/>
                    <a:pt x="29" y="1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7130;p69">
              <a:extLst>
                <a:ext uri="{FF2B5EF4-FFF2-40B4-BE49-F238E27FC236}">
                  <a16:creationId xmlns:a16="http://schemas.microsoft.com/office/drawing/2014/main" id="{C1DE7E09-EC4E-F845-8B7F-39D69D5B7796}"/>
                </a:ext>
              </a:extLst>
            </p:cNvPr>
            <p:cNvSpPr/>
            <p:nvPr/>
          </p:nvSpPr>
          <p:spPr>
            <a:xfrm>
              <a:off x="156457" y="3114883"/>
              <a:ext cx="5980" cy="3056"/>
            </a:xfrm>
            <a:custGeom>
              <a:avLst/>
              <a:gdLst/>
              <a:ahLst/>
              <a:cxnLst/>
              <a:rect l="l" t="t" r="r" b="b"/>
              <a:pathLst>
                <a:path w="90" h="46" extrusionOk="0">
                  <a:moveTo>
                    <a:pt x="16" y="0"/>
                  </a:moveTo>
                  <a:cubicBezTo>
                    <a:pt x="6" y="0"/>
                    <a:pt x="0" y="5"/>
                    <a:pt x="9" y="18"/>
                  </a:cubicBezTo>
                  <a:cubicBezTo>
                    <a:pt x="9" y="46"/>
                    <a:pt x="36" y="46"/>
                    <a:pt x="50" y="46"/>
                  </a:cubicBezTo>
                  <a:cubicBezTo>
                    <a:pt x="89" y="26"/>
                    <a:pt x="40" y="0"/>
                    <a:pt x="16" y="0"/>
                  </a:cubicBezTo>
                  <a:close/>
                </a:path>
              </a:pathLst>
            </a:custGeom>
            <a:solidFill>
              <a:srgbClr val="8D1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7131;p69">
              <a:extLst>
                <a:ext uri="{FF2B5EF4-FFF2-40B4-BE49-F238E27FC236}">
                  <a16:creationId xmlns:a16="http://schemas.microsoft.com/office/drawing/2014/main" id="{61FE7D0D-256B-C9AA-D13A-1A3A17DCB576}"/>
                </a:ext>
              </a:extLst>
            </p:cNvPr>
            <p:cNvSpPr/>
            <p:nvPr/>
          </p:nvSpPr>
          <p:spPr>
            <a:xfrm>
              <a:off x="86561" y="3059737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33" y="1"/>
                  </a:moveTo>
                  <a:cubicBezTo>
                    <a:pt x="130" y="1"/>
                    <a:pt x="126" y="4"/>
                    <a:pt x="126" y="11"/>
                  </a:cubicBezTo>
                  <a:lnTo>
                    <a:pt x="1" y="178"/>
                  </a:lnTo>
                  <a:lnTo>
                    <a:pt x="1" y="206"/>
                  </a:lnTo>
                  <a:lnTo>
                    <a:pt x="14" y="206"/>
                  </a:lnTo>
                  <a:lnTo>
                    <a:pt x="140" y="25"/>
                  </a:lnTo>
                  <a:cubicBezTo>
                    <a:pt x="154" y="25"/>
                    <a:pt x="154" y="11"/>
                    <a:pt x="140" y="11"/>
                  </a:cubicBezTo>
                  <a:cubicBezTo>
                    <a:pt x="140" y="4"/>
                    <a:pt x="13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7132;p69">
              <a:extLst>
                <a:ext uri="{FF2B5EF4-FFF2-40B4-BE49-F238E27FC236}">
                  <a16:creationId xmlns:a16="http://schemas.microsoft.com/office/drawing/2014/main" id="{9E2FDC1A-5082-935F-94EC-79D9AEF66AAF}"/>
                </a:ext>
              </a:extLst>
            </p:cNvPr>
            <p:cNvSpPr/>
            <p:nvPr/>
          </p:nvSpPr>
          <p:spPr>
            <a:xfrm>
              <a:off x="93072" y="3065052"/>
              <a:ext cx="10232" cy="13089"/>
            </a:xfrm>
            <a:custGeom>
              <a:avLst/>
              <a:gdLst/>
              <a:ahLst/>
              <a:cxnLst/>
              <a:rect l="l" t="t" r="r" b="b"/>
              <a:pathLst>
                <a:path w="154" h="197" extrusionOk="0">
                  <a:moveTo>
                    <a:pt x="126" y="1"/>
                  </a:moveTo>
                  <a:lnTo>
                    <a:pt x="0" y="182"/>
                  </a:lnTo>
                  <a:cubicBezTo>
                    <a:pt x="0" y="182"/>
                    <a:pt x="0" y="196"/>
                    <a:pt x="0" y="196"/>
                  </a:cubicBezTo>
                  <a:lnTo>
                    <a:pt x="28" y="196"/>
                  </a:lnTo>
                  <a:lnTo>
                    <a:pt x="154" y="29"/>
                  </a:lnTo>
                  <a:cubicBezTo>
                    <a:pt x="154" y="15"/>
                    <a:pt x="154" y="15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7133;p69">
              <a:extLst>
                <a:ext uri="{FF2B5EF4-FFF2-40B4-BE49-F238E27FC236}">
                  <a16:creationId xmlns:a16="http://schemas.microsoft.com/office/drawing/2014/main" id="{846D5473-4E78-F15C-5F8E-EE1038872C9B}"/>
                </a:ext>
              </a:extLst>
            </p:cNvPr>
            <p:cNvSpPr/>
            <p:nvPr/>
          </p:nvSpPr>
          <p:spPr>
            <a:xfrm>
              <a:off x="100447" y="3069969"/>
              <a:ext cx="10299" cy="13488"/>
            </a:xfrm>
            <a:custGeom>
              <a:avLst/>
              <a:gdLst/>
              <a:ahLst/>
              <a:cxnLst/>
              <a:rect l="l" t="t" r="r" b="b"/>
              <a:pathLst>
                <a:path w="155" h="203" extrusionOk="0">
                  <a:moveTo>
                    <a:pt x="140" y="0"/>
                  </a:moveTo>
                  <a:cubicBezTo>
                    <a:pt x="137" y="0"/>
                    <a:pt x="133" y="3"/>
                    <a:pt x="126" y="10"/>
                  </a:cubicBezTo>
                  <a:lnTo>
                    <a:pt x="1" y="178"/>
                  </a:lnTo>
                  <a:cubicBezTo>
                    <a:pt x="1" y="178"/>
                    <a:pt x="1" y="192"/>
                    <a:pt x="1" y="192"/>
                  </a:cubicBezTo>
                  <a:cubicBezTo>
                    <a:pt x="1" y="199"/>
                    <a:pt x="4" y="202"/>
                    <a:pt x="9" y="202"/>
                  </a:cubicBezTo>
                  <a:cubicBezTo>
                    <a:pt x="15" y="202"/>
                    <a:pt x="22" y="199"/>
                    <a:pt x="29" y="192"/>
                  </a:cubicBezTo>
                  <a:lnTo>
                    <a:pt x="154" y="24"/>
                  </a:lnTo>
                  <a:cubicBezTo>
                    <a:pt x="154" y="24"/>
                    <a:pt x="154" y="10"/>
                    <a:pt x="154" y="10"/>
                  </a:cubicBezTo>
                  <a:cubicBezTo>
                    <a:pt x="147" y="3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7134;p69">
              <a:extLst>
                <a:ext uri="{FF2B5EF4-FFF2-40B4-BE49-F238E27FC236}">
                  <a16:creationId xmlns:a16="http://schemas.microsoft.com/office/drawing/2014/main" id="{7E31CF41-397C-B7CA-F6ED-D9DBD4F2AEF2}"/>
                </a:ext>
              </a:extLst>
            </p:cNvPr>
            <p:cNvSpPr/>
            <p:nvPr/>
          </p:nvSpPr>
          <p:spPr>
            <a:xfrm>
              <a:off x="106959" y="3075284"/>
              <a:ext cx="11162" cy="13687"/>
            </a:xfrm>
            <a:custGeom>
              <a:avLst/>
              <a:gdLst/>
              <a:ahLst/>
              <a:cxnLst/>
              <a:rect l="l" t="t" r="r" b="b"/>
              <a:pathLst>
                <a:path w="168" h="20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5"/>
                    <a:pt x="14" y="195"/>
                  </a:cubicBezTo>
                  <a:cubicBezTo>
                    <a:pt x="14" y="202"/>
                    <a:pt x="18" y="206"/>
                    <a:pt x="21" y="206"/>
                  </a:cubicBezTo>
                  <a:cubicBezTo>
                    <a:pt x="25" y="206"/>
                    <a:pt x="28" y="202"/>
                    <a:pt x="28" y="195"/>
                  </a:cubicBezTo>
                  <a:lnTo>
                    <a:pt x="154" y="28"/>
                  </a:lnTo>
                  <a:cubicBezTo>
                    <a:pt x="168" y="14"/>
                    <a:pt x="168" y="14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7135;p69">
              <a:extLst>
                <a:ext uri="{FF2B5EF4-FFF2-40B4-BE49-F238E27FC236}">
                  <a16:creationId xmlns:a16="http://schemas.microsoft.com/office/drawing/2014/main" id="{BF10254F-CB03-723A-1B8D-00A37B382728}"/>
                </a:ext>
              </a:extLst>
            </p:cNvPr>
            <p:cNvSpPr/>
            <p:nvPr/>
          </p:nvSpPr>
          <p:spPr>
            <a:xfrm>
              <a:off x="114334" y="3080799"/>
              <a:ext cx="10299" cy="13089"/>
            </a:xfrm>
            <a:custGeom>
              <a:avLst/>
              <a:gdLst/>
              <a:ahLst/>
              <a:cxnLst/>
              <a:rect l="l" t="t" r="r" b="b"/>
              <a:pathLst>
                <a:path w="155" h="197" extrusionOk="0">
                  <a:moveTo>
                    <a:pt x="127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lnTo>
                    <a:pt x="29" y="196"/>
                  </a:lnTo>
                  <a:lnTo>
                    <a:pt x="154" y="15"/>
                  </a:lnTo>
                  <a:cubicBezTo>
                    <a:pt x="154" y="15"/>
                    <a:pt x="154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7136;p69">
              <a:extLst>
                <a:ext uri="{FF2B5EF4-FFF2-40B4-BE49-F238E27FC236}">
                  <a16:creationId xmlns:a16="http://schemas.microsoft.com/office/drawing/2014/main" id="{87F14FAE-E30A-6571-3E40-C57826B41879}"/>
                </a:ext>
              </a:extLst>
            </p:cNvPr>
            <p:cNvSpPr/>
            <p:nvPr/>
          </p:nvSpPr>
          <p:spPr>
            <a:xfrm>
              <a:off x="121775" y="3085450"/>
              <a:ext cx="10232" cy="1375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126" y="1"/>
                  </a:moveTo>
                  <a:lnTo>
                    <a:pt x="1" y="182"/>
                  </a:lnTo>
                  <a:cubicBezTo>
                    <a:pt x="1" y="182"/>
                    <a:pt x="1" y="196"/>
                    <a:pt x="1" y="196"/>
                  </a:cubicBezTo>
                  <a:cubicBezTo>
                    <a:pt x="1" y="203"/>
                    <a:pt x="4" y="206"/>
                    <a:pt x="8" y="206"/>
                  </a:cubicBezTo>
                  <a:cubicBezTo>
                    <a:pt x="11" y="206"/>
                    <a:pt x="15" y="203"/>
                    <a:pt x="15" y="196"/>
                  </a:cubicBezTo>
                  <a:lnTo>
                    <a:pt x="140" y="29"/>
                  </a:lnTo>
                  <a:cubicBezTo>
                    <a:pt x="154" y="15"/>
                    <a:pt x="154" y="15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7137;p69">
              <a:extLst>
                <a:ext uri="{FF2B5EF4-FFF2-40B4-BE49-F238E27FC236}">
                  <a16:creationId xmlns:a16="http://schemas.microsoft.com/office/drawing/2014/main" id="{286D624B-441F-D623-C327-8EE90F29E114}"/>
                </a:ext>
              </a:extLst>
            </p:cNvPr>
            <p:cNvSpPr/>
            <p:nvPr/>
          </p:nvSpPr>
          <p:spPr>
            <a:xfrm>
              <a:off x="128286" y="3091031"/>
              <a:ext cx="10232" cy="13023"/>
            </a:xfrm>
            <a:custGeom>
              <a:avLst/>
              <a:gdLst/>
              <a:ahLst/>
              <a:cxnLst/>
              <a:rect l="l" t="t" r="r" b="b"/>
              <a:pathLst>
                <a:path w="154" h="196" extrusionOk="0">
                  <a:moveTo>
                    <a:pt x="140" y="0"/>
                  </a:moveTo>
                  <a:lnTo>
                    <a:pt x="14" y="182"/>
                  </a:lnTo>
                  <a:cubicBezTo>
                    <a:pt x="0" y="182"/>
                    <a:pt x="0" y="196"/>
                    <a:pt x="14" y="196"/>
                  </a:cubicBezTo>
                  <a:lnTo>
                    <a:pt x="28" y="196"/>
                  </a:lnTo>
                  <a:lnTo>
                    <a:pt x="154" y="14"/>
                  </a:lnTo>
                  <a:cubicBezTo>
                    <a:pt x="154" y="14"/>
                    <a:pt x="154" y="0"/>
                    <a:pt x="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7138;p69">
              <a:extLst>
                <a:ext uri="{FF2B5EF4-FFF2-40B4-BE49-F238E27FC236}">
                  <a16:creationId xmlns:a16="http://schemas.microsoft.com/office/drawing/2014/main" id="{C9211C8C-757B-4B7E-B599-4C5290980466}"/>
                </a:ext>
              </a:extLst>
            </p:cNvPr>
            <p:cNvSpPr/>
            <p:nvPr/>
          </p:nvSpPr>
          <p:spPr>
            <a:xfrm>
              <a:off x="51347" y="3048043"/>
              <a:ext cx="39002" cy="5382"/>
            </a:xfrm>
            <a:custGeom>
              <a:avLst/>
              <a:gdLst/>
              <a:ahLst/>
              <a:cxnLst/>
              <a:rect l="l" t="t" r="r" b="b"/>
              <a:pathLst>
                <a:path w="587" h="81" extrusionOk="0">
                  <a:moveTo>
                    <a:pt x="367" y="0"/>
                  </a:moveTo>
                  <a:cubicBezTo>
                    <a:pt x="342" y="0"/>
                    <a:pt x="318" y="2"/>
                    <a:pt x="293" y="6"/>
                  </a:cubicBezTo>
                  <a:cubicBezTo>
                    <a:pt x="196" y="6"/>
                    <a:pt x="98" y="20"/>
                    <a:pt x="0" y="48"/>
                  </a:cubicBezTo>
                  <a:cubicBezTo>
                    <a:pt x="72" y="68"/>
                    <a:pt x="143" y="81"/>
                    <a:pt x="215" y="81"/>
                  </a:cubicBezTo>
                  <a:cubicBezTo>
                    <a:pt x="241" y="81"/>
                    <a:pt x="267" y="79"/>
                    <a:pt x="293" y="75"/>
                  </a:cubicBezTo>
                  <a:cubicBezTo>
                    <a:pt x="320" y="79"/>
                    <a:pt x="346" y="81"/>
                    <a:pt x="372" y="81"/>
                  </a:cubicBezTo>
                  <a:cubicBezTo>
                    <a:pt x="443" y="81"/>
                    <a:pt x="515" y="68"/>
                    <a:pt x="586" y="48"/>
                  </a:cubicBezTo>
                  <a:cubicBezTo>
                    <a:pt x="513" y="16"/>
                    <a:pt x="440" y="0"/>
                    <a:pt x="367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7139;p69">
              <a:extLst>
                <a:ext uri="{FF2B5EF4-FFF2-40B4-BE49-F238E27FC236}">
                  <a16:creationId xmlns:a16="http://schemas.microsoft.com/office/drawing/2014/main" id="{B6887ACE-49B8-84C7-63B9-8BE925A9DE7E}"/>
                </a:ext>
              </a:extLst>
            </p:cNvPr>
            <p:cNvSpPr/>
            <p:nvPr/>
          </p:nvSpPr>
          <p:spPr>
            <a:xfrm>
              <a:off x="44836" y="3030768"/>
              <a:ext cx="189162" cy="138200"/>
            </a:xfrm>
            <a:custGeom>
              <a:avLst/>
              <a:gdLst/>
              <a:ahLst/>
              <a:cxnLst/>
              <a:rect l="l" t="t" r="r" b="b"/>
              <a:pathLst>
                <a:path w="2847" h="2080" extrusionOk="0">
                  <a:moveTo>
                    <a:pt x="2846" y="2079"/>
                  </a:moveTo>
                  <a:lnTo>
                    <a:pt x="2372" y="1661"/>
                  </a:lnTo>
                  <a:lnTo>
                    <a:pt x="71" y="1"/>
                  </a:lnTo>
                  <a:lnTo>
                    <a:pt x="1" y="98"/>
                  </a:lnTo>
                  <a:lnTo>
                    <a:pt x="2316" y="17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7140;p69">
              <a:extLst>
                <a:ext uri="{FF2B5EF4-FFF2-40B4-BE49-F238E27FC236}">
                  <a16:creationId xmlns:a16="http://schemas.microsoft.com/office/drawing/2014/main" id="{E880C340-6F4C-8B9F-E049-EADF7459AEFC}"/>
                </a:ext>
              </a:extLst>
            </p:cNvPr>
            <p:cNvSpPr/>
            <p:nvPr/>
          </p:nvSpPr>
          <p:spPr>
            <a:xfrm>
              <a:off x="10552" y="2994624"/>
              <a:ext cx="39002" cy="51958"/>
            </a:xfrm>
            <a:custGeom>
              <a:avLst/>
              <a:gdLst/>
              <a:ahLst/>
              <a:cxnLst/>
              <a:rect l="l" t="t" r="r" b="b"/>
              <a:pathLst>
                <a:path w="587" h="782" extrusionOk="0">
                  <a:moveTo>
                    <a:pt x="587" y="1"/>
                  </a:moveTo>
                  <a:lnTo>
                    <a:pt x="1" y="782"/>
                  </a:lnTo>
                  <a:cubicBezTo>
                    <a:pt x="335" y="656"/>
                    <a:pt x="559" y="349"/>
                    <a:pt x="587" y="1"/>
                  </a:cubicBezTo>
                  <a:close/>
                </a:path>
              </a:pathLst>
            </a:custGeom>
            <a:solidFill>
              <a:srgbClr val="056B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7141;p69">
              <a:extLst>
                <a:ext uri="{FF2B5EF4-FFF2-40B4-BE49-F238E27FC236}">
                  <a16:creationId xmlns:a16="http://schemas.microsoft.com/office/drawing/2014/main" id="{6B78E9C5-5B88-A251-3292-F14D20BE4C2E}"/>
                </a:ext>
              </a:extLst>
            </p:cNvPr>
            <p:cNvSpPr/>
            <p:nvPr/>
          </p:nvSpPr>
          <p:spPr>
            <a:xfrm>
              <a:off x="-65457" y="2954095"/>
              <a:ext cx="115012" cy="92488"/>
            </a:xfrm>
            <a:custGeom>
              <a:avLst/>
              <a:gdLst/>
              <a:ahLst/>
              <a:cxnLst/>
              <a:rect l="l" t="t" r="r" b="b"/>
              <a:pathLst>
                <a:path w="1731" h="1392" extrusionOk="0">
                  <a:moveTo>
                    <a:pt x="601" y="1"/>
                  </a:moveTo>
                  <a:cubicBezTo>
                    <a:pt x="499" y="1"/>
                    <a:pt x="398" y="46"/>
                    <a:pt x="308" y="164"/>
                  </a:cubicBezTo>
                  <a:cubicBezTo>
                    <a:pt x="308" y="178"/>
                    <a:pt x="294" y="178"/>
                    <a:pt x="294" y="192"/>
                  </a:cubicBezTo>
                  <a:cubicBezTo>
                    <a:pt x="1" y="653"/>
                    <a:pt x="796" y="945"/>
                    <a:pt x="922" y="1015"/>
                  </a:cubicBezTo>
                  <a:cubicBezTo>
                    <a:pt x="1047" y="1085"/>
                    <a:pt x="1145" y="1392"/>
                    <a:pt x="1145" y="1392"/>
                  </a:cubicBezTo>
                  <a:cubicBezTo>
                    <a:pt x="1298" y="1322"/>
                    <a:pt x="1438" y="1210"/>
                    <a:pt x="1535" y="1071"/>
                  </a:cubicBezTo>
                  <a:cubicBezTo>
                    <a:pt x="1563" y="1043"/>
                    <a:pt x="1591" y="1001"/>
                    <a:pt x="1619" y="945"/>
                  </a:cubicBezTo>
                  <a:cubicBezTo>
                    <a:pt x="1675" y="848"/>
                    <a:pt x="1703" y="736"/>
                    <a:pt x="1731" y="611"/>
                  </a:cubicBezTo>
                  <a:cubicBezTo>
                    <a:pt x="1577" y="611"/>
                    <a:pt x="1438" y="569"/>
                    <a:pt x="1312" y="499"/>
                  </a:cubicBezTo>
                  <a:cubicBezTo>
                    <a:pt x="1228" y="415"/>
                    <a:pt x="908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7142;p69">
              <a:extLst>
                <a:ext uri="{FF2B5EF4-FFF2-40B4-BE49-F238E27FC236}">
                  <a16:creationId xmlns:a16="http://schemas.microsoft.com/office/drawing/2014/main" id="{6D164F31-8F8F-4CF7-A1D0-D60F6B4A1CB9}"/>
                </a:ext>
              </a:extLst>
            </p:cNvPr>
            <p:cNvSpPr/>
            <p:nvPr/>
          </p:nvSpPr>
          <p:spPr>
            <a:xfrm>
              <a:off x="-68181" y="2964991"/>
              <a:ext cx="85312" cy="81591"/>
            </a:xfrm>
            <a:custGeom>
              <a:avLst/>
              <a:gdLst/>
              <a:ahLst/>
              <a:cxnLst/>
              <a:rect l="l" t="t" r="r" b="b"/>
              <a:pathLst>
                <a:path w="1284" h="1228" extrusionOk="0">
                  <a:moveTo>
                    <a:pt x="349" y="0"/>
                  </a:moveTo>
                  <a:lnTo>
                    <a:pt x="349" y="0"/>
                  </a:lnTo>
                  <a:cubicBezTo>
                    <a:pt x="0" y="475"/>
                    <a:pt x="837" y="781"/>
                    <a:pt x="963" y="851"/>
                  </a:cubicBezTo>
                  <a:cubicBezTo>
                    <a:pt x="1088" y="935"/>
                    <a:pt x="1186" y="1228"/>
                    <a:pt x="1186" y="1228"/>
                  </a:cubicBezTo>
                  <a:cubicBezTo>
                    <a:pt x="1186" y="1116"/>
                    <a:pt x="1283" y="921"/>
                    <a:pt x="739" y="670"/>
                  </a:cubicBezTo>
                  <a:cubicBezTo>
                    <a:pt x="195" y="405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7143;p69">
              <a:extLst>
                <a:ext uri="{FF2B5EF4-FFF2-40B4-BE49-F238E27FC236}">
                  <a16:creationId xmlns:a16="http://schemas.microsoft.com/office/drawing/2014/main" id="{1D68E352-726D-ACFE-FAF5-E29E80E167A0}"/>
                </a:ext>
              </a:extLst>
            </p:cNvPr>
            <p:cNvSpPr/>
            <p:nvPr/>
          </p:nvSpPr>
          <p:spPr>
            <a:xfrm>
              <a:off x="-32967" y="2980937"/>
              <a:ext cx="36211" cy="26843"/>
            </a:xfrm>
            <a:custGeom>
              <a:avLst/>
              <a:gdLst/>
              <a:ahLst/>
              <a:cxnLst/>
              <a:rect l="l" t="t" r="r" b="b"/>
              <a:pathLst>
                <a:path w="545" h="404" extrusionOk="0">
                  <a:moveTo>
                    <a:pt x="139" y="1"/>
                  </a:moveTo>
                  <a:cubicBezTo>
                    <a:pt x="101" y="1"/>
                    <a:pt x="72" y="13"/>
                    <a:pt x="56" y="39"/>
                  </a:cubicBezTo>
                  <a:cubicBezTo>
                    <a:pt x="0" y="95"/>
                    <a:pt x="70" y="221"/>
                    <a:pt x="195" y="318"/>
                  </a:cubicBezTo>
                  <a:cubicBezTo>
                    <a:pt x="276" y="372"/>
                    <a:pt x="363" y="403"/>
                    <a:pt x="426" y="403"/>
                  </a:cubicBezTo>
                  <a:cubicBezTo>
                    <a:pt x="460" y="403"/>
                    <a:pt x="487" y="394"/>
                    <a:pt x="502" y="374"/>
                  </a:cubicBezTo>
                  <a:cubicBezTo>
                    <a:pt x="544" y="304"/>
                    <a:pt x="488" y="179"/>
                    <a:pt x="363" y="95"/>
                  </a:cubicBezTo>
                  <a:cubicBezTo>
                    <a:pt x="285" y="34"/>
                    <a:pt x="201" y="1"/>
                    <a:pt x="139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7144;p69">
              <a:extLst>
                <a:ext uri="{FF2B5EF4-FFF2-40B4-BE49-F238E27FC236}">
                  <a16:creationId xmlns:a16="http://schemas.microsoft.com/office/drawing/2014/main" id="{C916197A-FB33-DEC1-7C5B-5C0FF2BE8349}"/>
                </a:ext>
              </a:extLst>
            </p:cNvPr>
            <p:cNvSpPr/>
            <p:nvPr/>
          </p:nvSpPr>
          <p:spPr>
            <a:xfrm>
              <a:off x="227417" y="3183717"/>
              <a:ext cx="56609" cy="82522"/>
            </a:xfrm>
            <a:custGeom>
              <a:avLst/>
              <a:gdLst/>
              <a:ahLst/>
              <a:cxnLst/>
              <a:rect l="l" t="t" r="r" b="b"/>
              <a:pathLst>
                <a:path w="852" h="1242" extrusionOk="0">
                  <a:moveTo>
                    <a:pt x="280" y="0"/>
                  </a:moveTo>
                  <a:cubicBezTo>
                    <a:pt x="280" y="0"/>
                    <a:pt x="322" y="84"/>
                    <a:pt x="98" y="656"/>
                  </a:cubicBezTo>
                  <a:cubicBezTo>
                    <a:pt x="1" y="935"/>
                    <a:pt x="98" y="1074"/>
                    <a:pt x="210" y="1144"/>
                  </a:cubicBezTo>
                  <a:cubicBezTo>
                    <a:pt x="377" y="1242"/>
                    <a:pt x="600" y="1214"/>
                    <a:pt x="726" y="1060"/>
                  </a:cubicBezTo>
                  <a:cubicBezTo>
                    <a:pt x="810" y="949"/>
                    <a:pt x="852" y="781"/>
                    <a:pt x="656" y="558"/>
                  </a:cubicBezTo>
                  <a:cubicBezTo>
                    <a:pt x="266" y="98"/>
                    <a:pt x="280" y="0"/>
                    <a:pt x="280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13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3" name="Google Shape;6283;p62"/>
          <p:cNvSpPr/>
          <p:nvPr/>
        </p:nvSpPr>
        <p:spPr>
          <a:xfrm>
            <a:off x="406100" y="1089000"/>
            <a:ext cx="3130800" cy="33543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4" name="Google Shape;6284;p62"/>
          <p:cNvGrpSpPr/>
          <p:nvPr/>
        </p:nvGrpSpPr>
        <p:grpSpPr>
          <a:xfrm>
            <a:off x="4" y="-293623"/>
            <a:ext cx="3801910" cy="4243027"/>
            <a:chOff x="4" y="-293623"/>
            <a:chExt cx="3801910" cy="4243027"/>
          </a:xfrm>
        </p:grpSpPr>
        <p:grpSp>
          <p:nvGrpSpPr>
            <p:cNvPr id="6285" name="Google Shape;6285;p62"/>
            <p:cNvGrpSpPr/>
            <p:nvPr/>
          </p:nvGrpSpPr>
          <p:grpSpPr>
            <a:xfrm rot="1492503">
              <a:off x="392361" y="-120319"/>
              <a:ext cx="1298609" cy="2151927"/>
              <a:chOff x="6559512" y="4669794"/>
              <a:chExt cx="482466" cy="799495"/>
            </a:xfrm>
          </p:grpSpPr>
          <p:sp>
            <p:nvSpPr>
              <p:cNvPr id="6286" name="Google Shape;6286;p62"/>
              <p:cNvSpPr/>
              <p:nvPr/>
            </p:nvSpPr>
            <p:spPr>
              <a:xfrm>
                <a:off x="6644181" y="4779284"/>
                <a:ext cx="97986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972" extrusionOk="0">
                    <a:moveTo>
                      <a:pt x="1354" y="0"/>
                    </a:moveTo>
                    <a:lnTo>
                      <a:pt x="1354" y="0"/>
                    </a:lnTo>
                    <a:cubicBezTo>
                      <a:pt x="1354" y="0"/>
                      <a:pt x="1340" y="14"/>
                      <a:pt x="1298" y="42"/>
                    </a:cubicBezTo>
                    <a:cubicBezTo>
                      <a:pt x="1256" y="70"/>
                      <a:pt x="1200" y="112"/>
                      <a:pt x="1130" y="154"/>
                    </a:cubicBezTo>
                    <a:cubicBezTo>
                      <a:pt x="1005" y="265"/>
                      <a:pt x="824" y="405"/>
                      <a:pt x="656" y="558"/>
                    </a:cubicBezTo>
                    <a:cubicBezTo>
                      <a:pt x="489" y="698"/>
                      <a:pt x="335" y="851"/>
                      <a:pt x="210" y="977"/>
                    </a:cubicBezTo>
                    <a:cubicBezTo>
                      <a:pt x="154" y="1032"/>
                      <a:pt x="112" y="1088"/>
                      <a:pt x="84" y="1130"/>
                    </a:cubicBezTo>
                    <a:lnTo>
                      <a:pt x="29" y="1186"/>
                    </a:lnTo>
                    <a:cubicBezTo>
                      <a:pt x="29" y="1186"/>
                      <a:pt x="56" y="1172"/>
                      <a:pt x="84" y="1144"/>
                    </a:cubicBezTo>
                    <a:cubicBezTo>
                      <a:pt x="126" y="1102"/>
                      <a:pt x="182" y="1074"/>
                      <a:pt x="252" y="1019"/>
                    </a:cubicBezTo>
                    <a:cubicBezTo>
                      <a:pt x="391" y="921"/>
                      <a:pt x="559" y="767"/>
                      <a:pt x="726" y="628"/>
                    </a:cubicBezTo>
                    <a:cubicBezTo>
                      <a:pt x="893" y="475"/>
                      <a:pt x="1047" y="321"/>
                      <a:pt x="1172" y="196"/>
                    </a:cubicBezTo>
                    <a:cubicBezTo>
                      <a:pt x="1228" y="140"/>
                      <a:pt x="1270" y="84"/>
                      <a:pt x="1312" y="56"/>
                    </a:cubicBezTo>
                    <a:lnTo>
                      <a:pt x="1354" y="0"/>
                    </a:lnTo>
                    <a:close/>
                    <a:moveTo>
                      <a:pt x="29" y="1186"/>
                    </a:moveTo>
                    <a:cubicBezTo>
                      <a:pt x="29" y="1214"/>
                      <a:pt x="29" y="1228"/>
                      <a:pt x="29" y="1256"/>
                    </a:cubicBezTo>
                    <a:cubicBezTo>
                      <a:pt x="29" y="1311"/>
                      <a:pt x="15" y="1381"/>
                      <a:pt x="15" y="1465"/>
                    </a:cubicBezTo>
                    <a:cubicBezTo>
                      <a:pt x="1" y="1632"/>
                      <a:pt x="1" y="1855"/>
                      <a:pt x="1" y="2079"/>
                    </a:cubicBezTo>
                    <a:cubicBezTo>
                      <a:pt x="1" y="2302"/>
                      <a:pt x="15" y="2525"/>
                      <a:pt x="42" y="2692"/>
                    </a:cubicBezTo>
                    <a:cubicBezTo>
                      <a:pt x="42" y="2776"/>
                      <a:pt x="56" y="2846"/>
                      <a:pt x="56" y="2888"/>
                    </a:cubicBezTo>
                    <a:cubicBezTo>
                      <a:pt x="70" y="2943"/>
                      <a:pt x="70" y="2971"/>
                      <a:pt x="70" y="2971"/>
                    </a:cubicBezTo>
                    <a:lnTo>
                      <a:pt x="70" y="2888"/>
                    </a:lnTo>
                    <a:cubicBezTo>
                      <a:pt x="70" y="2846"/>
                      <a:pt x="84" y="2776"/>
                      <a:pt x="84" y="2692"/>
                    </a:cubicBezTo>
                    <a:cubicBezTo>
                      <a:pt x="98" y="2511"/>
                      <a:pt x="98" y="2302"/>
                      <a:pt x="98" y="2079"/>
                    </a:cubicBezTo>
                    <a:cubicBezTo>
                      <a:pt x="84" y="1855"/>
                      <a:pt x="70" y="1632"/>
                      <a:pt x="56" y="1465"/>
                    </a:cubicBezTo>
                    <a:cubicBezTo>
                      <a:pt x="56" y="1381"/>
                      <a:pt x="42" y="1311"/>
                      <a:pt x="42" y="1256"/>
                    </a:cubicBezTo>
                    <a:cubicBezTo>
                      <a:pt x="29" y="1214"/>
                      <a:pt x="29" y="1186"/>
                      <a:pt x="29" y="1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62"/>
              <p:cNvSpPr/>
              <p:nvPr/>
            </p:nvSpPr>
            <p:spPr>
              <a:xfrm>
                <a:off x="6742093" y="4779284"/>
                <a:ext cx="191846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958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40" y="140"/>
                      <a:pt x="196" y="196"/>
                    </a:cubicBezTo>
                    <a:cubicBezTo>
                      <a:pt x="307" y="321"/>
                      <a:pt x="475" y="475"/>
                      <a:pt x="642" y="628"/>
                    </a:cubicBezTo>
                    <a:cubicBezTo>
                      <a:pt x="810" y="781"/>
                      <a:pt x="977" y="921"/>
                      <a:pt x="1117" y="1019"/>
                    </a:cubicBezTo>
                    <a:cubicBezTo>
                      <a:pt x="1172" y="1074"/>
                      <a:pt x="1228" y="1102"/>
                      <a:pt x="1270" y="1144"/>
                    </a:cubicBezTo>
                    <a:lnTo>
                      <a:pt x="1326" y="1172"/>
                    </a:lnTo>
                    <a:lnTo>
                      <a:pt x="1284" y="1130"/>
                    </a:lnTo>
                    <a:cubicBezTo>
                      <a:pt x="1256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58"/>
                    </a:cubicBezTo>
                    <a:cubicBezTo>
                      <a:pt x="545" y="405"/>
                      <a:pt x="363" y="265"/>
                      <a:pt x="238" y="154"/>
                    </a:cubicBezTo>
                    <a:cubicBezTo>
                      <a:pt x="168" y="112"/>
                      <a:pt x="112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  <a:moveTo>
                      <a:pt x="2651" y="0"/>
                    </a:moveTo>
                    <a:lnTo>
                      <a:pt x="2651" y="0"/>
                    </a:lnTo>
                    <a:cubicBezTo>
                      <a:pt x="2623" y="14"/>
                      <a:pt x="2595" y="28"/>
                      <a:pt x="2581" y="42"/>
                    </a:cubicBezTo>
                    <a:cubicBezTo>
                      <a:pt x="2539" y="70"/>
                      <a:pt x="2483" y="112"/>
                      <a:pt x="2414" y="154"/>
                    </a:cubicBezTo>
                    <a:cubicBezTo>
                      <a:pt x="2288" y="265"/>
                      <a:pt x="2107" y="405"/>
                      <a:pt x="1953" y="558"/>
                    </a:cubicBezTo>
                    <a:cubicBezTo>
                      <a:pt x="1786" y="698"/>
                      <a:pt x="1619" y="851"/>
                      <a:pt x="1507" y="977"/>
                    </a:cubicBezTo>
                    <a:cubicBezTo>
                      <a:pt x="1451" y="1032"/>
                      <a:pt x="1409" y="1088"/>
                      <a:pt x="1368" y="1130"/>
                    </a:cubicBezTo>
                    <a:lnTo>
                      <a:pt x="1326" y="1172"/>
                    </a:lnTo>
                    <a:lnTo>
                      <a:pt x="1382" y="1144"/>
                    </a:lnTo>
                    <a:cubicBezTo>
                      <a:pt x="1423" y="1102"/>
                      <a:pt x="1479" y="1074"/>
                      <a:pt x="1535" y="1019"/>
                    </a:cubicBezTo>
                    <a:cubicBezTo>
                      <a:pt x="1674" y="921"/>
                      <a:pt x="1842" y="767"/>
                      <a:pt x="2009" y="628"/>
                    </a:cubicBezTo>
                    <a:cubicBezTo>
                      <a:pt x="2177" y="475"/>
                      <a:pt x="2344" y="321"/>
                      <a:pt x="2456" y="196"/>
                    </a:cubicBezTo>
                    <a:cubicBezTo>
                      <a:pt x="2511" y="140"/>
                      <a:pt x="2567" y="84"/>
                      <a:pt x="2595" y="56"/>
                    </a:cubicBezTo>
                    <a:lnTo>
                      <a:pt x="2651" y="0"/>
                    </a:lnTo>
                    <a:close/>
                    <a:moveTo>
                      <a:pt x="1326" y="1172"/>
                    </a:moveTo>
                    <a:lnTo>
                      <a:pt x="1326" y="1256"/>
                    </a:lnTo>
                    <a:cubicBezTo>
                      <a:pt x="1326" y="1297"/>
                      <a:pt x="1312" y="1367"/>
                      <a:pt x="1312" y="1451"/>
                    </a:cubicBezTo>
                    <a:cubicBezTo>
                      <a:pt x="1298" y="1632"/>
                      <a:pt x="1298" y="1841"/>
                      <a:pt x="1312" y="2065"/>
                    </a:cubicBezTo>
                    <a:cubicBezTo>
                      <a:pt x="1326" y="2288"/>
                      <a:pt x="1326" y="2511"/>
                      <a:pt x="1340" y="2678"/>
                    </a:cubicBezTo>
                    <a:cubicBezTo>
                      <a:pt x="1340" y="2762"/>
                      <a:pt x="1368" y="2832"/>
                      <a:pt x="1368" y="2888"/>
                    </a:cubicBezTo>
                    <a:cubicBezTo>
                      <a:pt x="1368" y="2929"/>
                      <a:pt x="1382" y="2957"/>
                      <a:pt x="1382" y="2957"/>
                    </a:cubicBezTo>
                    <a:lnTo>
                      <a:pt x="1382" y="2888"/>
                    </a:lnTo>
                    <a:cubicBezTo>
                      <a:pt x="1382" y="2832"/>
                      <a:pt x="1382" y="2762"/>
                      <a:pt x="1395" y="2678"/>
                    </a:cubicBezTo>
                    <a:cubicBezTo>
                      <a:pt x="1395" y="2511"/>
                      <a:pt x="1409" y="2288"/>
                      <a:pt x="1395" y="2065"/>
                    </a:cubicBezTo>
                    <a:cubicBezTo>
                      <a:pt x="1382" y="1841"/>
                      <a:pt x="1368" y="1618"/>
                      <a:pt x="1354" y="1451"/>
                    </a:cubicBezTo>
                    <a:cubicBezTo>
                      <a:pt x="1354" y="1367"/>
                      <a:pt x="1340" y="1297"/>
                      <a:pt x="1340" y="1256"/>
                    </a:cubicBezTo>
                    <a:cubicBezTo>
                      <a:pt x="1326" y="1200"/>
                      <a:pt x="1326" y="1172"/>
                      <a:pt x="1326" y="11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62"/>
              <p:cNvSpPr/>
              <p:nvPr/>
            </p:nvSpPr>
            <p:spPr>
              <a:xfrm>
                <a:off x="6661332" y="4803526"/>
                <a:ext cx="72802" cy="6462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893" extrusionOk="0">
                    <a:moveTo>
                      <a:pt x="1005" y="0"/>
                    </a:moveTo>
                    <a:lnTo>
                      <a:pt x="1005" y="0"/>
                    </a:lnTo>
                    <a:cubicBezTo>
                      <a:pt x="949" y="28"/>
                      <a:pt x="893" y="70"/>
                      <a:pt x="838" y="112"/>
                    </a:cubicBezTo>
                    <a:cubicBezTo>
                      <a:pt x="726" y="181"/>
                      <a:pt x="601" y="293"/>
                      <a:pt x="475" y="405"/>
                    </a:cubicBezTo>
                    <a:cubicBezTo>
                      <a:pt x="349" y="516"/>
                      <a:pt x="224" y="628"/>
                      <a:pt x="140" y="725"/>
                    </a:cubicBezTo>
                    <a:cubicBezTo>
                      <a:pt x="98" y="781"/>
                      <a:pt x="43" y="837"/>
                      <a:pt x="1" y="893"/>
                    </a:cubicBezTo>
                    <a:cubicBezTo>
                      <a:pt x="1" y="893"/>
                      <a:pt x="84" y="851"/>
                      <a:pt x="182" y="767"/>
                    </a:cubicBezTo>
                    <a:cubicBezTo>
                      <a:pt x="280" y="697"/>
                      <a:pt x="419" y="600"/>
                      <a:pt x="545" y="474"/>
                    </a:cubicBezTo>
                    <a:cubicBezTo>
                      <a:pt x="670" y="363"/>
                      <a:pt x="782" y="251"/>
                      <a:pt x="866" y="153"/>
                    </a:cubicBezTo>
                    <a:cubicBezTo>
                      <a:pt x="963" y="56"/>
                      <a:pt x="1005" y="0"/>
                      <a:pt x="10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62"/>
              <p:cNvSpPr/>
              <p:nvPr/>
            </p:nvSpPr>
            <p:spPr>
              <a:xfrm>
                <a:off x="6933863" y="4779284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7" y="56"/>
                    </a:lnTo>
                    <a:cubicBezTo>
                      <a:pt x="85" y="84"/>
                      <a:pt x="126" y="140"/>
                      <a:pt x="196" y="196"/>
                    </a:cubicBezTo>
                    <a:cubicBezTo>
                      <a:pt x="308" y="321"/>
                      <a:pt x="461" y="475"/>
                      <a:pt x="629" y="628"/>
                    </a:cubicBezTo>
                    <a:cubicBezTo>
                      <a:pt x="796" y="781"/>
                      <a:pt x="977" y="921"/>
                      <a:pt x="1103" y="1019"/>
                    </a:cubicBezTo>
                    <a:cubicBezTo>
                      <a:pt x="1173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5" y="977"/>
                    </a:cubicBezTo>
                    <a:cubicBezTo>
                      <a:pt x="1033" y="851"/>
                      <a:pt x="866" y="698"/>
                      <a:pt x="698" y="558"/>
                    </a:cubicBezTo>
                    <a:cubicBezTo>
                      <a:pt x="531" y="405"/>
                      <a:pt x="364" y="265"/>
                      <a:pt x="224" y="154"/>
                    </a:cubicBezTo>
                    <a:cubicBezTo>
                      <a:pt x="168" y="112"/>
                      <a:pt x="98" y="70"/>
                      <a:pt x="71" y="42"/>
                    </a:cubicBezTo>
                    <a:cubicBezTo>
                      <a:pt x="29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62"/>
              <p:cNvSpPr/>
              <p:nvPr/>
            </p:nvSpPr>
            <p:spPr>
              <a:xfrm>
                <a:off x="6743106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326" y="0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3" y="168"/>
                    </a:cubicBezTo>
                    <a:cubicBezTo>
                      <a:pt x="977" y="265"/>
                      <a:pt x="796" y="405"/>
                      <a:pt x="628" y="558"/>
                    </a:cubicBezTo>
                    <a:cubicBezTo>
                      <a:pt x="461" y="698"/>
                      <a:pt x="307" y="851"/>
                      <a:pt x="196" y="977"/>
                    </a:cubicBezTo>
                    <a:cubicBezTo>
                      <a:pt x="126" y="1033"/>
                      <a:pt x="84" y="1088"/>
                      <a:pt x="56" y="1130"/>
                    </a:cubicBezTo>
                    <a:lnTo>
                      <a:pt x="1" y="1186"/>
                    </a:lnTo>
                    <a:cubicBezTo>
                      <a:pt x="15" y="1172"/>
                      <a:pt x="42" y="1158"/>
                      <a:pt x="70" y="1144"/>
                    </a:cubicBezTo>
                    <a:cubicBezTo>
                      <a:pt x="98" y="1116"/>
                      <a:pt x="154" y="1074"/>
                      <a:pt x="224" y="1019"/>
                    </a:cubicBezTo>
                    <a:cubicBezTo>
                      <a:pt x="363" y="921"/>
                      <a:pt x="531" y="781"/>
                      <a:pt x="698" y="628"/>
                    </a:cubicBezTo>
                    <a:cubicBezTo>
                      <a:pt x="865" y="475"/>
                      <a:pt x="1033" y="321"/>
                      <a:pt x="1144" y="210"/>
                    </a:cubicBezTo>
                    <a:cubicBezTo>
                      <a:pt x="1200" y="140"/>
                      <a:pt x="1242" y="84"/>
                      <a:pt x="1284" y="56"/>
                    </a:cubicBezTo>
                    <a:lnTo>
                      <a:pt x="13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62"/>
              <p:cNvSpPr/>
              <p:nvPr/>
            </p:nvSpPr>
            <p:spPr>
              <a:xfrm>
                <a:off x="6940955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340" y="0"/>
                    </a:moveTo>
                    <a:cubicBezTo>
                      <a:pt x="1340" y="0"/>
                      <a:pt x="1312" y="14"/>
                      <a:pt x="1270" y="42"/>
                    </a:cubicBezTo>
                    <a:cubicBezTo>
                      <a:pt x="1228" y="70"/>
                      <a:pt x="1172" y="112"/>
                      <a:pt x="1102" y="154"/>
                    </a:cubicBezTo>
                    <a:cubicBezTo>
                      <a:pt x="977" y="265"/>
                      <a:pt x="810" y="405"/>
                      <a:pt x="642" y="544"/>
                    </a:cubicBezTo>
                    <a:cubicBezTo>
                      <a:pt x="475" y="698"/>
                      <a:pt x="307" y="851"/>
                      <a:pt x="196" y="977"/>
                    </a:cubicBezTo>
                    <a:cubicBezTo>
                      <a:pt x="140" y="1032"/>
                      <a:pt x="84" y="1088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112" y="1102"/>
                      <a:pt x="168" y="1074"/>
                      <a:pt x="238" y="1018"/>
                    </a:cubicBezTo>
                    <a:cubicBezTo>
                      <a:pt x="363" y="921"/>
                      <a:pt x="531" y="767"/>
                      <a:pt x="698" y="628"/>
                    </a:cubicBezTo>
                    <a:cubicBezTo>
                      <a:pt x="865" y="474"/>
                      <a:pt x="1033" y="321"/>
                      <a:pt x="1144" y="195"/>
                    </a:cubicBezTo>
                    <a:cubicBezTo>
                      <a:pt x="1200" y="140"/>
                      <a:pt x="1256" y="84"/>
                      <a:pt x="1284" y="56"/>
                    </a:cubicBezTo>
                    <a:lnTo>
                      <a:pt x="13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62"/>
              <p:cNvSpPr/>
              <p:nvPr/>
            </p:nvSpPr>
            <p:spPr>
              <a:xfrm>
                <a:off x="6646207" y="4994283"/>
                <a:ext cx="95959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82" y="196"/>
                    </a:cubicBezTo>
                    <a:cubicBezTo>
                      <a:pt x="307" y="321"/>
                      <a:pt x="461" y="475"/>
                      <a:pt x="628" y="628"/>
                    </a:cubicBezTo>
                    <a:cubicBezTo>
                      <a:pt x="796" y="781"/>
                      <a:pt x="977" y="921"/>
                      <a:pt x="1102" y="1019"/>
                    </a:cubicBezTo>
                    <a:cubicBezTo>
                      <a:pt x="1172" y="1074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3"/>
                      <a:pt x="1144" y="977"/>
                    </a:cubicBezTo>
                    <a:cubicBezTo>
                      <a:pt x="1019" y="851"/>
                      <a:pt x="865" y="698"/>
                      <a:pt x="698" y="558"/>
                    </a:cubicBezTo>
                    <a:cubicBezTo>
                      <a:pt x="531" y="405"/>
                      <a:pt x="363" y="265"/>
                      <a:pt x="224" y="168"/>
                    </a:cubicBezTo>
                    <a:cubicBezTo>
                      <a:pt x="154" y="112"/>
                      <a:pt x="98" y="70"/>
                      <a:pt x="56" y="42"/>
                    </a:cubicBezTo>
                    <a:cubicBezTo>
                      <a:pt x="28" y="14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62"/>
              <p:cNvSpPr/>
              <p:nvPr/>
            </p:nvSpPr>
            <p:spPr>
              <a:xfrm>
                <a:off x="6840004" y="4998336"/>
                <a:ext cx="96972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6" extrusionOk="0">
                    <a:moveTo>
                      <a:pt x="1" y="0"/>
                    </a:moveTo>
                    <a:lnTo>
                      <a:pt x="56" y="56"/>
                    </a:lnTo>
                    <a:cubicBezTo>
                      <a:pt x="84" y="84"/>
                      <a:pt x="126" y="140"/>
                      <a:pt x="196" y="195"/>
                    </a:cubicBezTo>
                    <a:cubicBezTo>
                      <a:pt x="308" y="321"/>
                      <a:pt x="475" y="474"/>
                      <a:pt x="628" y="628"/>
                    </a:cubicBezTo>
                    <a:cubicBezTo>
                      <a:pt x="796" y="781"/>
                      <a:pt x="977" y="921"/>
                      <a:pt x="1103" y="1018"/>
                    </a:cubicBezTo>
                    <a:cubicBezTo>
                      <a:pt x="1172" y="1074"/>
                      <a:pt x="1228" y="1102"/>
                      <a:pt x="1270" y="1144"/>
                    </a:cubicBezTo>
                    <a:cubicBezTo>
                      <a:pt x="1284" y="1158"/>
                      <a:pt x="1312" y="1172"/>
                      <a:pt x="1340" y="1186"/>
                    </a:cubicBezTo>
                    <a:lnTo>
                      <a:pt x="1284" y="1130"/>
                    </a:lnTo>
                    <a:cubicBezTo>
                      <a:pt x="1242" y="1088"/>
                      <a:pt x="1200" y="1032"/>
                      <a:pt x="1144" y="977"/>
                    </a:cubicBezTo>
                    <a:cubicBezTo>
                      <a:pt x="1033" y="851"/>
                      <a:pt x="865" y="698"/>
                      <a:pt x="698" y="544"/>
                    </a:cubicBezTo>
                    <a:cubicBezTo>
                      <a:pt x="531" y="405"/>
                      <a:pt x="363" y="265"/>
                      <a:pt x="224" y="154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29" y="14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62"/>
              <p:cNvSpPr/>
              <p:nvPr/>
            </p:nvSpPr>
            <p:spPr>
              <a:xfrm>
                <a:off x="6665384" y="4994283"/>
                <a:ext cx="68749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852" extrusionOk="0">
                    <a:moveTo>
                      <a:pt x="1" y="0"/>
                    </a:moveTo>
                    <a:cubicBezTo>
                      <a:pt x="42" y="56"/>
                      <a:pt x="84" y="112"/>
                      <a:pt x="126" y="154"/>
                    </a:cubicBezTo>
                    <a:cubicBezTo>
                      <a:pt x="224" y="265"/>
                      <a:pt x="321" y="363"/>
                      <a:pt x="433" y="461"/>
                    </a:cubicBezTo>
                    <a:cubicBezTo>
                      <a:pt x="558" y="572"/>
                      <a:pt x="684" y="670"/>
                      <a:pt x="782" y="740"/>
                    </a:cubicBezTo>
                    <a:cubicBezTo>
                      <a:pt x="837" y="781"/>
                      <a:pt x="893" y="809"/>
                      <a:pt x="949" y="851"/>
                    </a:cubicBezTo>
                    <a:cubicBezTo>
                      <a:pt x="949" y="851"/>
                      <a:pt x="907" y="781"/>
                      <a:pt x="823" y="698"/>
                    </a:cubicBezTo>
                    <a:cubicBezTo>
                      <a:pt x="740" y="600"/>
                      <a:pt x="642" y="489"/>
                      <a:pt x="517" y="391"/>
                    </a:cubicBezTo>
                    <a:cubicBezTo>
                      <a:pt x="405" y="293"/>
                      <a:pt x="293" y="196"/>
                      <a:pt x="168" y="112"/>
                    </a:cubicBezTo>
                    <a:cubicBezTo>
                      <a:pt x="70" y="42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62"/>
              <p:cNvSpPr/>
              <p:nvPr/>
            </p:nvSpPr>
            <p:spPr>
              <a:xfrm>
                <a:off x="7033801" y="4871116"/>
                <a:ext cx="8178" cy="129316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787" extrusionOk="0">
                    <a:moveTo>
                      <a:pt x="29" y="1"/>
                    </a:moveTo>
                    <a:lnTo>
                      <a:pt x="29" y="84"/>
                    </a:lnTo>
                    <a:cubicBezTo>
                      <a:pt x="29" y="126"/>
                      <a:pt x="29" y="196"/>
                      <a:pt x="15" y="280"/>
                    </a:cubicBezTo>
                    <a:cubicBezTo>
                      <a:pt x="15" y="461"/>
                      <a:pt x="1" y="670"/>
                      <a:pt x="15" y="893"/>
                    </a:cubicBezTo>
                    <a:cubicBezTo>
                      <a:pt x="29" y="1116"/>
                      <a:pt x="43" y="1340"/>
                      <a:pt x="57" y="1507"/>
                    </a:cubicBezTo>
                    <a:cubicBezTo>
                      <a:pt x="57" y="1591"/>
                      <a:pt x="71" y="1660"/>
                      <a:pt x="71" y="1716"/>
                    </a:cubicBezTo>
                    <a:cubicBezTo>
                      <a:pt x="84" y="1758"/>
                      <a:pt x="84" y="1786"/>
                      <a:pt x="84" y="1786"/>
                    </a:cubicBezTo>
                    <a:lnTo>
                      <a:pt x="84" y="1716"/>
                    </a:lnTo>
                    <a:cubicBezTo>
                      <a:pt x="84" y="1660"/>
                      <a:pt x="98" y="1591"/>
                      <a:pt x="98" y="1507"/>
                    </a:cubicBezTo>
                    <a:cubicBezTo>
                      <a:pt x="112" y="1340"/>
                      <a:pt x="112" y="1116"/>
                      <a:pt x="112" y="893"/>
                    </a:cubicBezTo>
                    <a:cubicBezTo>
                      <a:pt x="112" y="670"/>
                      <a:pt x="84" y="447"/>
                      <a:pt x="71" y="280"/>
                    </a:cubicBezTo>
                    <a:cubicBezTo>
                      <a:pt x="71" y="196"/>
                      <a:pt x="57" y="126"/>
                      <a:pt x="43" y="84"/>
                    </a:cubicBezTo>
                    <a:cubicBezTo>
                      <a:pt x="43" y="28"/>
                      <a:pt x="29" y="1"/>
                      <a:pt x="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62"/>
              <p:cNvSpPr/>
              <p:nvPr/>
            </p:nvSpPr>
            <p:spPr>
              <a:xfrm>
                <a:off x="6640128" y="5163837"/>
                <a:ext cx="98999" cy="215069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972" extrusionOk="0">
                    <a:moveTo>
                      <a:pt x="1368" y="1"/>
                    </a:moveTo>
                    <a:cubicBezTo>
                      <a:pt x="1354" y="15"/>
                      <a:pt x="1326" y="29"/>
                      <a:pt x="1312" y="43"/>
                    </a:cubicBezTo>
                    <a:cubicBezTo>
                      <a:pt x="1270" y="84"/>
                      <a:pt x="1200" y="112"/>
                      <a:pt x="1145" y="168"/>
                    </a:cubicBezTo>
                    <a:cubicBezTo>
                      <a:pt x="1005" y="266"/>
                      <a:pt x="838" y="419"/>
                      <a:pt x="670" y="559"/>
                    </a:cubicBezTo>
                    <a:cubicBezTo>
                      <a:pt x="503" y="712"/>
                      <a:pt x="336" y="866"/>
                      <a:pt x="224" y="991"/>
                    </a:cubicBezTo>
                    <a:cubicBezTo>
                      <a:pt x="168" y="1047"/>
                      <a:pt x="126" y="1103"/>
                      <a:pt x="85" y="1131"/>
                    </a:cubicBezTo>
                    <a:lnTo>
                      <a:pt x="29" y="1186"/>
                    </a:lnTo>
                    <a:lnTo>
                      <a:pt x="29" y="1270"/>
                    </a:lnTo>
                    <a:cubicBezTo>
                      <a:pt x="29" y="1312"/>
                      <a:pt x="29" y="1382"/>
                      <a:pt x="15" y="1465"/>
                    </a:cubicBezTo>
                    <a:cubicBezTo>
                      <a:pt x="15" y="1647"/>
                      <a:pt x="1" y="1856"/>
                      <a:pt x="15" y="2079"/>
                    </a:cubicBezTo>
                    <a:cubicBezTo>
                      <a:pt x="29" y="2302"/>
                      <a:pt x="43" y="2525"/>
                      <a:pt x="57" y="2693"/>
                    </a:cubicBezTo>
                    <a:cubicBezTo>
                      <a:pt x="57" y="2776"/>
                      <a:pt x="71" y="2846"/>
                      <a:pt x="71" y="2902"/>
                    </a:cubicBezTo>
                    <a:cubicBezTo>
                      <a:pt x="85" y="2944"/>
                      <a:pt x="85" y="2972"/>
                      <a:pt x="85" y="2972"/>
                    </a:cubicBezTo>
                    <a:cubicBezTo>
                      <a:pt x="85" y="2958"/>
                      <a:pt x="85" y="2930"/>
                      <a:pt x="85" y="2902"/>
                    </a:cubicBezTo>
                    <a:cubicBezTo>
                      <a:pt x="85" y="2846"/>
                      <a:pt x="98" y="2776"/>
                      <a:pt x="98" y="2693"/>
                    </a:cubicBezTo>
                    <a:cubicBezTo>
                      <a:pt x="112" y="2525"/>
                      <a:pt x="112" y="2302"/>
                      <a:pt x="112" y="2079"/>
                    </a:cubicBezTo>
                    <a:cubicBezTo>
                      <a:pt x="112" y="1856"/>
                      <a:pt x="98" y="1633"/>
                      <a:pt x="71" y="1465"/>
                    </a:cubicBezTo>
                    <a:cubicBezTo>
                      <a:pt x="71" y="1382"/>
                      <a:pt x="57" y="1312"/>
                      <a:pt x="57" y="1270"/>
                    </a:cubicBezTo>
                    <a:cubicBezTo>
                      <a:pt x="43" y="1214"/>
                      <a:pt x="43" y="1186"/>
                      <a:pt x="43" y="1186"/>
                    </a:cubicBezTo>
                    <a:cubicBezTo>
                      <a:pt x="57" y="1172"/>
                      <a:pt x="85" y="1158"/>
                      <a:pt x="112" y="1144"/>
                    </a:cubicBezTo>
                    <a:cubicBezTo>
                      <a:pt x="140" y="1117"/>
                      <a:pt x="196" y="1075"/>
                      <a:pt x="266" y="1033"/>
                    </a:cubicBezTo>
                    <a:cubicBezTo>
                      <a:pt x="405" y="921"/>
                      <a:pt x="573" y="782"/>
                      <a:pt x="740" y="628"/>
                    </a:cubicBezTo>
                    <a:cubicBezTo>
                      <a:pt x="907" y="489"/>
                      <a:pt x="1075" y="335"/>
                      <a:pt x="1186" y="210"/>
                    </a:cubicBezTo>
                    <a:cubicBezTo>
                      <a:pt x="1242" y="154"/>
                      <a:pt x="1284" y="98"/>
                      <a:pt x="1326" y="56"/>
                    </a:cubicBezTo>
                    <a:lnTo>
                      <a:pt x="136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62"/>
              <p:cNvSpPr/>
              <p:nvPr/>
            </p:nvSpPr>
            <p:spPr>
              <a:xfrm>
                <a:off x="6739053" y="5163837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43" y="56"/>
                    </a:lnTo>
                    <a:cubicBezTo>
                      <a:pt x="84" y="98"/>
                      <a:pt x="126" y="154"/>
                      <a:pt x="182" y="210"/>
                    </a:cubicBezTo>
                    <a:cubicBezTo>
                      <a:pt x="308" y="335"/>
                      <a:pt x="461" y="489"/>
                      <a:pt x="628" y="642"/>
                    </a:cubicBezTo>
                    <a:cubicBezTo>
                      <a:pt x="810" y="782"/>
                      <a:pt x="963" y="921"/>
                      <a:pt x="1103" y="1033"/>
                    </a:cubicBezTo>
                    <a:cubicBezTo>
                      <a:pt x="1172" y="1075"/>
                      <a:pt x="1228" y="1117"/>
                      <a:pt x="1270" y="1144"/>
                    </a:cubicBezTo>
                    <a:cubicBezTo>
                      <a:pt x="1284" y="1158"/>
                      <a:pt x="1312" y="1172"/>
                      <a:pt x="1326" y="1186"/>
                    </a:cubicBezTo>
                    <a:lnTo>
                      <a:pt x="1284" y="1131"/>
                    </a:lnTo>
                    <a:cubicBezTo>
                      <a:pt x="1242" y="1103"/>
                      <a:pt x="1200" y="1047"/>
                      <a:pt x="1145" y="991"/>
                    </a:cubicBezTo>
                    <a:cubicBezTo>
                      <a:pt x="1019" y="866"/>
                      <a:pt x="866" y="712"/>
                      <a:pt x="698" y="559"/>
                    </a:cubicBezTo>
                    <a:cubicBezTo>
                      <a:pt x="531" y="405"/>
                      <a:pt x="349" y="266"/>
                      <a:pt x="224" y="168"/>
                    </a:cubicBezTo>
                    <a:cubicBezTo>
                      <a:pt x="154" y="112"/>
                      <a:pt x="98" y="84"/>
                      <a:pt x="57" y="43"/>
                    </a:cubicBezTo>
                    <a:cubicBezTo>
                      <a:pt x="15" y="15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62"/>
              <p:cNvSpPr/>
              <p:nvPr/>
            </p:nvSpPr>
            <p:spPr>
              <a:xfrm>
                <a:off x="6746145" y="5382890"/>
                <a:ext cx="96972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87" extrusionOk="0">
                    <a:moveTo>
                      <a:pt x="1339" y="1"/>
                    </a:moveTo>
                    <a:cubicBezTo>
                      <a:pt x="1312" y="14"/>
                      <a:pt x="1284" y="28"/>
                      <a:pt x="1270" y="42"/>
                    </a:cubicBezTo>
                    <a:cubicBezTo>
                      <a:pt x="1228" y="70"/>
                      <a:pt x="1172" y="112"/>
                      <a:pt x="1102" y="168"/>
                    </a:cubicBezTo>
                    <a:cubicBezTo>
                      <a:pt x="977" y="266"/>
                      <a:pt x="795" y="419"/>
                      <a:pt x="642" y="558"/>
                    </a:cubicBezTo>
                    <a:cubicBezTo>
                      <a:pt x="475" y="712"/>
                      <a:pt x="307" y="865"/>
                      <a:pt x="196" y="991"/>
                    </a:cubicBezTo>
                    <a:cubicBezTo>
                      <a:pt x="140" y="1047"/>
                      <a:pt x="84" y="1102"/>
                      <a:pt x="56" y="1130"/>
                    </a:cubicBezTo>
                    <a:lnTo>
                      <a:pt x="0" y="1186"/>
                    </a:lnTo>
                    <a:cubicBezTo>
                      <a:pt x="0" y="1186"/>
                      <a:pt x="28" y="1172"/>
                      <a:pt x="70" y="1144"/>
                    </a:cubicBezTo>
                    <a:cubicBezTo>
                      <a:pt x="98" y="1116"/>
                      <a:pt x="168" y="1075"/>
                      <a:pt x="224" y="1033"/>
                    </a:cubicBezTo>
                    <a:cubicBezTo>
                      <a:pt x="363" y="921"/>
                      <a:pt x="530" y="782"/>
                      <a:pt x="698" y="628"/>
                    </a:cubicBezTo>
                    <a:cubicBezTo>
                      <a:pt x="865" y="489"/>
                      <a:pt x="1033" y="335"/>
                      <a:pt x="1144" y="210"/>
                    </a:cubicBezTo>
                    <a:cubicBezTo>
                      <a:pt x="1200" y="154"/>
                      <a:pt x="1256" y="98"/>
                      <a:pt x="1284" y="56"/>
                    </a:cubicBezTo>
                    <a:lnTo>
                      <a:pt x="13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62"/>
              <p:cNvSpPr/>
              <p:nvPr/>
            </p:nvSpPr>
            <p:spPr>
              <a:xfrm>
                <a:off x="6645194" y="5382890"/>
                <a:ext cx="95959" cy="858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87" extrusionOk="0">
                    <a:moveTo>
                      <a:pt x="1" y="1"/>
                    </a:moveTo>
                    <a:lnTo>
                      <a:pt x="56" y="56"/>
                    </a:lnTo>
                    <a:cubicBezTo>
                      <a:pt x="84" y="98"/>
                      <a:pt x="126" y="154"/>
                      <a:pt x="196" y="210"/>
                    </a:cubicBezTo>
                    <a:cubicBezTo>
                      <a:pt x="307" y="335"/>
                      <a:pt x="461" y="489"/>
                      <a:pt x="628" y="628"/>
                    </a:cubicBezTo>
                    <a:cubicBezTo>
                      <a:pt x="796" y="782"/>
                      <a:pt x="977" y="921"/>
                      <a:pt x="1102" y="1033"/>
                    </a:cubicBezTo>
                    <a:cubicBezTo>
                      <a:pt x="1172" y="1075"/>
                      <a:pt x="1228" y="1116"/>
                      <a:pt x="1270" y="1144"/>
                    </a:cubicBezTo>
                    <a:cubicBezTo>
                      <a:pt x="1312" y="1172"/>
                      <a:pt x="1326" y="1186"/>
                      <a:pt x="1326" y="1186"/>
                    </a:cubicBezTo>
                    <a:lnTo>
                      <a:pt x="1284" y="1130"/>
                    </a:lnTo>
                    <a:cubicBezTo>
                      <a:pt x="1242" y="1102"/>
                      <a:pt x="1200" y="1047"/>
                      <a:pt x="1144" y="991"/>
                    </a:cubicBezTo>
                    <a:cubicBezTo>
                      <a:pt x="1033" y="865"/>
                      <a:pt x="865" y="712"/>
                      <a:pt x="698" y="558"/>
                    </a:cubicBezTo>
                    <a:cubicBezTo>
                      <a:pt x="531" y="405"/>
                      <a:pt x="363" y="266"/>
                      <a:pt x="224" y="168"/>
                    </a:cubicBezTo>
                    <a:cubicBezTo>
                      <a:pt x="168" y="112"/>
                      <a:pt x="98" y="70"/>
                      <a:pt x="70" y="42"/>
                    </a:cubicBezTo>
                    <a:cubicBezTo>
                      <a:pt x="42" y="28"/>
                      <a:pt x="15" y="1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62"/>
              <p:cNvSpPr/>
              <p:nvPr/>
            </p:nvSpPr>
            <p:spPr>
              <a:xfrm>
                <a:off x="6824880" y="4888267"/>
                <a:ext cx="7164" cy="82858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45" extrusionOk="0">
                    <a:moveTo>
                      <a:pt x="42" y="1"/>
                    </a:moveTo>
                    <a:cubicBezTo>
                      <a:pt x="42" y="1"/>
                      <a:pt x="28" y="70"/>
                      <a:pt x="14" y="182"/>
                    </a:cubicBezTo>
                    <a:cubicBezTo>
                      <a:pt x="0" y="308"/>
                      <a:pt x="0" y="447"/>
                      <a:pt x="0" y="573"/>
                    </a:cubicBezTo>
                    <a:cubicBezTo>
                      <a:pt x="0" y="712"/>
                      <a:pt x="14" y="838"/>
                      <a:pt x="28" y="977"/>
                    </a:cubicBezTo>
                    <a:cubicBezTo>
                      <a:pt x="42" y="1075"/>
                      <a:pt x="56" y="1145"/>
                      <a:pt x="56" y="1145"/>
                    </a:cubicBezTo>
                    <a:cubicBezTo>
                      <a:pt x="70" y="1089"/>
                      <a:pt x="84" y="1033"/>
                      <a:pt x="84" y="977"/>
                    </a:cubicBezTo>
                    <a:cubicBezTo>
                      <a:pt x="98" y="838"/>
                      <a:pt x="98" y="712"/>
                      <a:pt x="98" y="573"/>
                    </a:cubicBezTo>
                    <a:cubicBezTo>
                      <a:pt x="98" y="433"/>
                      <a:pt x="84" y="280"/>
                      <a:pt x="70" y="182"/>
                    </a:cubicBezTo>
                    <a:cubicBezTo>
                      <a:pt x="56" y="112"/>
                      <a:pt x="56" y="57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62"/>
              <p:cNvSpPr/>
              <p:nvPr/>
            </p:nvSpPr>
            <p:spPr>
              <a:xfrm>
                <a:off x="6737027" y="5080037"/>
                <a:ext cx="7164" cy="83871"/>
              </a:xfrm>
              <a:custGeom>
                <a:avLst/>
                <a:gdLst/>
                <a:ahLst/>
                <a:cxnLst/>
                <a:rect l="l" t="t" r="r" b="b"/>
                <a:pathLst>
                  <a:path w="99" h="1159" extrusionOk="0">
                    <a:moveTo>
                      <a:pt x="43" y="1"/>
                    </a:moveTo>
                    <a:cubicBezTo>
                      <a:pt x="43" y="1"/>
                      <a:pt x="29" y="71"/>
                      <a:pt x="15" y="182"/>
                    </a:cubicBezTo>
                    <a:cubicBezTo>
                      <a:pt x="1" y="322"/>
                      <a:pt x="1" y="447"/>
                      <a:pt x="1" y="587"/>
                    </a:cubicBezTo>
                    <a:cubicBezTo>
                      <a:pt x="1" y="726"/>
                      <a:pt x="15" y="866"/>
                      <a:pt x="29" y="977"/>
                    </a:cubicBezTo>
                    <a:cubicBezTo>
                      <a:pt x="43" y="1033"/>
                      <a:pt x="43" y="1103"/>
                      <a:pt x="71" y="1159"/>
                    </a:cubicBezTo>
                    <a:cubicBezTo>
                      <a:pt x="71" y="1159"/>
                      <a:pt x="85" y="1075"/>
                      <a:pt x="85" y="977"/>
                    </a:cubicBezTo>
                    <a:cubicBezTo>
                      <a:pt x="99" y="852"/>
                      <a:pt x="99" y="712"/>
                      <a:pt x="99" y="587"/>
                    </a:cubicBezTo>
                    <a:cubicBezTo>
                      <a:pt x="99" y="447"/>
                      <a:pt x="85" y="308"/>
                      <a:pt x="71" y="182"/>
                    </a:cubicBezTo>
                    <a:cubicBezTo>
                      <a:pt x="71" y="126"/>
                      <a:pt x="57" y="57"/>
                      <a:pt x="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62"/>
              <p:cNvSpPr/>
              <p:nvPr/>
            </p:nvSpPr>
            <p:spPr>
              <a:xfrm>
                <a:off x="6559512" y="4993270"/>
                <a:ext cx="84742" cy="789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091" extrusionOk="0">
                    <a:moveTo>
                      <a:pt x="1171" y="0"/>
                    </a:moveTo>
                    <a:cubicBezTo>
                      <a:pt x="1115" y="28"/>
                      <a:pt x="1059" y="70"/>
                      <a:pt x="1017" y="112"/>
                    </a:cubicBezTo>
                    <a:cubicBezTo>
                      <a:pt x="920" y="196"/>
                      <a:pt x="822" y="279"/>
                      <a:pt x="724" y="377"/>
                    </a:cubicBezTo>
                    <a:cubicBezTo>
                      <a:pt x="641" y="475"/>
                      <a:pt x="557" y="558"/>
                      <a:pt x="501" y="642"/>
                    </a:cubicBezTo>
                    <a:cubicBezTo>
                      <a:pt x="452" y="607"/>
                      <a:pt x="402" y="591"/>
                      <a:pt x="353" y="591"/>
                    </a:cubicBezTo>
                    <a:cubicBezTo>
                      <a:pt x="155" y="591"/>
                      <a:pt x="1" y="850"/>
                      <a:pt x="180" y="1019"/>
                    </a:cubicBezTo>
                    <a:cubicBezTo>
                      <a:pt x="234" y="1069"/>
                      <a:pt x="293" y="1090"/>
                      <a:pt x="351" y="1090"/>
                    </a:cubicBezTo>
                    <a:cubicBezTo>
                      <a:pt x="533" y="1090"/>
                      <a:pt x="691" y="875"/>
                      <a:pt x="543" y="684"/>
                    </a:cubicBezTo>
                    <a:cubicBezTo>
                      <a:pt x="627" y="614"/>
                      <a:pt x="710" y="530"/>
                      <a:pt x="794" y="447"/>
                    </a:cubicBezTo>
                    <a:cubicBezTo>
                      <a:pt x="892" y="349"/>
                      <a:pt x="975" y="251"/>
                      <a:pt x="1059" y="140"/>
                    </a:cubicBezTo>
                    <a:cubicBezTo>
                      <a:pt x="1101" y="98"/>
                      <a:pt x="1129" y="42"/>
                      <a:pt x="11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62"/>
              <p:cNvSpPr/>
              <p:nvPr/>
            </p:nvSpPr>
            <p:spPr>
              <a:xfrm>
                <a:off x="6840004" y="5084090"/>
                <a:ext cx="102038" cy="38519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5323" extrusionOk="0">
                    <a:moveTo>
                      <a:pt x="1326" y="1"/>
                    </a:moveTo>
                    <a:cubicBezTo>
                      <a:pt x="1326" y="1"/>
                      <a:pt x="1326" y="84"/>
                      <a:pt x="1312" y="224"/>
                    </a:cubicBezTo>
                    <a:cubicBezTo>
                      <a:pt x="1298" y="363"/>
                      <a:pt x="1284" y="559"/>
                      <a:pt x="1270" y="796"/>
                    </a:cubicBezTo>
                    <a:cubicBezTo>
                      <a:pt x="1256" y="1033"/>
                      <a:pt x="1242" y="1312"/>
                      <a:pt x="1228" y="1605"/>
                    </a:cubicBezTo>
                    <a:cubicBezTo>
                      <a:pt x="1214" y="1898"/>
                      <a:pt x="1200" y="2219"/>
                      <a:pt x="1186" y="2539"/>
                    </a:cubicBezTo>
                    <a:cubicBezTo>
                      <a:pt x="1172" y="2860"/>
                      <a:pt x="1172" y="3181"/>
                      <a:pt x="1172" y="3474"/>
                    </a:cubicBezTo>
                    <a:cubicBezTo>
                      <a:pt x="1158" y="3767"/>
                      <a:pt x="1172" y="4046"/>
                      <a:pt x="1158" y="4283"/>
                    </a:cubicBezTo>
                    <a:cubicBezTo>
                      <a:pt x="1144" y="4534"/>
                      <a:pt x="1158" y="4715"/>
                      <a:pt x="1158" y="4855"/>
                    </a:cubicBezTo>
                    <a:cubicBezTo>
                      <a:pt x="1103" y="4855"/>
                      <a:pt x="1047" y="4869"/>
                      <a:pt x="1005" y="4911"/>
                    </a:cubicBezTo>
                    <a:cubicBezTo>
                      <a:pt x="907" y="4813"/>
                      <a:pt x="782" y="4674"/>
                      <a:pt x="642" y="4548"/>
                    </a:cubicBezTo>
                    <a:cubicBezTo>
                      <a:pt x="503" y="4422"/>
                      <a:pt x="363" y="4297"/>
                      <a:pt x="252" y="4213"/>
                    </a:cubicBezTo>
                    <a:cubicBezTo>
                      <a:pt x="196" y="4171"/>
                      <a:pt x="140" y="4143"/>
                      <a:pt x="112" y="4116"/>
                    </a:cubicBezTo>
                    <a:lnTo>
                      <a:pt x="70" y="4088"/>
                    </a:lnTo>
                    <a:cubicBezTo>
                      <a:pt x="70" y="4032"/>
                      <a:pt x="84" y="3976"/>
                      <a:pt x="84" y="3892"/>
                    </a:cubicBezTo>
                    <a:cubicBezTo>
                      <a:pt x="98" y="3725"/>
                      <a:pt x="98" y="3502"/>
                      <a:pt x="98" y="3279"/>
                    </a:cubicBezTo>
                    <a:cubicBezTo>
                      <a:pt x="84" y="3056"/>
                      <a:pt x="70" y="2832"/>
                      <a:pt x="56" y="2665"/>
                    </a:cubicBezTo>
                    <a:cubicBezTo>
                      <a:pt x="56" y="2581"/>
                      <a:pt x="42" y="2512"/>
                      <a:pt x="42" y="2470"/>
                    </a:cubicBezTo>
                    <a:cubicBezTo>
                      <a:pt x="29" y="2414"/>
                      <a:pt x="29" y="2386"/>
                      <a:pt x="29" y="2386"/>
                    </a:cubicBezTo>
                    <a:lnTo>
                      <a:pt x="29" y="2470"/>
                    </a:lnTo>
                    <a:cubicBezTo>
                      <a:pt x="29" y="2512"/>
                      <a:pt x="15" y="2581"/>
                      <a:pt x="15" y="2665"/>
                    </a:cubicBezTo>
                    <a:cubicBezTo>
                      <a:pt x="15" y="2846"/>
                      <a:pt x="1" y="3056"/>
                      <a:pt x="15" y="3279"/>
                    </a:cubicBezTo>
                    <a:cubicBezTo>
                      <a:pt x="15" y="3502"/>
                      <a:pt x="29" y="3725"/>
                      <a:pt x="42" y="3892"/>
                    </a:cubicBezTo>
                    <a:cubicBezTo>
                      <a:pt x="42" y="3976"/>
                      <a:pt x="56" y="4046"/>
                      <a:pt x="70" y="4102"/>
                    </a:cubicBezTo>
                    <a:lnTo>
                      <a:pt x="112" y="4143"/>
                    </a:lnTo>
                    <a:cubicBezTo>
                      <a:pt x="140" y="4171"/>
                      <a:pt x="168" y="4213"/>
                      <a:pt x="224" y="4269"/>
                    </a:cubicBezTo>
                    <a:cubicBezTo>
                      <a:pt x="321" y="4367"/>
                      <a:pt x="447" y="4506"/>
                      <a:pt x="586" y="4632"/>
                    </a:cubicBezTo>
                    <a:cubicBezTo>
                      <a:pt x="726" y="4757"/>
                      <a:pt x="865" y="4869"/>
                      <a:pt x="977" y="4953"/>
                    </a:cubicBezTo>
                    <a:cubicBezTo>
                      <a:pt x="949" y="4994"/>
                      <a:pt x="935" y="5036"/>
                      <a:pt x="935" y="5092"/>
                    </a:cubicBezTo>
                    <a:cubicBezTo>
                      <a:pt x="935" y="5245"/>
                      <a:pt x="1050" y="5322"/>
                      <a:pt x="1165" y="5322"/>
                    </a:cubicBezTo>
                    <a:cubicBezTo>
                      <a:pt x="1280" y="5322"/>
                      <a:pt x="1395" y="5245"/>
                      <a:pt x="1395" y="5092"/>
                    </a:cubicBezTo>
                    <a:cubicBezTo>
                      <a:pt x="1409" y="4966"/>
                      <a:pt x="1298" y="4855"/>
                      <a:pt x="1172" y="4855"/>
                    </a:cubicBezTo>
                    <a:cubicBezTo>
                      <a:pt x="1186" y="4715"/>
                      <a:pt x="1200" y="4520"/>
                      <a:pt x="1214" y="4297"/>
                    </a:cubicBezTo>
                    <a:cubicBezTo>
                      <a:pt x="1228" y="4060"/>
                      <a:pt x="1242" y="3767"/>
                      <a:pt x="1256" y="3474"/>
                    </a:cubicBezTo>
                    <a:cubicBezTo>
                      <a:pt x="1270" y="3181"/>
                      <a:pt x="1270" y="2860"/>
                      <a:pt x="1284" y="2539"/>
                    </a:cubicBezTo>
                    <a:cubicBezTo>
                      <a:pt x="1298" y="2233"/>
                      <a:pt x="1298" y="1912"/>
                      <a:pt x="1312" y="1605"/>
                    </a:cubicBezTo>
                    <a:cubicBezTo>
                      <a:pt x="1326" y="1312"/>
                      <a:pt x="1312" y="1033"/>
                      <a:pt x="1326" y="796"/>
                    </a:cubicBezTo>
                    <a:cubicBezTo>
                      <a:pt x="1340" y="559"/>
                      <a:pt x="1326" y="363"/>
                      <a:pt x="1326" y="224"/>
                    </a:cubicBezTo>
                    <a:lnTo>
                      <a:pt x="1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62"/>
              <p:cNvSpPr/>
              <p:nvPr/>
            </p:nvSpPr>
            <p:spPr>
              <a:xfrm>
                <a:off x="6718863" y="4669794"/>
                <a:ext cx="40164" cy="10044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388" extrusionOk="0">
                    <a:moveTo>
                      <a:pt x="312" y="1"/>
                    </a:moveTo>
                    <a:cubicBezTo>
                      <a:pt x="257" y="1"/>
                      <a:pt x="201" y="20"/>
                      <a:pt x="154" y="63"/>
                    </a:cubicBezTo>
                    <a:cubicBezTo>
                      <a:pt x="1" y="188"/>
                      <a:pt x="84" y="453"/>
                      <a:pt x="280" y="467"/>
                    </a:cubicBezTo>
                    <a:cubicBezTo>
                      <a:pt x="280" y="579"/>
                      <a:pt x="280" y="690"/>
                      <a:pt x="280" y="816"/>
                    </a:cubicBezTo>
                    <a:cubicBezTo>
                      <a:pt x="280" y="955"/>
                      <a:pt x="294" y="1081"/>
                      <a:pt x="308" y="1220"/>
                    </a:cubicBezTo>
                    <a:cubicBezTo>
                      <a:pt x="308" y="1276"/>
                      <a:pt x="322" y="1332"/>
                      <a:pt x="336" y="1388"/>
                    </a:cubicBezTo>
                    <a:cubicBezTo>
                      <a:pt x="350" y="1332"/>
                      <a:pt x="363" y="1276"/>
                      <a:pt x="363" y="1220"/>
                    </a:cubicBezTo>
                    <a:cubicBezTo>
                      <a:pt x="377" y="1081"/>
                      <a:pt x="377" y="955"/>
                      <a:pt x="377" y="816"/>
                    </a:cubicBezTo>
                    <a:cubicBezTo>
                      <a:pt x="377" y="690"/>
                      <a:pt x="363" y="565"/>
                      <a:pt x="350" y="467"/>
                    </a:cubicBezTo>
                    <a:cubicBezTo>
                      <a:pt x="461" y="453"/>
                      <a:pt x="545" y="356"/>
                      <a:pt x="545" y="244"/>
                    </a:cubicBezTo>
                    <a:cubicBezTo>
                      <a:pt x="554" y="99"/>
                      <a:pt x="437" y="1"/>
                      <a:pt x="3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3FF">
                      <a:alpha val="5490"/>
                    </a:srgbClr>
                  </a:gs>
                  <a:gs pos="100000">
                    <a:srgbClr val="EEE3FF">
                      <a:alpha val="1843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5" name="Google Shape;6305;p62"/>
            <p:cNvSpPr/>
            <p:nvPr/>
          </p:nvSpPr>
          <p:spPr>
            <a:xfrm flipH="1">
              <a:off x="3533652" y="2891673"/>
              <a:ext cx="166882" cy="144058"/>
            </a:xfrm>
            <a:custGeom>
              <a:avLst/>
              <a:gdLst/>
              <a:ahLst/>
              <a:cxnLst/>
              <a:rect l="l" t="t" r="r" b="b"/>
              <a:pathLst>
                <a:path w="2135" h="1843" extrusionOk="0">
                  <a:moveTo>
                    <a:pt x="1898" y="1"/>
                  </a:moveTo>
                  <a:lnTo>
                    <a:pt x="1" y="196"/>
                  </a:lnTo>
                  <a:lnTo>
                    <a:pt x="391" y="1842"/>
                  </a:lnTo>
                  <a:cubicBezTo>
                    <a:pt x="587" y="1703"/>
                    <a:pt x="824" y="1633"/>
                    <a:pt x="1061" y="1633"/>
                  </a:cubicBezTo>
                  <a:cubicBezTo>
                    <a:pt x="1142" y="1630"/>
                    <a:pt x="1224" y="1628"/>
                    <a:pt x="1305" y="1628"/>
                  </a:cubicBezTo>
                  <a:cubicBezTo>
                    <a:pt x="1586" y="1628"/>
                    <a:pt x="1865" y="1649"/>
                    <a:pt x="2135" y="1703"/>
                  </a:cubicBezTo>
                  <a:lnTo>
                    <a:pt x="1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62"/>
            <p:cNvSpPr/>
            <p:nvPr/>
          </p:nvSpPr>
          <p:spPr>
            <a:xfrm flipH="1">
              <a:off x="3533652" y="2936383"/>
              <a:ext cx="45805" cy="88405"/>
            </a:xfrm>
            <a:custGeom>
              <a:avLst/>
              <a:gdLst/>
              <a:ahLst/>
              <a:cxnLst/>
              <a:rect l="l" t="t" r="r" b="b"/>
              <a:pathLst>
                <a:path w="586" h="1131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391" y="1089"/>
                  </a:lnTo>
                  <a:cubicBezTo>
                    <a:pt x="460" y="1103"/>
                    <a:pt x="516" y="1117"/>
                    <a:pt x="586" y="1131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62"/>
            <p:cNvSpPr/>
            <p:nvPr/>
          </p:nvSpPr>
          <p:spPr>
            <a:xfrm flipH="1">
              <a:off x="3579378" y="2954909"/>
              <a:ext cx="62298" cy="16493"/>
            </a:xfrm>
            <a:custGeom>
              <a:avLst/>
              <a:gdLst/>
              <a:ahLst/>
              <a:cxnLst/>
              <a:rect l="l" t="t" r="r" b="b"/>
              <a:pathLst>
                <a:path w="797" h="211" extrusionOk="0">
                  <a:moveTo>
                    <a:pt x="796" y="1"/>
                  </a:moveTo>
                  <a:lnTo>
                    <a:pt x="1" y="154"/>
                  </a:lnTo>
                  <a:lnTo>
                    <a:pt x="392" y="21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62"/>
            <p:cNvSpPr/>
            <p:nvPr/>
          </p:nvSpPr>
          <p:spPr>
            <a:xfrm flipH="1">
              <a:off x="3643708" y="2961474"/>
              <a:ext cx="45883" cy="74257"/>
            </a:xfrm>
            <a:custGeom>
              <a:avLst/>
              <a:gdLst/>
              <a:ahLst/>
              <a:cxnLst/>
              <a:rect l="l" t="t" r="r" b="b"/>
              <a:pathLst>
                <a:path w="587" h="950" extrusionOk="0">
                  <a:moveTo>
                    <a:pt x="0" y="1"/>
                  </a:moveTo>
                  <a:lnTo>
                    <a:pt x="251" y="949"/>
                  </a:lnTo>
                  <a:cubicBezTo>
                    <a:pt x="307" y="907"/>
                    <a:pt x="363" y="879"/>
                    <a:pt x="433" y="852"/>
                  </a:cubicBezTo>
                  <a:lnTo>
                    <a:pt x="251" y="154"/>
                  </a:lnTo>
                  <a:lnTo>
                    <a:pt x="586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62"/>
            <p:cNvSpPr/>
            <p:nvPr/>
          </p:nvSpPr>
          <p:spPr>
            <a:xfrm flipH="1">
              <a:off x="3565230" y="2887530"/>
              <a:ext cx="121078" cy="24935"/>
            </a:xfrm>
            <a:custGeom>
              <a:avLst/>
              <a:gdLst/>
              <a:ahLst/>
              <a:cxnLst/>
              <a:rect l="l" t="t" r="r" b="b"/>
              <a:pathLst>
                <a:path w="1549" h="319" extrusionOk="0">
                  <a:moveTo>
                    <a:pt x="1039" y="1"/>
                  </a:moveTo>
                  <a:cubicBezTo>
                    <a:pt x="347" y="1"/>
                    <a:pt x="0" y="319"/>
                    <a:pt x="0" y="319"/>
                  </a:cubicBezTo>
                  <a:cubicBezTo>
                    <a:pt x="398" y="137"/>
                    <a:pt x="824" y="39"/>
                    <a:pt x="1255" y="39"/>
                  </a:cubicBezTo>
                  <a:cubicBezTo>
                    <a:pt x="1352" y="39"/>
                    <a:pt x="1450" y="44"/>
                    <a:pt x="1548" y="54"/>
                  </a:cubicBezTo>
                  <a:cubicBezTo>
                    <a:pt x="1362" y="16"/>
                    <a:pt x="1192" y="1"/>
                    <a:pt x="1039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62"/>
            <p:cNvSpPr/>
            <p:nvPr/>
          </p:nvSpPr>
          <p:spPr>
            <a:xfrm flipH="1">
              <a:off x="3560853" y="2946232"/>
              <a:ext cx="100442" cy="29937"/>
            </a:xfrm>
            <a:custGeom>
              <a:avLst/>
              <a:gdLst/>
              <a:ahLst/>
              <a:cxnLst/>
              <a:rect l="l" t="t" r="r" b="b"/>
              <a:pathLst>
                <a:path w="1285" h="383" extrusionOk="0">
                  <a:moveTo>
                    <a:pt x="1284" y="0"/>
                  </a:move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58" y="257"/>
                    <a:pt x="658" y="324"/>
                    <a:pt x="430" y="324"/>
                  </a:cubicBezTo>
                  <a:cubicBezTo>
                    <a:pt x="170" y="324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8" y="343"/>
                    <a:pt x="329" y="383"/>
                    <a:pt x="477" y="383"/>
                  </a:cubicBezTo>
                  <a:cubicBezTo>
                    <a:pt x="901" y="383"/>
                    <a:pt x="1221" y="57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62"/>
            <p:cNvSpPr/>
            <p:nvPr/>
          </p:nvSpPr>
          <p:spPr>
            <a:xfrm flipH="1">
              <a:off x="3474715" y="2880730"/>
              <a:ext cx="327199" cy="100129"/>
            </a:xfrm>
            <a:custGeom>
              <a:avLst/>
              <a:gdLst/>
              <a:ahLst/>
              <a:cxnLst/>
              <a:rect l="l" t="t" r="r" b="b"/>
              <a:pathLst>
                <a:path w="4186" h="1281" extrusionOk="0">
                  <a:moveTo>
                    <a:pt x="2645" y="227"/>
                  </a:moveTo>
                  <a:cubicBezTo>
                    <a:pt x="2716" y="227"/>
                    <a:pt x="2784" y="231"/>
                    <a:pt x="2846" y="239"/>
                  </a:cubicBezTo>
                  <a:cubicBezTo>
                    <a:pt x="3390" y="294"/>
                    <a:pt x="3125" y="587"/>
                    <a:pt x="2972" y="713"/>
                  </a:cubicBezTo>
                  <a:cubicBezTo>
                    <a:pt x="2930" y="741"/>
                    <a:pt x="2902" y="769"/>
                    <a:pt x="2902" y="769"/>
                  </a:cubicBezTo>
                  <a:cubicBezTo>
                    <a:pt x="2748" y="894"/>
                    <a:pt x="2581" y="978"/>
                    <a:pt x="2400" y="1034"/>
                  </a:cubicBezTo>
                  <a:cubicBezTo>
                    <a:pt x="2339" y="1047"/>
                    <a:pt x="2279" y="1053"/>
                    <a:pt x="2219" y="1053"/>
                  </a:cubicBezTo>
                  <a:cubicBezTo>
                    <a:pt x="2086" y="1053"/>
                    <a:pt x="1957" y="1022"/>
                    <a:pt x="1842" y="964"/>
                  </a:cubicBezTo>
                  <a:cubicBezTo>
                    <a:pt x="1786" y="950"/>
                    <a:pt x="1744" y="936"/>
                    <a:pt x="1702" y="908"/>
                  </a:cubicBezTo>
                  <a:cubicBezTo>
                    <a:pt x="930" y="579"/>
                    <a:pt x="1949" y="227"/>
                    <a:pt x="2645" y="227"/>
                  </a:cubicBezTo>
                  <a:close/>
                  <a:moveTo>
                    <a:pt x="2822" y="0"/>
                  </a:moveTo>
                  <a:cubicBezTo>
                    <a:pt x="1691" y="0"/>
                    <a:pt x="1" y="607"/>
                    <a:pt x="1549" y="1131"/>
                  </a:cubicBezTo>
                  <a:cubicBezTo>
                    <a:pt x="1748" y="1231"/>
                    <a:pt x="1962" y="1281"/>
                    <a:pt x="2174" y="1281"/>
                  </a:cubicBezTo>
                  <a:cubicBezTo>
                    <a:pt x="2259" y="1281"/>
                    <a:pt x="2344" y="1273"/>
                    <a:pt x="2428" y="1257"/>
                  </a:cubicBezTo>
                  <a:cubicBezTo>
                    <a:pt x="2707" y="1159"/>
                    <a:pt x="2972" y="1020"/>
                    <a:pt x="3195" y="838"/>
                  </a:cubicBezTo>
                  <a:cubicBezTo>
                    <a:pt x="3195" y="838"/>
                    <a:pt x="4185" y="141"/>
                    <a:pt x="3111" y="15"/>
                  </a:cubicBezTo>
                  <a:cubicBezTo>
                    <a:pt x="3021" y="5"/>
                    <a:pt x="2924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62"/>
            <p:cNvSpPr/>
            <p:nvPr/>
          </p:nvSpPr>
          <p:spPr>
            <a:xfrm flipH="1">
              <a:off x="3536856" y="2898473"/>
              <a:ext cx="192442" cy="53309"/>
            </a:xfrm>
            <a:custGeom>
              <a:avLst/>
              <a:gdLst/>
              <a:ahLst/>
              <a:cxnLst/>
              <a:rect l="l" t="t" r="r" b="b"/>
              <a:pathLst>
                <a:path w="2462" h="682" extrusionOk="0">
                  <a:moveTo>
                    <a:pt x="1713" y="0"/>
                  </a:moveTo>
                  <a:cubicBezTo>
                    <a:pt x="1009" y="0"/>
                    <a:pt x="0" y="352"/>
                    <a:pt x="759" y="681"/>
                  </a:cubicBezTo>
                  <a:cubicBezTo>
                    <a:pt x="759" y="667"/>
                    <a:pt x="606" y="388"/>
                    <a:pt x="1261" y="277"/>
                  </a:cubicBezTo>
                  <a:cubicBezTo>
                    <a:pt x="1357" y="260"/>
                    <a:pt x="1441" y="253"/>
                    <a:pt x="1515" y="253"/>
                  </a:cubicBezTo>
                  <a:cubicBezTo>
                    <a:pt x="1941" y="253"/>
                    <a:pt x="2043" y="486"/>
                    <a:pt x="2043" y="486"/>
                  </a:cubicBezTo>
                  <a:cubicBezTo>
                    <a:pt x="2196" y="360"/>
                    <a:pt x="2461" y="67"/>
                    <a:pt x="1917" y="12"/>
                  </a:cubicBezTo>
                  <a:cubicBezTo>
                    <a:pt x="1854" y="4"/>
                    <a:pt x="1785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62"/>
            <p:cNvSpPr/>
            <p:nvPr/>
          </p:nvSpPr>
          <p:spPr>
            <a:xfrm flipH="1">
              <a:off x="3528180" y="2883778"/>
              <a:ext cx="191973" cy="90828"/>
            </a:xfrm>
            <a:custGeom>
              <a:avLst/>
              <a:gdLst/>
              <a:ahLst/>
              <a:cxnLst/>
              <a:rect l="l" t="t" r="r" b="b"/>
              <a:pathLst>
                <a:path w="2456" h="1162" extrusionOk="0">
                  <a:moveTo>
                    <a:pt x="1702" y="56"/>
                  </a:moveTo>
                  <a:cubicBezTo>
                    <a:pt x="1949" y="56"/>
                    <a:pt x="2099" y="106"/>
                    <a:pt x="2191" y="172"/>
                  </a:cubicBezTo>
                  <a:cubicBezTo>
                    <a:pt x="2288" y="241"/>
                    <a:pt x="2316" y="395"/>
                    <a:pt x="2232" y="493"/>
                  </a:cubicBezTo>
                  <a:cubicBezTo>
                    <a:pt x="1867" y="976"/>
                    <a:pt x="1472" y="1060"/>
                    <a:pt x="1243" y="1060"/>
                  </a:cubicBezTo>
                  <a:cubicBezTo>
                    <a:pt x="1122" y="1060"/>
                    <a:pt x="1047" y="1037"/>
                    <a:pt x="1047" y="1037"/>
                  </a:cubicBezTo>
                  <a:cubicBezTo>
                    <a:pt x="238" y="897"/>
                    <a:pt x="182" y="632"/>
                    <a:pt x="252" y="465"/>
                  </a:cubicBezTo>
                  <a:cubicBezTo>
                    <a:pt x="280" y="381"/>
                    <a:pt x="363" y="311"/>
                    <a:pt x="447" y="297"/>
                  </a:cubicBezTo>
                  <a:cubicBezTo>
                    <a:pt x="1024" y="120"/>
                    <a:pt x="1424" y="56"/>
                    <a:pt x="1702" y="56"/>
                  </a:cubicBezTo>
                  <a:close/>
                  <a:moveTo>
                    <a:pt x="1736" y="0"/>
                  </a:moveTo>
                  <a:cubicBezTo>
                    <a:pt x="1418" y="0"/>
                    <a:pt x="962" y="71"/>
                    <a:pt x="308" y="269"/>
                  </a:cubicBezTo>
                  <a:cubicBezTo>
                    <a:pt x="196" y="297"/>
                    <a:pt x="126" y="381"/>
                    <a:pt x="84" y="479"/>
                  </a:cubicBezTo>
                  <a:cubicBezTo>
                    <a:pt x="1" y="674"/>
                    <a:pt x="56" y="981"/>
                    <a:pt x="991" y="1134"/>
                  </a:cubicBezTo>
                  <a:cubicBezTo>
                    <a:pt x="991" y="1134"/>
                    <a:pt x="1079" y="1161"/>
                    <a:pt x="1221" y="1161"/>
                  </a:cubicBezTo>
                  <a:cubicBezTo>
                    <a:pt x="1487" y="1161"/>
                    <a:pt x="1944" y="1066"/>
                    <a:pt x="2372" y="520"/>
                  </a:cubicBezTo>
                  <a:cubicBezTo>
                    <a:pt x="2456" y="395"/>
                    <a:pt x="2428" y="214"/>
                    <a:pt x="2302" y="130"/>
                  </a:cubicBezTo>
                  <a:cubicBezTo>
                    <a:pt x="2197" y="57"/>
                    <a:pt x="2022" y="0"/>
                    <a:pt x="1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62"/>
            <p:cNvSpPr/>
            <p:nvPr/>
          </p:nvSpPr>
          <p:spPr>
            <a:xfrm flipH="1">
              <a:off x="3681931" y="2906993"/>
              <a:ext cx="80744" cy="55653"/>
            </a:xfrm>
            <a:custGeom>
              <a:avLst/>
              <a:gdLst/>
              <a:ahLst/>
              <a:cxnLst/>
              <a:rect l="l" t="t" r="r" b="b"/>
              <a:pathLst>
                <a:path w="1033" h="712" extrusionOk="0">
                  <a:moveTo>
                    <a:pt x="796" y="0"/>
                  </a:moveTo>
                  <a:cubicBezTo>
                    <a:pt x="796" y="0"/>
                    <a:pt x="1" y="335"/>
                    <a:pt x="1033" y="712"/>
                  </a:cubicBezTo>
                  <a:cubicBezTo>
                    <a:pt x="1033" y="712"/>
                    <a:pt x="266" y="363"/>
                    <a:pt x="796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62"/>
            <p:cNvSpPr/>
            <p:nvPr/>
          </p:nvSpPr>
          <p:spPr>
            <a:xfrm flipH="1">
              <a:off x="3501995" y="2885185"/>
              <a:ext cx="60031" cy="41506"/>
            </a:xfrm>
            <a:custGeom>
              <a:avLst/>
              <a:gdLst/>
              <a:ahLst/>
              <a:cxnLst/>
              <a:rect l="l" t="t" r="r" b="b"/>
              <a:pathLst>
                <a:path w="768" h="531" extrusionOk="0">
                  <a:moveTo>
                    <a:pt x="0" y="0"/>
                  </a:moveTo>
                  <a:cubicBezTo>
                    <a:pt x="614" y="140"/>
                    <a:pt x="307" y="530"/>
                    <a:pt x="321" y="530"/>
                  </a:cubicBezTo>
                  <a:cubicBezTo>
                    <a:pt x="767" y="8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62"/>
            <p:cNvSpPr/>
            <p:nvPr/>
          </p:nvSpPr>
          <p:spPr>
            <a:xfrm flipH="1">
              <a:off x="3560853" y="2950609"/>
              <a:ext cx="111307" cy="27983"/>
            </a:xfrm>
            <a:custGeom>
              <a:avLst/>
              <a:gdLst/>
              <a:ahLst/>
              <a:cxnLst/>
              <a:rect l="l" t="t" r="r" b="b"/>
              <a:pathLst>
                <a:path w="1424" h="358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1" y="298"/>
                    <a:pt x="519" y="298"/>
                  </a:cubicBezTo>
                  <a:cubicBezTo>
                    <a:pt x="344" y="298"/>
                    <a:pt x="168" y="268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69" y="358"/>
                    <a:pt x="615" y="358"/>
                  </a:cubicBezTo>
                  <a:cubicBezTo>
                    <a:pt x="868" y="358"/>
                    <a:pt x="1163" y="278"/>
                    <a:pt x="1423" y="0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62"/>
            <p:cNvSpPr/>
            <p:nvPr/>
          </p:nvSpPr>
          <p:spPr>
            <a:xfrm flipH="1">
              <a:off x="1397716" y="1205416"/>
              <a:ext cx="118967" cy="32360"/>
            </a:xfrm>
            <a:custGeom>
              <a:avLst/>
              <a:gdLst/>
              <a:ahLst/>
              <a:cxnLst/>
              <a:rect l="l" t="t" r="r" b="b"/>
              <a:pathLst>
                <a:path w="1522" h="414" extrusionOk="0">
                  <a:moveTo>
                    <a:pt x="306" y="1"/>
                  </a:moveTo>
                  <a:cubicBezTo>
                    <a:pt x="112" y="1"/>
                    <a:pt x="1" y="37"/>
                    <a:pt x="1" y="37"/>
                  </a:cubicBezTo>
                  <a:cubicBezTo>
                    <a:pt x="25" y="37"/>
                    <a:pt x="49" y="36"/>
                    <a:pt x="73" y="36"/>
                  </a:cubicBezTo>
                  <a:cubicBezTo>
                    <a:pt x="578" y="36"/>
                    <a:pt x="1069" y="174"/>
                    <a:pt x="1521" y="414"/>
                  </a:cubicBezTo>
                  <a:cubicBezTo>
                    <a:pt x="1009" y="72"/>
                    <a:pt x="577" y="1"/>
                    <a:pt x="306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62"/>
            <p:cNvSpPr/>
            <p:nvPr/>
          </p:nvSpPr>
          <p:spPr>
            <a:xfrm flipH="1">
              <a:off x="1383568" y="1205025"/>
              <a:ext cx="187596" cy="213781"/>
            </a:xfrm>
            <a:custGeom>
              <a:avLst/>
              <a:gdLst/>
              <a:ahLst/>
              <a:cxnLst/>
              <a:rect l="l" t="t" r="r" b="b"/>
              <a:pathLst>
                <a:path w="2400" h="2735" extrusionOk="0">
                  <a:moveTo>
                    <a:pt x="733" y="0"/>
                  </a:moveTo>
                  <a:cubicBezTo>
                    <a:pt x="721" y="0"/>
                    <a:pt x="710" y="0"/>
                    <a:pt x="698" y="0"/>
                  </a:cubicBezTo>
                  <a:cubicBezTo>
                    <a:pt x="0" y="14"/>
                    <a:pt x="642" y="754"/>
                    <a:pt x="642" y="754"/>
                  </a:cubicBezTo>
                  <a:lnTo>
                    <a:pt x="489" y="921"/>
                  </a:lnTo>
                  <a:lnTo>
                    <a:pt x="196" y="2260"/>
                  </a:lnTo>
                  <a:cubicBezTo>
                    <a:pt x="377" y="2274"/>
                    <a:pt x="572" y="2330"/>
                    <a:pt x="726" y="2428"/>
                  </a:cubicBezTo>
                  <a:cubicBezTo>
                    <a:pt x="991" y="2567"/>
                    <a:pt x="1284" y="2665"/>
                    <a:pt x="1577" y="2734"/>
                  </a:cubicBezTo>
                  <a:lnTo>
                    <a:pt x="1925" y="1061"/>
                  </a:lnTo>
                  <a:cubicBezTo>
                    <a:pt x="1925" y="1061"/>
                    <a:pt x="2400" y="768"/>
                    <a:pt x="2400" y="586"/>
                  </a:cubicBezTo>
                  <a:cubicBezTo>
                    <a:pt x="2400" y="394"/>
                    <a:pt x="1429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62"/>
            <p:cNvSpPr/>
            <p:nvPr/>
          </p:nvSpPr>
          <p:spPr>
            <a:xfrm flipH="1">
              <a:off x="1405376" y="1255207"/>
              <a:ext cx="152734" cy="164694"/>
            </a:xfrm>
            <a:custGeom>
              <a:avLst/>
              <a:gdLst/>
              <a:ahLst/>
              <a:cxnLst/>
              <a:rect l="l" t="t" r="r" b="b"/>
              <a:pathLst>
                <a:path w="1954" h="2107" extrusionOk="0">
                  <a:moveTo>
                    <a:pt x="322" y="0"/>
                  </a:moveTo>
                  <a:lnTo>
                    <a:pt x="1" y="1618"/>
                  </a:lnTo>
                  <a:cubicBezTo>
                    <a:pt x="43" y="1618"/>
                    <a:pt x="84" y="1618"/>
                    <a:pt x="126" y="1632"/>
                  </a:cubicBezTo>
                  <a:lnTo>
                    <a:pt x="419" y="321"/>
                  </a:lnTo>
                  <a:cubicBezTo>
                    <a:pt x="669" y="550"/>
                    <a:pt x="990" y="673"/>
                    <a:pt x="1316" y="673"/>
                  </a:cubicBezTo>
                  <a:cubicBezTo>
                    <a:pt x="1445" y="673"/>
                    <a:pt x="1575" y="654"/>
                    <a:pt x="1702" y="614"/>
                  </a:cubicBezTo>
                  <a:lnTo>
                    <a:pt x="1702" y="614"/>
                  </a:lnTo>
                  <a:lnTo>
                    <a:pt x="1368" y="2078"/>
                  </a:lnTo>
                  <a:lnTo>
                    <a:pt x="1465" y="2106"/>
                  </a:lnTo>
                  <a:lnTo>
                    <a:pt x="1954" y="349"/>
                  </a:lnTo>
                  <a:lnTo>
                    <a:pt x="1647" y="460"/>
                  </a:lnTo>
                  <a:cubicBezTo>
                    <a:pt x="1550" y="490"/>
                    <a:pt x="1444" y="504"/>
                    <a:pt x="1340" y="504"/>
                  </a:cubicBezTo>
                  <a:cubicBezTo>
                    <a:pt x="1249" y="504"/>
                    <a:pt x="1159" y="494"/>
                    <a:pt x="1075" y="474"/>
                  </a:cubicBezTo>
                  <a:cubicBezTo>
                    <a:pt x="880" y="433"/>
                    <a:pt x="684" y="335"/>
                    <a:pt x="531" y="195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62"/>
            <p:cNvSpPr/>
            <p:nvPr/>
          </p:nvSpPr>
          <p:spPr>
            <a:xfrm flipH="1">
              <a:off x="1505662" y="1346739"/>
              <a:ext cx="21886" cy="48071"/>
            </a:xfrm>
            <a:custGeom>
              <a:avLst/>
              <a:gdLst/>
              <a:ahLst/>
              <a:cxnLst/>
              <a:rect l="l" t="t" r="r" b="b"/>
              <a:pathLst>
                <a:path w="280" h="615" extrusionOk="0">
                  <a:moveTo>
                    <a:pt x="168" y="615"/>
                  </a:moveTo>
                  <a:lnTo>
                    <a:pt x="182" y="615"/>
                  </a:lnTo>
                  <a:lnTo>
                    <a:pt x="279" y="29"/>
                  </a:lnTo>
                  <a:lnTo>
                    <a:pt x="154" y="1"/>
                  </a:lnTo>
                  <a:lnTo>
                    <a:pt x="0" y="517"/>
                  </a:lnTo>
                  <a:cubicBezTo>
                    <a:pt x="56" y="545"/>
                    <a:pt x="112" y="573"/>
                    <a:pt x="168" y="6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62"/>
            <p:cNvSpPr/>
            <p:nvPr/>
          </p:nvSpPr>
          <p:spPr>
            <a:xfrm flipH="1">
              <a:off x="1416241" y="1266072"/>
              <a:ext cx="98253" cy="31657"/>
            </a:xfrm>
            <a:custGeom>
              <a:avLst/>
              <a:gdLst/>
              <a:ahLst/>
              <a:cxnLst/>
              <a:rect l="l" t="t" r="r" b="b"/>
              <a:pathLst>
                <a:path w="1257" h="405" extrusionOk="0">
                  <a:moveTo>
                    <a:pt x="1" y="1"/>
                  </a:moveTo>
                  <a:cubicBezTo>
                    <a:pt x="209" y="320"/>
                    <a:pt x="496" y="405"/>
                    <a:pt x="743" y="405"/>
                  </a:cubicBezTo>
                  <a:cubicBezTo>
                    <a:pt x="1026" y="405"/>
                    <a:pt x="1256" y="294"/>
                    <a:pt x="1256" y="294"/>
                  </a:cubicBezTo>
                  <a:lnTo>
                    <a:pt x="1256" y="294"/>
                  </a:lnTo>
                  <a:cubicBezTo>
                    <a:pt x="1103" y="337"/>
                    <a:pt x="964" y="355"/>
                    <a:pt x="839" y="355"/>
                  </a:cubicBezTo>
                  <a:cubicBezTo>
                    <a:pt x="280" y="35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62"/>
            <p:cNvSpPr/>
            <p:nvPr/>
          </p:nvSpPr>
          <p:spPr>
            <a:xfrm flipH="1">
              <a:off x="1314861" y="1195880"/>
              <a:ext cx="274594" cy="103803"/>
            </a:xfrm>
            <a:custGeom>
              <a:avLst/>
              <a:gdLst/>
              <a:ahLst/>
              <a:cxnLst/>
              <a:rect l="l" t="t" r="r" b="b"/>
              <a:pathLst>
                <a:path w="3513" h="1328" extrusionOk="0">
                  <a:moveTo>
                    <a:pt x="1125" y="257"/>
                  </a:moveTo>
                  <a:cubicBezTo>
                    <a:pt x="1462" y="257"/>
                    <a:pt x="1950" y="382"/>
                    <a:pt x="2243" y="550"/>
                  </a:cubicBezTo>
                  <a:cubicBezTo>
                    <a:pt x="2717" y="829"/>
                    <a:pt x="2355" y="982"/>
                    <a:pt x="2173" y="1038"/>
                  </a:cubicBezTo>
                  <a:lnTo>
                    <a:pt x="2076" y="1066"/>
                  </a:lnTo>
                  <a:cubicBezTo>
                    <a:pt x="1945" y="1096"/>
                    <a:pt x="1807" y="1119"/>
                    <a:pt x="1667" y="1119"/>
                  </a:cubicBezTo>
                  <a:cubicBezTo>
                    <a:pt x="1613" y="1119"/>
                    <a:pt x="1558" y="1116"/>
                    <a:pt x="1504" y="1108"/>
                  </a:cubicBezTo>
                  <a:cubicBezTo>
                    <a:pt x="1322" y="1066"/>
                    <a:pt x="1141" y="968"/>
                    <a:pt x="1016" y="815"/>
                  </a:cubicBezTo>
                  <a:cubicBezTo>
                    <a:pt x="988" y="787"/>
                    <a:pt x="946" y="745"/>
                    <a:pt x="918" y="717"/>
                  </a:cubicBezTo>
                  <a:cubicBezTo>
                    <a:pt x="604" y="382"/>
                    <a:pt x="789" y="257"/>
                    <a:pt x="1125" y="257"/>
                  </a:cubicBezTo>
                  <a:close/>
                  <a:moveTo>
                    <a:pt x="861" y="1"/>
                  </a:moveTo>
                  <a:cubicBezTo>
                    <a:pt x="290" y="1"/>
                    <a:pt x="0" y="235"/>
                    <a:pt x="695" y="871"/>
                  </a:cubicBezTo>
                  <a:cubicBezTo>
                    <a:pt x="890" y="1094"/>
                    <a:pt x="1155" y="1247"/>
                    <a:pt x="1448" y="1317"/>
                  </a:cubicBezTo>
                  <a:cubicBezTo>
                    <a:pt x="1521" y="1324"/>
                    <a:pt x="1594" y="1328"/>
                    <a:pt x="1667" y="1328"/>
                  </a:cubicBezTo>
                  <a:cubicBezTo>
                    <a:pt x="1886" y="1328"/>
                    <a:pt x="2103" y="1296"/>
                    <a:pt x="2313" y="1233"/>
                  </a:cubicBezTo>
                  <a:cubicBezTo>
                    <a:pt x="2313" y="1233"/>
                    <a:pt x="3512" y="1010"/>
                    <a:pt x="2578" y="452"/>
                  </a:cubicBezTo>
                  <a:cubicBezTo>
                    <a:pt x="2126" y="193"/>
                    <a:pt x="137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62"/>
            <p:cNvSpPr/>
            <p:nvPr/>
          </p:nvSpPr>
          <p:spPr>
            <a:xfrm flipH="1">
              <a:off x="1377002" y="1215499"/>
              <a:ext cx="165475" cy="61594"/>
            </a:xfrm>
            <a:custGeom>
              <a:avLst/>
              <a:gdLst/>
              <a:ahLst/>
              <a:cxnLst/>
              <a:rect l="l" t="t" r="r" b="b"/>
              <a:pathLst>
                <a:path w="2117" h="788" extrusionOk="0">
                  <a:moveTo>
                    <a:pt x="531" y="1"/>
                  </a:moveTo>
                  <a:cubicBezTo>
                    <a:pt x="190" y="1"/>
                    <a:pt x="1" y="129"/>
                    <a:pt x="317" y="466"/>
                  </a:cubicBezTo>
                  <a:cubicBezTo>
                    <a:pt x="317" y="455"/>
                    <a:pt x="308" y="243"/>
                    <a:pt x="635" y="243"/>
                  </a:cubicBezTo>
                  <a:cubicBezTo>
                    <a:pt x="713" y="243"/>
                    <a:pt x="810" y="255"/>
                    <a:pt x="931" y="285"/>
                  </a:cubicBezTo>
                  <a:cubicBezTo>
                    <a:pt x="1572" y="452"/>
                    <a:pt x="1572" y="787"/>
                    <a:pt x="1572" y="787"/>
                  </a:cubicBezTo>
                  <a:cubicBezTo>
                    <a:pt x="1754" y="731"/>
                    <a:pt x="2116" y="578"/>
                    <a:pt x="1642" y="299"/>
                  </a:cubicBezTo>
                  <a:cubicBezTo>
                    <a:pt x="1351" y="126"/>
                    <a:pt x="868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62"/>
            <p:cNvSpPr/>
            <p:nvPr/>
          </p:nvSpPr>
          <p:spPr>
            <a:xfrm flipH="1">
              <a:off x="1369420" y="1198225"/>
              <a:ext cx="194084" cy="99817"/>
            </a:xfrm>
            <a:custGeom>
              <a:avLst/>
              <a:gdLst/>
              <a:ahLst/>
              <a:cxnLst/>
              <a:rect l="l" t="t" r="r" b="b"/>
              <a:pathLst>
                <a:path w="2483" h="1277" extrusionOk="0">
                  <a:moveTo>
                    <a:pt x="628" y="60"/>
                  </a:moveTo>
                  <a:cubicBezTo>
                    <a:pt x="1758" y="199"/>
                    <a:pt x="2148" y="450"/>
                    <a:pt x="2274" y="645"/>
                  </a:cubicBezTo>
                  <a:cubicBezTo>
                    <a:pt x="2343" y="757"/>
                    <a:pt x="2302" y="910"/>
                    <a:pt x="2190" y="966"/>
                  </a:cubicBezTo>
                  <a:cubicBezTo>
                    <a:pt x="1909" y="1121"/>
                    <a:pt x="1664" y="1172"/>
                    <a:pt x="1465" y="1172"/>
                  </a:cubicBezTo>
                  <a:cubicBezTo>
                    <a:pt x="1092" y="1172"/>
                    <a:pt x="879" y="994"/>
                    <a:pt x="879" y="994"/>
                  </a:cubicBezTo>
                  <a:cubicBezTo>
                    <a:pt x="195" y="534"/>
                    <a:pt x="251" y="283"/>
                    <a:pt x="377" y="157"/>
                  </a:cubicBezTo>
                  <a:cubicBezTo>
                    <a:pt x="446" y="87"/>
                    <a:pt x="544" y="60"/>
                    <a:pt x="628" y="60"/>
                  </a:cubicBezTo>
                  <a:close/>
                  <a:moveTo>
                    <a:pt x="454" y="0"/>
                  </a:moveTo>
                  <a:cubicBezTo>
                    <a:pt x="369" y="0"/>
                    <a:pt x="282" y="31"/>
                    <a:pt x="223" y="101"/>
                  </a:cubicBezTo>
                  <a:cubicBezTo>
                    <a:pt x="70" y="241"/>
                    <a:pt x="0" y="548"/>
                    <a:pt x="795" y="1064"/>
                  </a:cubicBezTo>
                  <a:cubicBezTo>
                    <a:pt x="795" y="1064"/>
                    <a:pt x="1044" y="1277"/>
                    <a:pt x="1483" y="1277"/>
                  </a:cubicBezTo>
                  <a:cubicBezTo>
                    <a:pt x="1709" y="1277"/>
                    <a:pt x="1984" y="1220"/>
                    <a:pt x="2302" y="1050"/>
                  </a:cubicBezTo>
                  <a:cubicBezTo>
                    <a:pt x="2441" y="966"/>
                    <a:pt x="2483" y="799"/>
                    <a:pt x="2399" y="659"/>
                  </a:cubicBezTo>
                  <a:cubicBezTo>
                    <a:pt x="2260" y="436"/>
                    <a:pt x="1813" y="143"/>
                    <a:pt x="502" y="4"/>
                  </a:cubicBezTo>
                  <a:cubicBezTo>
                    <a:pt x="486" y="2"/>
                    <a:pt x="470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62"/>
            <p:cNvSpPr/>
            <p:nvPr/>
          </p:nvSpPr>
          <p:spPr>
            <a:xfrm flipH="1">
              <a:off x="1527470" y="1198459"/>
              <a:ext cx="66597" cy="58936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848" y="1"/>
                  </a:moveTo>
                  <a:cubicBezTo>
                    <a:pt x="792" y="1"/>
                    <a:pt x="1" y="14"/>
                    <a:pt x="782" y="754"/>
                  </a:cubicBezTo>
                  <a:cubicBezTo>
                    <a:pt x="782" y="754"/>
                    <a:pt x="210" y="126"/>
                    <a:pt x="851" y="1"/>
                  </a:cubicBezTo>
                  <a:cubicBezTo>
                    <a:pt x="851" y="1"/>
                    <a:pt x="850" y="1"/>
                    <a:pt x="848" y="1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62"/>
            <p:cNvSpPr/>
            <p:nvPr/>
          </p:nvSpPr>
          <p:spPr>
            <a:xfrm flipH="1">
              <a:off x="1341046" y="1233399"/>
              <a:ext cx="52371" cy="47993"/>
            </a:xfrm>
            <a:custGeom>
              <a:avLst/>
              <a:gdLst/>
              <a:ahLst/>
              <a:cxnLst/>
              <a:rect l="l" t="t" r="r" b="b"/>
              <a:pathLst>
                <a:path w="670" h="614" extrusionOk="0">
                  <a:moveTo>
                    <a:pt x="0" y="0"/>
                  </a:moveTo>
                  <a:cubicBezTo>
                    <a:pt x="530" y="377"/>
                    <a:pt x="84" y="614"/>
                    <a:pt x="84" y="614"/>
                  </a:cubicBezTo>
                  <a:cubicBezTo>
                    <a:pt x="669" y="37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C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62"/>
            <p:cNvSpPr/>
            <p:nvPr/>
          </p:nvSpPr>
          <p:spPr>
            <a:xfrm flipH="1">
              <a:off x="1417335" y="1263884"/>
              <a:ext cx="109118" cy="37363"/>
            </a:xfrm>
            <a:custGeom>
              <a:avLst/>
              <a:gdLst/>
              <a:ahLst/>
              <a:cxnLst/>
              <a:rect l="l" t="t" r="r" b="b"/>
              <a:pathLst>
                <a:path w="1396" h="47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60" y="477"/>
                    <a:pt x="935" y="477"/>
                  </a:cubicBezTo>
                  <a:cubicBezTo>
                    <a:pt x="1076" y="477"/>
                    <a:pt x="1230" y="449"/>
                    <a:pt x="1395" y="377"/>
                  </a:cubicBezTo>
                  <a:lnTo>
                    <a:pt x="1395" y="377"/>
                  </a:lnTo>
                  <a:cubicBezTo>
                    <a:pt x="1281" y="407"/>
                    <a:pt x="1165" y="421"/>
                    <a:pt x="1049" y="421"/>
                  </a:cubicBezTo>
                  <a:cubicBezTo>
                    <a:pt x="668" y="421"/>
                    <a:pt x="289" y="268"/>
                    <a:pt x="0" y="1"/>
                  </a:cubicBezTo>
                  <a:close/>
                </a:path>
              </a:pathLst>
            </a:custGeom>
            <a:solidFill>
              <a:srgbClr val="E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62"/>
            <p:cNvSpPr/>
            <p:nvPr/>
          </p:nvSpPr>
          <p:spPr>
            <a:xfrm flipH="1">
              <a:off x="3421329" y="3041047"/>
              <a:ext cx="269357" cy="438818"/>
            </a:xfrm>
            <a:custGeom>
              <a:avLst/>
              <a:gdLst/>
              <a:ahLst/>
              <a:cxnLst/>
              <a:rect l="l" t="t" r="r" b="b"/>
              <a:pathLst>
                <a:path w="3446" h="5614" extrusionOk="0">
                  <a:moveTo>
                    <a:pt x="1981" y="1"/>
                  </a:moveTo>
                  <a:lnTo>
                    <a:pt x="1939" y="29"/>
                  </a:lnTo>
                  <a:cubicBezTo>
                    <a:pt x="1502" y="194"/>
                    <a:pt x="1035" y="289"/>
                    <a:pt x="572" y="289"/>
                  </a:cubicBezTo>
                  <a:cubicBezTo>
                    <a:pt x="488" y="289"/>
                    <a:pt x="405" y="286"/>
                    <a:pt x="321" y="280"/>
                  </a:cubicBezTo>
                  <a:lnTo>
                    <a:pt x="321" y="280"/>
                  </a:lnTo>
                  <a:lnTo>
                    <a:pt x="530" y="1187"/>
                  </a:lnTo>
                  <a:cubicBezTo>
                    <a:pt x="182" y="1577"/>
                    <a:pt x="0" y="2093"/>
                    <a:pt x="0" y="2623"/>
                  </a:cubicBezTo>
                  <a:cubicBezTo>
                    <a:pt x="14" y="3544"/>
                    <a:pt x="600" y="4520"/>
                    <a:pt x="1716" y="5483"/>
                  </a:cubicBezTo>
                  <a:cubicBezTo>
                    <a:pt x="1821" y="5571"/>
                    <a:pt x="1948" y="5614"/>
                    <a:pt x="2072" y="5614"/>
                  </a:cubicBezTo>
                  <a:cubicBezTo>
                    <a:pt x="2262" y="5614"/>
                    <a:pt x="2446" y="5515"/>
                    <a:pt x="2539" y="5329"/>
                  </a:cubicBezTo>
                  <a:cubicBezTo>
                    <a:pt x="3250" y="4018"/>
                    <a:pt x="3446" y="2916"/>
                    <a:pt x="3111" y="2037"/>
                  </a:cubicBezTo>
                  <a:cubicBezTo>
                    <a:pt x="2930" y="1549"/>
                    <a:pt x="2581" y="1131"/>
                    <a:pt x="2107" y="894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62"/>
            <p:cNvSpPr/>
            <p:nvPr/>
          </p:nvSpPr>
          <p:spPr>
            <a:xfrm flipH="1">
              <a:off x="3364659" y="3041047"/>
              <a:ext cx="406692" cy="439600"/>
            </a:xfrm>
            <a:custGeom>
              <a:avLst/>
              <a:gdLst/>
              <a:ahLst/>
              <a:cxnLst/>
              <a:rect l="l" t="t" r="r" b="b"/>
              <a:pathLst>
                <a:path w="5203" h="5624" extrusionOk="0">
                  <a:moveTo>
                    <a:pt x="3027" y="1"/>
                  </a:moveTo>
                  <a:lnTo>
                    <a:pt x="2971" y="29"/>
                  </a:lnTo>
                  <a:cubicBezTo>
                    <a:pt x="2929" y="43"/>
                    <a:pt x="2887" y="57"/>
                    <a:pt x="2846" y="71"/>
                  </a:cubicBezTo>
                  <a:lnTo>
                    <a:pt x="2971" y="963"/>
                  </a:lnTo>
                  <a:cubicBezTo>
                    <a:pt x="2971" y="963"/>
                    <a:pt x="5203" y="1884"/>
                    <a:pt x="3404" y="5246"/>
                  </a:cubicBezTo>
                  <a:cubicBezTo>
                    <a:pt x="3335" y="5357"/>
                    <a:pt x="3215" y="5415"/>
                    <a:pt x="3093" y="5415"/>
                  </a:cubicBezTo>
                  <a:cubicBezTo>
                    <a:pt x="3016" y="5415"/>
                    <a:pt x="2938" y="5392"/>
                    <a:pt x="2874" y="5343"/>
                  </a:cubicBezTo>
                  <a:cubicBezTo>
                    <a:pt x="0" y="2846"/>
                    <a:pt x="1772" y="1242"/>
                    <a:pt x="1772" y="1242"/>
                  </a:cubicBezTo>
                  <a:lnTo>
                    <a:pt x="1548" y="294"/>
                  </a:lnTo>
                  <a:lnTo>
                    <a:pt x="1339" y="294"/>
                  </a:lnTo>
                  <a:lnTo>
                    <a:pt x="1562" y="1187"/>
                  </a:lnTo>
                  <a:cubicBezTo>
                    <a:pt x="1214" y="1577"/>
                    <a:pt x="1018" y="2093"/>
                    <a:pt x="1032" y="2623"/>
                  </a:cubicBezTo>
                  <a:cubicBezTo>
                    <a:pt x="1046" y="3558"/>
                    <a:pt x="1618" y="4520"/>
                    <a:pt x="2748" y="5497"/>
                  </a:cubicBezTo>
                  <a:cubicBezTo>
                    <a:pt x="2851" y="5583"/>
                    <a:pt x="2972" y="5624"/>
                    <a:pt x="3092" y="5624"/>
                  </a:cubicBezTo>
                  <a:cubicBezTo>
                    <a:pt x="3282" y="5624"/>
                    <a:pt x="3468" y="5523"/>
                    <a:pt x="3571" y="5343"/>
                  </a:cubicBezTo>
                  <a:cubicBezTo>
                    <a:pt x="4282" y="4018"/>
                    <a:pt x="4478" y="2916"/>
                    <a:pt x="4143" y="2037"/>
                  </a:cubicBezTo>
                  <a:cubicBezTo>
                    <a:pt x="3962" y="1549"/>
                    <a:pt x="3613" y="1131"/>
                    <a:pt x="3139" y="894"/>
                  </a:cubicBezTo>
                  <a:lnTo>
                    <a:pt x="30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0" name="Google Shape;6330;p62"/>
            <p:cNvGrpSpPr/>
            <p:nvPr/>
          </p:nvGrpSpPr>
          <p:grpSpPr>
            <a:xfrm flipH="1">
              <a:off x="4" y="410164"/>
              <a:ext cx="3753917" cy="2900285"/>
              <a:chOff x="2760165" y="1226275"/>
              <a:chExt cx="2684053" cy="2073706"/>
            </a:xfrm>
          </p:grpSpPr>
          <p:sp>
            <p:nvSpPr>
              <p:cNvPr id="6331" name="Google Shape;6331;p62"/>
              <p:cNvSpPr/>
              <p:nvPr/>
            </p:nvSpPr>
            <p:spPr>
              <a:xfrm>
                <a:off x="2760165" y="1252039"/>
                <a:ext cx="2684053" cy="2047942"/>
              </a:xfrm>
              <a:custGeom>
                <a:avLst/>
                <a:gdLst/>
                <a:ahLst/>
                <a:cxnLst/>
                <a:rect l="l" t="t" r="r" b="b"/>
                <a:pathLst>
                  <a:path w="48026" h="36644" extrusionOk="0">
                    <a:moveTo>
                      <a:pt x="36743" y="5747"/>
                    </a:moveTo>
                    <a:cubicBezTo>
                      <a:pt x="38681" y="5748"/>
                      <a:pt x="39796" y="6431"/>
                      <a:pt x="40047" y="7784"/>
                    </a:cubicBezTo>
                    <a:cubicBezTo>
                      <a:pt x="40340" y="9471"/>
                      <a:pt x="39307" y="12163"/>
                      <a:pt x="37271" y="14953"/>
                    </a:cubicBezTo>
                    <a:cubicBezTo>
                      <a:pt x="36043" y="14451"/>
                      <a:pt x="34942" y="13698"/>
                      <a:pt x="34035" y="12735"/>
                    </a:cubicBezTo>
                    <a:cubicBezTo>
                      <a:pt x="32473" y="11034"/>
                      <a:pt x="31817" y="9067"/>
                      <a:pt x="32361" y="7714"/>
                    </a:cubicBezTo>
                    <a:cubicBezTo>
                      <a:pt x="32849" y="6528"/>
                      <a:pt x="34216" y="5859"/>
                      <a:pt x="36336" y="5761"/>
                    </a:cubicBezTo>
                    <a:cubicBezTo>
                      <a:pt x="36472" y="5747"/>
                      <a:pt x="36608" y="5747"/>
                      <a:pt x="36743" y="5747"/>
                    </a:cubicBezTo>
                    <a:close/>
                    <a:moveTo>
                      <a:pt x="13489" y="20379"/>
                    </a:moveTo>
                    <a:cubicBezTo>
                      <a:pt x="14339" y="20379"/>
                      <a:pt x="14939" y="20574"/>
                      <a:pt x="15148" y="20923"/>
                    </a:cubicBezTo>
                    <a:cubicBezTo>
                      <a:pt x="15497" y="21481"/>
                      <a:pt x="14883" y="22904"/>
                      <a:pt x="11996" y="25010"/>
                    </a:cubicBezTo>
                    <a:cubicBezTo>
                      <a:pt x="11062" y="25680"/>
                      <a:pt x="10155" y="26028"/>
                      <a:pt x="9318" y="26028"/>
                    </a:cubicBezTo>
                    <a:cubicBezTo>
                      <a:pt x="8760" y="26028"/>
                      <a:pt x="8202" y="25861"/>
                      <a:pt x="7728" y="25554"/>
                    </a:cubicBezTo>
                    <a:cubicBezTo>
                      <a:pt x="6905" y="25024"/>
                      <a:pt x="6207" y="24048"/>
                      <a:pt x="5775" y="22778"/>
                    </a:cubicBezTo>
                    <a:cubicBezTo>
                      <a:pt x="8718" y="21272"/>
                      <a:pt x="11592" y="20379"/>
                      <a:pt x="13489" y="20379"/>
                    </a:cubicBezTo>
                    <a:close/>
                    <a:moveTo>
                      <a:pt x="38429" y="0"/>
                    </a:moveTo>
                    <a:cubicBezTo>
                      <a:pt x="37689" y="0"/>
                      <a:pt x="36950" y="42"/>
                      <a:pt x="36211" y="140"/>
                    </a:cubicBezTo>
                    <a:cubicBezTo>
                      <a:pt x="32166" y="628"/>
                      <a:pt x="27646" y="2106"/>
                      <a:pt x="27102" y="3738"/>
                    </a:cubicBezTo>
                    <a:cubicBezTo>
                      <a:pt x="26963" y="4171"/>
                      <a:pt x="27088" y="4589"/>
                      <a:pt x="27493" y="4980"/>
                    </a:cubicBezTo>
                    <a:cubicBezTo>
                      <a:pt x="29655" y="7407"/>
                      <a:pt x="28707" y="12763"/>
                      <a:pt x="28400" y="14521"/>
                    </a:cubicBezTo>
                    <a:cubicBezTo>
                      <a:pt x="28288" y="15121"/>
                      <a:pt x="28288" y="15148"/>
                      <a:pt x="28330" y="15204"/>
                    </a:cubicBezTo>
                    <a:lnTo>
                      <a:pt x="28400" y="15288"/>
                    </a:lnTo>
                    <a:lnTo>
                      <a:pt x="28846" y="14883"/>
                    </a:lnTo>
                    <a:lnTo>
                      <a:pt x="28818" y="14855"/>
                    </a:lnTo>
                    <a:lnTo>
                      <a:pt x="28832" y="14730"/>
                    </a:lnTo>
                    <a:cubicBezTo>
                      <a:pt x="29334" y="12401"/>
                      <a:pt x="30213" y="6765"/>
                      <a:pt x="27814" y="4617"/>
                    </a:cubicBezTo>
                    <a:cubicBezTo>
                      <a:pt x="27563" y="4408"/>
                      <a:pt x="27479" y="4171"/>
                      <a:pt x="27563" y="3920"/>
                    </a:cubicBezTo>
                    <a:cubicBezTo>
                      <a:pt x="27939" y="2734"/>
                      <a:pt x="32012" y="1256"/>
                      <a:pt x="36281" y="726"/>
                    </a:cubicBezTo>
                    <a:cubicBezTo>
                      <a:pt x="37034" y="642"/>
                      <a:pt x="37787" y="586"/>
                      <a:pt x="38554" y="586"/>
                    </a:cubicBezTo>
                    <a:cubicBezTo>
                      <a:pt x="44719" y="586"/>
                      <a:pt x="46198" y="4255"/>
                      <a:pt x="46547" y="5817"/>
                    </a:cubicBezTo>
                    <a:cubicBezTo>
                      <a:pt x="47398" y="9667"/>
                      <a:pt x="45054" y="14033"/>
                      <a:pt x="41553" y="15176"/>
                    </a:cubicBezTo>
                    <a:cubicBezTo>
                      <a:pt x="40967" y="15358"/>
                      <a:pt x="40368" y="15455"/>
                      <a:pt x="39754" y="15455"/>
                    </a:cubicBezTo>
                    <a:cubicBezTo>
                      <a:pt x="39112" y="15455"/>
                      <a:pt x="38471" y="15358"/>
                      <a:pt x="37857" y="15162"/>
                    </a:cubicBezTo>
                    <a:cubicBezTo>
                      <a:pt x="39921" y="12303"/>
                      <a:pt x="40939" y="9499"/>
                      <a:pt x="40619" y="7686"/>
                    </a:cubicBezTo>
                    <a:cubicBezTo>
                      <a:pt x="40409" y="6528"/>
                      <a:pt x="39572" y="5161"/>
                      <a:pt x="36741" y="5161"/>
                    </a:cubicBezTo>
                    <a:lnTo>
                      <a:pt x="36295" y="5161"/>
                    </a:lnTo>
                    <a:cubicBezTo>
                      <a:pt x="33323" y="5301"/>
                      <a:pt x="32208" y="6514"/>
                      <a:pt x="31817" y="7491"/>
                    </a:cubicBezTo>
                    <a:cubicBezTo>
                      <a:pt x="31175" y="9067"/>
                      <a:pt x="31873" y="11271"/>
                      <a:pt x="33602" y="13140"/>
                    </a:cubicBezTo>
                    <a:cubicBezTo>
                      <a:pt x="34523" y="14130"/>
                      <a:pt x="35653" y="14911"/>
                      <a:pt x="36894" y="15441"/>
                    </a:cubicBezTo>
                    <a:cubicBezTo>
                      <a:pt x="34886" y="18064"/>
                      <a:pt x="32556" y="20030"/>
                      <a:pt x="30799" y="20588"/>
                    </a:cubicBezTo>
                    <a:cubicBezTo>
                      <a:pt x="30352" y="20728"/>
                      <a:pt x="29892" y="20784"/>
                      <a:pt x="29418" y="20784"/>
                    </a:cubicBezTo>
                    <a:cubicBezTo>
                      <a:pt x="26977" y="20784"/>
                      <a:pt x="23852" y="19207"/>
                      <a:pt x="20561" y="17534"/>
                    </a:cubicBezTo>
                    <a:cubicBezTo>
                      <a:pt x="16962" y="15706"/>
                      <a:pt x="13251" y="13823"/>
                      <a:pt x="10015" y="13823"/>
                    </a:cubicBezTo>
                    <a:cubicBezTo>
                      <a:pt x="9583" y="13823"/>
                      <a:pt x="9151" y="13865"/>
                      <a:pt x="8732" y="13935"/>
                    </a:cubicBezTo>
                    <a:cubicBezTo>
                      <a:pt x="6737" y="14284"/>
                      <a:pt x="5329" y="15832"/>
                      <a:pt x="4854" y="18175"/>
                    </a:cubicBezTo>
                    <a:cubicBezTo>
                      <a:pt x="4575" y="19612"/>
                      <a:pt x="4645" y="21091"/>
                      <a:pt x="5050" y="22485"/>
                    </a:cubicBezTo>
                    <a:cubicBezTo>
                      <a:pt x="3529" y="23294"/>
                      <a:pt x="2330" y="24173"/>
                      <a:pt x="1493" y="25108"/>
                    </a:cubicBezTo>
                    <a:cubicBezTo>
                      <a:pt x="363" y="26349"/>
                      <a:pt x="0" y="28107"/>
                      <a:pt x="516" y="29711"/>
                    </a:cubicBezTo>
                    <a:lnTo>
                      <a:pt x="865" y="30785"/>
                    </a:lnTo>
                    <a:cubicBezTo>
                      <a:pt x="2469" y="35764"/>
                      <a:pt x="2720" y="36532"/>
                      <a:pt x="2776" y="36587"/>
                    </a:cubicBezTo>
                    <a:lnTo>
                      <a:pt x="2832" y="36643"/>
                    </a:lnTo>
                    <a:lnTo>
                      <a:pt x="3250" y="36225"/>
                    </a:lnTo>
                    <a:lnTo>
                      <a:pt x="3208" y="36183"/>
                    </a:lnTo>
                    <a:cubicBezTo>
                      <a:pt x="3181" y="36099"/>
                      <a:pt x="3083" y="35792"/>
                      <a:pt x="2957" y="35402"/>
                    </a:cubicBezTo>
                    <a:cubicBezTo>
                      <a:pt x="2581" y="34188"/>
                      <a:pt x="1800" y="31691"/>
                      <a:pt x="1172" y="29794"/>
                    </a:cubicBezTo>
                    <a:cubicBezTo>
                      <a:pt x="628" y="28135"/>
                      <a:pt x="1074" y="26307"/>
                      <a:pt x="2330" y="25094"/>
                    </a:cubicBezTo>
                    <a:cubicBezTo>
                      <a:pt x="3208" y="24285"/>
                      <a:pt x="4185" y="23601"/>
                      <a:pt x="5231" y="23057"/>
                    </a:cubicBezTo>
                    <a:cubicBezTo>
                      <a:pt x="5719" y="24410"/>
                      <a:pt x="6486" y="25470"/>
                      <a:pt x="7393" y="26056"/>
                    </a:cubicBezTo>
                    <a:cubicBezTo>
                      <a:pt x="7965" y="26419"/>
                      <a:pt x="8634" y="26628"/>
                      <a:pt x="9318" y="26628"/>
                    </a:cubicBezTo>
                    <a:cubicBezTo>
                      <a:pt x="10266" y="26628"/>
                      <a:pt x="11285" y="26238"/>
                      <a:pt x="12331" y="25484"/>
                    </a:cubicBezTo>
                    <a:cubicBezTo>
                      <a:pt x="15107" y="23462"/>
                      <a:pt x="16306" y="21690"/>
                      <a:pt x="15637" y="20602"/>
                    </a:cubicBezTo>
                    <a:cubicBezTo>
                      <a:pt x="15316" y="20072"/>
                      <a:pt x="14563" y="19779"/>
                      <a:pt x="13461" y="19779"/>
                    </a:cubicBezTo>
                    <a:cubicBezTo>
                      <a:pt x="11522" y="19779"/>
                      <a:pt x="8579" y="20686"/>
                      <a:pt x="5580" y="22206"/>
                    </a:cubicBezTo>
                    <a:cubicBezTo>
                      <a:pt x="5231" y="20937"/>
                      <a:pt x="5189" y="19598"/>
                      <a:pt x="5426" y="18287"/>
                    </a:cubicBezTo>
                    <a:cubicBezTo>
                      <a:pt x="5677" y="17059"/>
                      <a:pt x="6445" y="14925"/>
                      <a:pt x="8830" y="14507"/>
                    </a:cubicBezTo>
                    <a:cubicBezTo>
                      <a:pt x="9220" y="14451"/>
                      <a:pt x="9611" y="14409"/>
                      <a:pt x="10015" y="14409"/>
                    </a:cubicBezTo>
                    <a:cubicBezTo>
                      <a:pt x="13112" y="14409"/>
                      <a:pt x="16753" y="16264"/>
                      <a:pt x="20295" y="18050"/>
                    </a:cubicBezTo>
                    <a:cubicBezTo>
                      <a:pt x="23657" y="19751"/>
                      <a:pt x="26823" y="21369"/>
                      <a:pt x="29432" y="21369"/>
                    </a:cubicBezTo>
                    <a:cubicBezTo>
                      <a:pt x="29948" y="21369"/>
                      <a:pt x="30464" y="21300"/>
                      <a:pt x="30966" y="21146"/>
                    </a:cubicBezTo>
                    <a:cubicBezTo>
                      <a:pt x="32905" y="20533"/>
                      <a:pt x="35388" y="18426"/>
                      <a:pt x="37480" y="15665"/>
                    </a:cubicBezTo>
                    <a:cubicBezTo>
                      <a:pt x="38219" y="15916"/>
                      <a:pt x="38973" y="16041"/>
                      <a:pt x="39754" y="16041"/>
                    </a:cubicBezTo>
                    <a:cubicBezTo>
                      <a:pt x="40423" y="16041"/>
                      <a:pt x="41093" y="15943"/>
                      <a:pt x="41734" y="15734"/>
                    </a:cubicBezTo>
                    <a:cubicBezTo>
                      <a:pt x="45515" y="14507"/>
                      <a:pt x="48025" y="9806"/>
                      <a:pt x="47119" y="5677"/>
                    </a:cubicBezTo>
                    <a:cubicBezTo>
                      <a:pt x="46324" y="2065"/>
                      <a:pt x="43157" y="0"/>
                      <a:pt x="384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62"/>
              <p:cNvSpPr/>
              <p:nvPr/>
            </p:nvSpPr>
            <p:spPr>
              <a:xfrm>
                <a:off x="2766369" y="1226275"/>
                <a:ext cx="2671590" cy="2066664"/>
              </a:xfrm>
              <a:custGeom>
                <a:avLst/>
                <a:gdLst/>
                <a:ahLst/>
                <a:cxnLst/>
                <a:rect l="l" t="t" r="r" b="b"/>
                <a:pathLst>
                  <a:path w="47803" h="36979" extrusionOk="0">
                    <a:moveTo>
                      <a:pt x="2735" y="36979"/>
                    </a:moveTo>
                    <a:cubicBezTo>
                      <a:pt x="2665" y="36923"/>
                      <a:pt x="1396" y="32906"/>
                      <a:pt x="517" y="30144"/>
                    </a:cubicBezTo>
                    <a:cubicBezTo>
                      <a:pt x="1" y="28582"/>
                      <a:pt x="364" y="26852"/>
                      <a:pt x="1465" y="25625"/>
                    </a:cubicBezTo>
                    <a:cubicBezTo>
                      <a:pt x="2316" y="24704"/>
                      <a:pt x="3516" y="23825"/>
                      <a:pt x="5064" y="22988"/>
                    </a:cubicBezTo>
                    <a:cubicBezTo>
                      <a:pt x="4646" y="21579"/>
                      <a:pt x="4562" y="20101"/>
                      <a:pt x="4841" y="18650"/>
                    </a:cubicBezTo>
                    <a:cubicBezTo>
                      <a:pt x="5301" y="16349"/>
                      <a:pt x="6696" y="14828"/>
                      <a:pt x="8635" y="14480"/>
                    </a:cubicBezTo>
                    <a:cubicBezTo>
                      <a:pt x="12122" y="13880"/>
                      <a:pt x="16335" y="16014"/>
                      <a:pt x="20408" y="18078"/>
                    </a:cubicBezTo>
                    <a:cubicBezTo>
                      <a:pt x="24355" y="20087"/>
                      <a:pt x="28093" y="21970"/>
                      <a:pt x="30716" y="21133"/>
                    </a:cubicBezTo>
                    <a:cubicBezTo>
                      <a:pt x="32613" y="20533"/>
                      <a:pt x="35040" y="18371"/>
                      <a:pt x="36937" y="15860"/>
                    </a:cubicBezTo>
                    <a:cubicBezTo>
                      <a:pt x="35653" y="15344"/>
                      <a:pt x="34496" y="14535"/>
                      <a:pt x="33561" y="13531"/>
                    </a:cubicBezTo>
                    <a:cubicBezTo>
                      <a:pt x="31859" y="11690"/>
                      <a:pt x="31162" y="9514"/>
                      <a:pt x="31790" y="7993"/>
                    </a:cubicBezTo>
                    <a:cubicBezTo>
                      <a:pt x="32180" y="7031"/>
                      <a:pt x="33254" y="5859"/>
                      <a:pt x="36184" y="5734"/>
                    </a:cubicBezTo>
                    <a:cubicBezTo>
                      <a:pt x="39294" y="5580"/>
                      <a:pt x="40201" y="6975"/>
                      <a:pt x="40410" y="8175"/>
                    </a:cubicBezTo>
                    <a:cubicBezTo>
                      <a:pt x="40759" y="10169"/>
                      <a:pt x="39475" y="13085"/>
                      <a:pt x="37578" y="15693"/>
                    </a:cubicBezTo>
                    <a:cubicBezTo>
                      <a:pt x="38848" y="16126"/>
                      <a:pt x="40201" y="16139"/>
                      <a:pt x="41470" y="15735"/>
                    </a:cubicBezTo>
                    <a:cubicBezTo>
                      <a:pt x="45027" y="14577"/>
                      <a:pt x="47384" y="10156"/>
                      <a:pt x="46519" y="6264"/>
                    </a:cubicBezTo>
                    <a:cubicBezTo>
                      <a:pt x="46101" y="4381"/>
                      <a:pt x="44274" y="126"/>
                      <a:pt x="36156" y="1103"/>
                    </a:cubicBezTo>
                    <a:cubicBezTo>
                      <a:pt x="31302" y="1689"/>
                      <a:pt x="25959" y="3669"/>
                      <a:pt x="27633" y="5176"/>
                    </a:cubicBezTo>
                    <a:cubicBezTo>
                      <a:pt x="30493" y="7728"/>
                      <a:pt x="28568" y="15330"/>
                      <a:pt x="28596" y="15358"/>
                    </a:cubicBezTo>
                    <a:lnTo>
                      <a:pt x="28289" y="15623"/>
                    </a:lnTo>
                    <a:cubicBezTo>
                      <a:pt x="28191" y="15498"/>
                      <a:pt x="30088" y="8342"/>
                      <a:pt x="27452" y="5399"/>
                    </a:cubicBezTo>
                    <a:cubicBezTo>
                      <a:pt x="25429" y="3432"/>
                      <a:pt x="31106" y="1312"/>
                      <a:pt x="36114" y="712"/>
                    </a:cubicBezTo>
                    <a:cubicBezTo>
                      <a:pt x="41958" y="1"/>
                      <a:pt x="45989" y="2051"/>
                      <a:pt x="46910" y="6180"/>
                    </a:cubicBezTo>
                    <a:cubicBezTo>
                      <a:pt x="47803" y="10253"/>
                      <a:pt x="45320" y="14898"/>
                      <a:pt x="41582" y="16112"/>
                    </a:cubicBezTo>
                    <a:cubicBezTo>
                      <a:pt x="40201" y="16558"/>
                      <a:pt x="38708" y="16530"/>
                      <a:pt x="37327" y="16028"/>
                    </a:cubicBezTo>
                    <a:cubicBezTo>
                      <a:pt x="35375" y="18650"/>
                      <a:pt x="32850" y="20882"/>
                      <a:pt x="30827" y="21524"/>
                    </a:cubicBezTo>
                    <a:cubicBezTo>
                      <a:pt x="28052" y="22416"/>
                      <a:pt x="24244" y="20477"/>
                      <a:pt x="20212" y="18441"/>
                    </a:cubicBezTo>
                    <a:cubicBezTo>
                      <a:pt x="16195" y="16404"/>
                      <a:pt x="12066" y="14284"/>
                      <a:pt x="8705" y="14870"/>
                    </a:cubicBezTo>
                    <a:cubicBezTo>
                      <a:pt x="6264" y="15303"/>
                      <a:pt x="5483" y="17479"/>
                      <a:pt x="5218" y="18734"/>
                    </a:cubicBezTo>
                    <a:cubicBezTo>
                      <a:pt x="4953" y="20087"/>
                      <a:pt x="5022" y="21482"/>
                      <a:pt x="5399" y="22807"/>
                    </a:cubicBezTo>
                    <a:cubicBezTo>
                      <a:pt x="10211" y="20352"/>
                      <a:pt x="14507" y="19613"/>
                      <a:pt x="15442" y="21119"/>
                    </a:cubicBezTo>
                    <a:cubicBezTo>
                      <a:pt x="16070" y="22151"/>
                      <a:pt x="14870" y="23881"/>
                      <a:pt x="12150" y="25862"/>
                    </a:cubicBezTo>
                    <a:cubicBezTo>
                      <a:pt x="9932" y="27466"/>
                      <a:pt x="8314" y="27061"/>
                      <a:pt x="7324" y="26434"/>
                    </a:cubicBezTo>
                    <a:cubicBezTo>
                      <a:pt x="6375" y="25820"/>
                      <a:pt x="5622" y="24704"/>
                      <a:pt x="5162" y="23379"/>
                    </a:cubicBezTo>
                    <a:cubicBezTo>
                      <a:pt x="4074" y="23937"/>
                      <a:pt x="3056" y="24648"/>
                      <a:pt x="2149" y="25485"/>
                    </a:cubicBezTo>
                    <a:cubicBezTo>
                      <a:pt x="852" y="26726"/>
                      <a:pt x="391" y="28596"/>
                      <a:pt x="963" y="30297"/>
                    </a:cubicBezTo>
                    <a:cubicBezTo>
                      <a:pt x="1828" y="32934"/>
                      <a:pt x="2986" y="36686"/>
                      <a:pt x="3000" y="36700"/>
                    </a:cubicBezTo>
                    <a:close/>
                    <a:moveTo>
                      <a:pt x="5525" y="23197"/>
                    </a:moveTo>
                    <a:cubicBezTo>
                      <a:pt x="5943" y="24467"/>
                      <a:pt x="6654" y="25527"/>
                      <a:pt x="7547" y="26099"/>
                    </a:cubicBezTo>
                    <a:cubicBezTo>
                      <a:pt x="8802" y="26908"/>
                      <a:pt x="10309" y="26713"/>
                      <a:pt x="11927" y="25555"/>
                    </a:cubicBezTo>
                    <a:cubicBezTo>
                      <a:pt x="14870" y="23407"/>
                      <a:pt x="15498" y="21970"/>
                      <a:pt x="15107" y="21328"/>
                    </a:cubicBezTo>
                    <a:cubicBezTo>
                      <a:pt x="14424" y="20212"/>
                      <a:pt x="10574" y="20603"/>
                      <a:pt x="5525" y="23197"/>
                    </a:cubicBezTo>
                    <a:close/>
                    <a:moveTo>
                      <a:pt x="36630" y="6110"/>
                    </a:moveTo>
                    <a:cubicBezTo>
                      <a:pt x="36490" y="6110"/>
                      <a:pt x="36351" y="6110"/>
                      <a:pt x="36197" y="6124"/>
                    </a:cubicBezTo>
                    <a:cubicBezTo>
                      <a:pt x="34049" y="6222"/>
                      <a:pt x="32641" y="6919"/>
                      <a:pt x="32152" y="8147"/>
                    </a:cubicBezTo>
                    <a:cubicBezTo>
                      <a:pt x="31581" y="9542"/>
                      <a:pt x="32236" y="11550"/>
                      <a:pt x="33840" y="13266"/>
                    </a:cubicBezTo>
                    <a:cubicBezTo>
                      <a:pt x="34761" y="14256"/>
                      <a:pt x="35905" y="15038"/>
                      <a:pt x="37174" y="15540"/>
                    </a:cubicBezTo>
                    <a:cubicBezTo>
                      <a:pt x="39043" y="12987"/>
                      <a:pt x="40354" y="10142"/>
                      <a:pt x="40005" y="8231"/>
                    </a:cubicBezTo>
                    <a:cubicBezTo>
                      <a:pt x="39768" y="6822"/>
                      <a:pt x="38625" y="6110"/>
                      <a:pt x="36630" y="6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667A"/>
                  </a:gs>
                  <a:gs pos="100000">
                    <a:srgbClr val="B01F3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3" name="Google Shape;6333;p62"/>
            <p:cNvSpPr/>
            <p:nvPr/>
          </p:nvSpPr>
          <p:spPr>
            <a:xfrm flipH="1">
              <a:off x="3459473" y="3247168"/>
              <a:ext cx="201822" cy="209404"/>
            </a:xfrm>
            <a:custGeom>
              <a:avLst/>
              <a:gdLst/>
              <a:ahLst/>
              <a:cxnLst/>
              <a:rect l="l" t="t" r="r" b="b"/>
              <a:pathLst>
                <a:path w="2582" h="2679" extrusionOk="0">
                  <a:moveTo>
                    <a:pt x="1242" y="251"/>
                  </a:moveTo>
                  <a:lnTo>
                    <a:pt x="1" y="474"/>
                  </a:lnTo>
                  <a:cubicBezTo>
                    <a:pt x="1" y="474"/>
                    <a:pt x="391" y="1841"/>
                    <a:pt x="1563" y="2623"/>
                  </a:cubicBezTo>
                  <a:cubicBezTo>
                    <a:pt x="1647" y="2678"/>
                    <a:pt x="1758" y="2650"/>
                    <a:pt x="1828" y="2581"/>
                  </a:cubicBezTo>
                  <a:cubicBezTo>
                    <a:pt x="2079" y="2330"/>
                    <a:pt x="2540" y="1646"/>
                    <a:pt x="2581" y="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62"/>
            <p:cNvSpPr/>
            <p:nvPr/>
          </p:nvSpPr>
          <p:spPr>
            <a:xfrm flipH="1">
              <a:off x="3458379" y="3241696"/>
              <a:ext cx="204011" cy="49166"/>
            </a:xfrm>
            <a:custGeom>
              <a:avLst/>
              <a:gdLst/>
              <a:ahLst/>
              <a:cxnLst/>
              <a:rect l="l" t="t" r="r" b="b"/>
              <a:pathLst>
                <a:path w="2610" h="629" extrusionOk="0">
                  <a:moveTo>
                    <a:pt x="2595" y="70"/>
                  </a:moveTo>
                  <a:cubicBezTo>
                    <a:pt x="2609" y="154"/>
                    <a:pt x="2037" y="321"/>
                    <a:pt x="1326" y="447"/>
                  </a:cubicBezTo>
                  <a:cubicBezTo>
                    <a:pt x="615" y="586"/>
                    <a:pt x="15" y="628"/>
                    <a:pt x="15" y="558"/>
                  </a:cubicBezTo>
                  <a:cubicBezTo>
                    <a:pt x="1" y="489"/>
                    <a:pt x="559" y="307"/>
                    <a:pt x="1284" y="182"/>
                  </a:cubicBezTo>
                  <a:cubicBezTo>
                    <a:pt x="1996" y="56"/>
                    <a:pt x="2581" y="0"/>
                    <a:pt x="2595" y="70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62"/>
            <p:cNvSpPr/>
            <p:nvPr/>
          </p:nvSpPr>
          <p:spPr>
            <a:xfrm flipH="1">
              <a:off x="3542328" y="3429996"/>
              <a:ext cx="7738" cy="8051"/>
            </a:xfrm>
            <a:custGeom>
              <a:avLst/>
              <a:gdLst/>
              <a:ahLst/>
              <a:cxnLst/>
              <a:rect l="l" t="t" r="r" b="b"/>
              <a:pathLst>
                <a:path w="99" h="103" extrusionOk="0">
                  <a:moveTo>
                    <a:pt x="58" y="1"/>
                  </a:moveTo>
                  <a:cubicBezTo>
                    <a:pt x="53" y="1"/>
                    <a:pt x="48" y="2"/>
                    <a:pt x="43" y="5"/>
                  </a:cubicBezTo>
                  <a:cubicBezTo>
                    <a:pt x="15" y="5"/>
                    <a:pt x="1" y="32"/>
                    <a:pt x="1" y="60"/>
                  </a:cubicBezTo>
                  <a:cubicBezTo>
                    <a:pt x="1" y="88"/>
                    <a:pt x="29" y="102"/>
                    <a:pt x="56" y="102"/>
                  </a:cubicBezTo>
                  <a:cubicBezTo>
                    <a:pt x="84" y="88"/>
                    <a:pt x="98" y="74"/>
                    <a:pt x="98" y="46"/>
                  </a:cubicBezTo>
                  <a:cubicBezTo>
                    <a:pt x="98" y="24"/>
                    <a:pt x="80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62"/>
            <p:cNvSpPr/>
            <p:nvPr/>
          </p:nvSpPr>
          <p:spPr>
            <a:xfrm flipH="1">
              <a:off x="3522709" y="3424837"/>
              <a:ext cx="7738" cy="773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43" y="1"/>
                  </a:moveTo>
                  <a:cubicBezTo>
                    <a:pt x="15" y="1"/>
                    <a:pt x="1" y="29"/>
                    <a:pt x="1" y="57"/>
                  </a:cubicBezTo>
                  <a:cubicBezTo>
                    <a:pt x="1" y="85"/>
                    <a:pt x="29" y="98"/>
                    <a:pt x="57" y="98"/>
                  </a:cubicBezTo>
                  <a:cubicBezTo>
                    <a:pt x="84" y="98"/>
                    <a:pt x="98" y="71"/>
                    <a:pt x="98" y="43"/>
                  </a:cubicBezTo>
                  <a:cubicBezTo>
                    <a:pt x="98" y="15"/>
                    <a:pt x="70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62"/>
            <p:cNvSpPr/>
            <p:nvPr/>
          </p:nvSpPr>
          <p:spPr>
            <a:xfrm flipH="1">
              <a:off x="3515517" y="341014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0" y="23"/>
                    <a:pt x="8" y="63"/>
                  </a:cubicBezTo>
                  <a:cubicBezTo>
                    <a:pt x="14" y="87"/>
                    <a:pt x="35" y="98"/>
                    <a:pt x="55" y="98"/>
                  </a:cubicBezTo>
                  <a:cubicBezTo>
                    <a:pt x="84" y="98"/>
                    <a:pt x="114" y="76"/>
                    <a:pt x="106" y="35"/>
                  </a:cubicBezTo>
                  <a:cubicBezTo>
                    <a:pt x="100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62"/>
            <p:cNvSpPr/>
            <p:nvPr/>
          </p:nvSpPr>
          <p:spPr>
            <a:xfrm flipH="1">
              <a:off x="3536231" y="3405921"/>
              <a:ext cx="8364" cy="7504"/>
            </a:xfrm>
            <a:custGeom>
              <a:avLst/>
              <a:gdLst/>
              <a:ahLst/>
              <a:cxnLst/>
              <a:rect l="l" t="t" r="r" b="b"/>
              <a:pathLst>
                <a:path w="107" h="96" extrusionOk="0">
                  <a:moveTo>
                    <a:pt x="64" y="0"/>
                  </a:moveTo>
                  <a:cubicBezTo>
                    <a:pt x="57" y="0"/>
                    <a:pt x="50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6" y="85"/>
                    <a:pt x="27" y="96"/>
                    <a:pt x="47" y="96"/>
                  </a:cubicBezTo>
                  <a:cubicBezTo>
                    <a:pt x="76" y="96"/>
                    <a:pt x="106" y="74"/>
                    <a:pt x="98" y="34"/>
                  </a:cubicBezTo>
                  <a:cubicBezTo>
                    <a:pt x="98" y="13"/>
                    <a:pt x="83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62"/>
            <p:cNvSpPr/>
            <p:nvPr/>
          </p:nvSpPr>
          <p:spPr>
            <a:xfrm flipH="1">
              <a:off x="3557570" y="3401935"/>
              <a:ext cx="9614" cy="5315"/>
            </a:xfrm>
            <a:custGeom>
              <a:avLst/>
              <a:gdLst/>
              <a:ahLst/>
              <a:cxnLst/>
              <a:rect l="l" t="t" r="r" b="b"/>
              <a:pathLst>
                <a:path w="123" h="68" extrusionOk="0">
                  <a:moveTo>
                    <a:pt x="52" y="1"/>
                  </a:moveTo>
                  <a:cubicBezTo>
                    <a:pt x="1" y="11"/>
                    <a:pt x="64" y="68"/>
                    <a:pt x="100" y="68"/>
                  </a:cubicBezTo>
                  <a:cubicBezTo>
                    <a:pt x="113" y="68"/>
                    <a:pt x="122" y="61"/>
                    <a:pt x="122" y="43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62"/>
            <p:cNvSpPr/>
            <p:nvPr/>
          </p:nvSpPr>
          <p:spPr>
            <a:xfrm flipH="1">
              <a:off x="3575079" y="3387865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0"/>
                  </a:moveTo>
                  <a:cubicBezTo>
                    <a:pt x="30" y="0"/>
                    <a:pt x="0" y="23"/>
                    <a:pt x="8" y="55"/>
                  </a:cubicBezTo>
                  <a:cubicBezTo>
                    <a:pt x="8" y="87"/>
                    <a:pt x="28" y="101"/>
                    <a:pt x="50" y="101"/>
                  </a:cubicBezTo>
                  <a:cubicBezTo>
                    <a:pt x="76" y="101"/>
                    <a:pt x="106" y="80"/>
                    <a:pt x="106" y="41"/>
                  </a:cubicBezTo>
                  <a:cubicBezTo>
                    <a:pt x="100" y="12"/>
                    <a:pt x="79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62"/>
            <p:cNvSpPr/>
            <p:nvPr/>
          </p:nvSpPr>
          <p:spPr>
            <a:xfrm flipH="1">
              <a:off x="3545611" y="3376922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0"/>
                  </a:moveTo>
                  <a:cubicBezTo>
                    <a:pt x="1" y="13"/>
                    <a:pt x="21" y="99"/>
                    <a:pt x="69" y="99"/>
                  </a:cubicBezTo>
                  <a:cubicBezTo>
                    <a:pt x="72" y="99"/>
                    <a:pt x="76" y="99"/>
                    <a:pt x="80" y="98"/>
                  </a:cubicBezTo>
                  <a:cubicBezTo>
                    <a:pt x="108" y="98"/>
                    <a:pt x="121" y="70"/>
                    <a:pt x="121" y="42"/>
                  </a:cubicBezTo>
                  <a:cubicBezTo>
                    <a:pt x="108" y="14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62"/>
            <p:cNvSpPr/>
            <p:nvPr/>
          </p:nvSpPr>
          <p:spPr>
            <a:xfrm flipH="1">
              <a:off x="3522709" y="3372076"/>
              <a:ext cx="8285" cy="6097"/>
            </a:xfrm>
            <a:custGeom>
              <a:avLst/>
              <a:gdLst/>
              <a:ahLst/>
              <a:cxnLst/>
              <a:rect l="l" t="t" r="r" b="b"/>
              <a:pathLst>
                <a:path w="106" h="78" extrusionOk="0">
                  <a:moveTo>
                    <a:pt x="75" y="1"/>
                  </a:moveTo>
                  <a:cubicBezTo>
                    <a:pt x="47" y="1"/>
                    <a:pt x="0" y="77"/>
                    <a:pt x="41" y="77"/>
                  </a:cubicBezTo>
                  <a:cubicBezTo>
                    <a:pt x="43" y="77"/>
                    <a:pt x="46" y="77"/>
                    <a:pt x="50" y="76"/>
                  </a:cubicBezTo>
                  <a:cubicBezTo>
                    <a:pt x="77" y="76"/>
                    <a:pt x="105" y="48"/>
                    <a:pt x="91" y="20"/>
                  </a:cubicBezTo>
                  <a:cubicBezTo>
                    <a:pt x="89" y="6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62"/>
            <p:cNvSpPr/>
            <p:nvPr/>
          </p:nvSpPr>
          <p:spPr>
            <a:xfrm flipH="1">
              <a:off x="3498712" y="3356990"/>
              <a:ext cx="9458" cy="7973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4" y="0"/>
                  </a:moveTo>
                  <a:cubicBezTo>
                    <a:pt x="27" y="0"/>
                    <a:pt x="1" y="21"/>
                    <a:pt x="9" y="60"/>
                  </a:cubicBezTo>
                  <a:cubicBezTo>
                    <a:pt x="23" y="88"/>
                    <a:pt x="37" y="102"/>
                    <a:pt x="64" y="102"/>
                  </a:cubicBezTo>
                  <a:cubicBezTo>
                    <a:pt x="92" y="102"/>
                    <a:pt x="120" y="74"/>
                    <a:pt x="106" y="46"/>
                  </a:cubicBezTo>
                  <a:cubicBezTo>
                    <a:pt x="100" y="14"/>
                    <a:pt x="77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62"/>
            <p:cNvSpPr/>
            <p:nvPr/>
          </p:nvSpPr>
          <p:spPr>
            <a:xfrm flipH="1">
              <a:off x="3485658" y="3333931"/>
              <a:ext cx="8285" cy="6019"/>
            </a:xfrm>
            <a:custGeom>
              <a:avLst/>
              <a:gdLst/>
              <a:ahLst/>
              <a:cxnLst/>
              <a:rect l="l" t="t" r="r" b="b"/>
              <a:pathLst>
                <a:path w="106" h="77" extrusionOk="0">
                  <a:moveTo>
                    <a:pt x="75" y="0"/>
                  </a:moveTo>
                  <a:cubicBezTo>
                    <a:pt x="47" y="0"/>
                    <a:pt x="0" y="77"/>
                    <a:pt x="41" y="77"/>
                  </a:cubicBezTo>
                  <a:cubicBezTo>
                    <a:pt x="44" y="77"/>
                    <a:pt x="46" y="77"/>
                    <a:pt x="50" y="76"/>
                  </a:cubicBezTo>
                  <a:cubicBezTo>
                    <a:pt x="78" y="76"/>
                    <a:pt x="106" y="48"/>
                    <a:pt x="92" y="20"/>
                  </a:cubicBezTo>
                  <a:cubicBezTo>
                    <a:pt x="89" y="6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62"/>
            <p:cNvSpPr/>
            <p:nvPr/>
          </p:nvSpPr>
          <p:spPr>
            <a:xfrm flipH="1">
              <a:off x="3484564" y="3361602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43" y="1"/>
                  </a:moveTo>
                  <a:cubicBezTo>
                    <a:pt x="15" y="15"/>
                    <a:pt x="1" y="29"/>
                    <a:pt x="15" y="57"/>
                  </a:cubicBezTo>
                  <a:cubicBezTo>
                    <a:pt x="15" y="79"/>
                    <a:pt x="34" y="102"/>
                    <a:pt x="56" y="102"/>
                  </a:cubicBezTo>
                  <a:cubicBezTo>
                    <a:pt x="60" y="102"/>
                    <a:pt x="66" y="101"/>
                    <a:pt x="71" y="98"/>
                  </a:cubicBezTo>
                  <a:cubicBezTo>
                    <a:pt x="99" y="98"/>
                    <a:pt x="113" y="71"/>
                    <a:pt x="113" y="43"/>
                  </a:cubicBezTo>
                  <a:cubicBezTo>
                    <a:pt x="99" y="15"/>
                    <a:pt x="71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62"/>
            <p:cNvSpPr/>
            <p:nvPr/>
          </p:nvSpPr>
          <p:spPr>
            <a:xfrm flipH="1">
              <a:off x="3513329" y="3336042"/>
              <a:ext cx="7895" cy="7660"/>
            </a:xfrm>
            <a:custGeom>
              <a:avLst/>
              <a:gdLst/>
              <a:ahLst/>
              <a:cxnLst/>
              <a:rect l="l" t="t" r="r" b="b"/>
              <a:pathLst>
                <a:path w="101" h="98" extrusionOk="0">
                  <a:moveTo>
                    <a:pt x="56" y="0"/>
                  </a:moveTo>
                  <a:cubicBezTo>
                    <a:pt x="30" y="0"/>
                    <a:pt x="0" y="22"/>
                    <a:pt x="8" y="63"/>
                  </a:cubicBezTo>
                  <a:cubicBezTo>
                    <a:pt x="8" y="86"/>
                    <a:pt x="25" y="97"/>
                    <a:pt x="44" y="97"/>
                  </a:cubicBezTo>
                  <a:cubicBezTo>
                    <a:pt x="70" y="97"/>
                    <a:pt x="100" y="76"/>
                    <a:pt x="92" y="35"/>
                  </a:cubicBezTo>
                  <a:cubicBezTo>
                    <a:pt x="92" y="12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62"/>
            <p:cNvSpPr/>
            <p:nvPr/>
          </p:nvSpPr>
          <p:spPr>
            <a:xfrm flipH="1">
              <a:off x="3542328" y="3334947"/>
              <a:ext cx="9458" cy="8207"/>
            </a:xfrm>
            <a:custGeom>
              <a:avLst/>
              <a:gdLst/>
              <a:ahLst/>
              <a:cxnLst/>
              <a:rect l="l" t="t" r="r" b="b"/>
              <a:pathLst>
                <a:path w="121" h="105" extrusionOk="0">
                  <a:moveTo>
                    <a:pt x="65" y="1"/>
                  </a:moveTo>
                  <a:cubicBezTo>
                    <a:pt x="35" y="1"/>
                    <a:pt x="1" y="22"/>
                    <a:pt x="9" y="63"/>
                  </a:cubicBezTo>
                  <a:cubicBezTo>
                    <a:pt x="9" y="91"/>
                    <a:pt x="37" y="105"/>
                    <a:pt x="65" y="105"/>
                  </a:cubicBezTo>
                  <a:cubicBezTo>
                    <a:pt x="92" y="91"/>
                    <a:pt x="120" y="63"/>
                    <a:pt x="106" y="35"/>
                  </a:cubicBezTo>
                  <a:cubicBezTo>
                    <a:pt x="106" y="12"/>
                    <a:pt x="8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62"/>
            <p:cNvSpPr/>
            <p:nvPr/>
          </p:nvSpPr>
          <p:spPr>
            <a:xfrm flipH="1">
              <a:off x="3590321" y="3336120"/>
              <a:ext cx="8833" cy="7582"/>
            </a:xfrm>
            <a:custGeom>
              <a:avLst/>
              <a:gdLst/>
              <a:ahLst/>
              <a:cxnLst/>
              <a:rect l="l" t="t" r="r" b="b"/>
              <a:pathLst>
                <a:path w="113" h="97" extrusionOk="0">
                  <a:moveTo>
                    <a:pt x="65" y="1"/>
                  </a:moveTo>
                  <a:cubicBezTo>
                    <a:pt x="58" y="1"/>
                    <a:pt x="50" y="2"/>
                    <a:pt x="43" y="6"/>
                  </a:cubicBezTo>
                  <a:cubicBezTo>
                    <a:pt x="29" y="6"/>
                    <a:pt x="1" y="34"/>
                    <a:pt x="15" y="62"/>
                  </a:cubicBezTo>
                  <a:cubicBezTo>
                    <a:pt x="15" y="85"/>
                    <a:pt x="32" y="96"/>
                    <a:pt x="52" y="96"/>
                  </a:cubicBezTo>
                  <a:cubicBezTo>
                    <a:pt x="79" y="96"/>
                    <a:pt x="113" y="75"/>
                    <a:pt x="113" y="34"/>
                  </a:cubicBezTo>
                  <a:cubicBezTo>
                    <a:pt x="102" y="13"/>
                    <a:pt x="85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62"/>
            <p:cNvSpPr/>
            <p:nvPr/>
          </p:nvSpPr>
          <p:spPr>
            <a:xfrm flipH="1">
              <a:off x="3583521" y="3354020"/>
              <a:ext cx="9458" cy="5706"/>
            </a:xfrm>
            <a:custGeom>
              <a:avLst/>
              <a:gdLst/>
              <a:ahLst/>
              <a:cxnLst/>
              <a:rect l="l" t="t" r="r" b="b"/>
              <a:pathLst>
                <a:path w="121" h="73" extrusionOk="0">
                  <a:moveTo>
                    <a:pt x="61" y="0"/>
                  </a:moveTo>
                  <a:cubicBezTo>
                    <a:pt x="0" y="10"/>
                    <a:pt x="66" y="73"/>
                    <a:pt x="100" y="73"/>
                  </a:cubicBezTo>
                  <a:cubicBezTo>
                    <a:pt x="113" y="73"/>
                    <a:pt x="121" y="64"/>
                    <a:pt x="117" y="42"/>
                  </a:cubicBezTo>
                  <a:cubicBezTo>
                    <a:pt x="117" y="14"/>
                    <a:pt x="89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62"/>
            <p:cNvSpPr/>
            <p:nvPr/>
          </p:nvSpPr>
          <p:spPr>
            <a:xfrm flipH="1">
              <a:off x="3560853" y="3356834"/>
              <a:ext cx="8833" cy="8129"/>
            </a:xfrm>
            <a:custGeom>
              <a:avLst/>
              <a:gdLst/>
              <a:ahLst/>
              <a:cxnLst/>
              <a:rect l="l" t="t" r="r" b="b"/>
              <a:pathLst>
                <a:path w="113" h="104" extrusionOk="0">
                  <a:moveTo>
                    <a:pt x="64" y="1"/>
                  </a:moveTo>
                  <a:cubicBezTo>
                    <a:pt x="57" y="1"/>
                    <a:pt x="50" y="2"/>
                    <a:pt x="42" y="6"/>
                  </a:cubicBezTo>
                  <a:cubicBezTo>
                    <a:pt x="15" y="6"/>
                    <a:pt x="1" y="34"/>
                    <a:pt x="1" y="62"/>
                  </a:cubicBezTo>
                  <a:cubicBezTo>
                    <a:pt x="15" y="90"/>
                    <a:pt x="28" y="104"/>
                    <a:pt x="56" y="104"/>
                  </a:cubicBezTo>
                  <a:cubicBezTo>
                    <a:pt x="84" y="90"/>
                    <a:pt x="112" y="62"/>
                    <a:pt x="98" y="34"/>
                  </a:cubicBezTo>
                  <a:cubicBezTo>
                    <a:pt x="98" y="13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62"/>
            <p:cNvSpPr/>
            <p:nvPr/>
          </p:nvSpPr>
          <p:spPr>
            <a:xfrm flipH="1">
              <a:off x="3570702" y="3313218"/>
              <a:ext cx="7660" cy="8129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64" y="1"/>
                  </a:moveTo>
                  <a:cubicBezTo>
                    <a:pt x="57" y="1"/>
                    <a:pt x="49" y="2"/>
                    <a:pt x="42" y="6"/>
                  </a:cubicBezTo>
                  <a:cubicBezTo>
                    <a:pt x="14" y="6"/>
                    <a:pt x="0" y="34"/>
                    <a:pt x="0" y="62"/>
                  </a:cubicBezTo>
                  <a:cubicBezTo>
                    <a:pt x="0" y="90"/>
                    <a:pt x="28" y="104"/>
                    <a:pt x="56" y="104"/>
                  </a:cubicBezTo>
                  <a:cubicBezTo>
                    <a:pt x="84" y="90"/>
                    <a:pt x="98" y="62"/>
                    <a:pt x="98" y="34"/>
                  </a:cubicBezTo>
                  <a:cubicBezTo>
                    <a:pt x="98" y="14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62"/>
            <p:cNvSpPr/>
            <p:nvPr/>
          </p:nvSpPr>
          <p:spPr>
            <a:xfrm flipH="1">
              <a:off x="3624089" y="3310404"/>
              <a:ext cx="9614" cy="7817"/>
            </a:xfrm>
            <a:custGeom>
              <a:avLst/>
              <a:gdLst/>
              <a:ahLst/>
              <a:cxnLst/>
              <a:rect l="l" t="t" r="r" b="b"/>
              <a:pathLst>
                <a:path w="123" h="100" extrusionOk="0">
                  <a:moveTo>
                    <a:pt x="52" y="0"/>
                  </a:moveTo>
                  <a:cubicBezTo>
                    <a:pt x="0" y="13"/>
                    <a:pt x="9" y="99"/>
                    <a:pt x="67" y="99"/>
                  </a:cubicBezTo>
                  <a:cubicBezTo>
                    <a:pt x="71" y="99"/>
                    <a:pt x="76" y="99"/>
                    <a:pt x="80" y="98"/>
                  </a:cubicBezTo>
                  <a:cubicBezTo>
                    <a:pt x="108" y="98"/>
                    <a:pt x="122" y="70"/>
                    <a:pt x="108" y="42"/>
                  </a:cubicBezTo>
                  <a:cubicBezTo>
                    <a:pt x="108" y="1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62"/>
            <p:cNvSpPr/>
            <p:nvPr/>
          </p:nvSpPr>
          <p:spPr>
            <a:xfrm flipH="1">
              <a:off x="3637689" y="3299461"/>
              <a:ext cx="8285" cy="8051"/>
            </a:xfrm>
            <a:custGeom>
              <a:avLst/>
              <a:gdLst/>
              <a:ahLst/>
              <a:cxnLst/>
              <a:rect l="l" t="t" r="r" b="b"/>
              <a:pathLst>
                <a:path w="106" h="103" extrusionOk="0">
                  <a:moveTo>
                    <a:pt x="42" y="1"/>
                  </a:moveTo>
                  <a:cubicBezTo>
                    <a:pt x="14" y="15"/>
                    <a:pt x="0" y="29"/>
                    <a:pt x="0" y="57"/>
                  </a:cubicBezTo>
                  <a:cubicBezTo>
                    <a:pt x="6" y="88"/>
                    <a:pt x="30" y="102"/>
                    <a:pt x="52" y="102"/>
                  </a:cubicBezTo>
                  <a:cubicBezTo>
                    <a:pt x="79" y="102"/>
                    <a:pt x="105" y="81"/>
                    <a:pt x="98" y="43"/>
                  </a:cubicBezTo>
                  <a:cubicBezTo>
                    <a:pt x="98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62"/>
            <p:cNvSpPr/>
            <p:nvPr/>
          </p:nvSpPr>
          <p:spPr>
            <a:xfrm flipH="1">
              <a:off x="3609315" y="3349330"/>
              <a:ext cx="8911" cy="8364"/>
            </a:xfrm>
            <a:custGeom>
              <a:avLst/>
              <a:gdLst/>
              <a:ahLst/>
              <a:cxnLst/>
              <a:rect l="l" t="t" r="r" b="b"/>
              <a:pathLst>
                <a:path w="114" h="107" extrusionOk="0">
                  <a:moveTo>
                    <a:pt x="54" y="0"/>
                  </a:moveTo>
                  <a:cubicBezTo>
                    <a:pt x="26" y="0"/>
                    <a:pt x="0" y="22"/>
                    <a:pt x="8" y="60"/>
                  </a:cubicBezTo>
                  <a:cubicBezTo>
                    <a:pt x="14" y="92"/>
                    <a:pt x="37" y="106"/>
                    <a:pt x="60" y="106"/>
                  </a:cubicBezTo>
                  <a:cubicBezTo>
                    <a:pt x="87" y="106"/>
                    <a:pt x="113" y="85"/>
                    <a:pt x="105" y="46"/>
                  </a:cubicBezTo>
                  <a:cubicBezTo>
                    <a:pt x="99" y="15"/>
                    <a:pt x="76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62"/>
            <p:cNvSpPr/>
            <p:nvPr/>
          </p:nvSpPr>
          <p:spPr>
            <a:xfrm flipH="1">
              <a:off x="3600092" y="3367855"/>
              <a:ext cx="8833" cy="8051"/>
            </a:xfrm>
            <a:custGeom>
              <a:avLst/>
              <a:gdLst/>
              <a:ahLst/>
              <a:cxnLst/>
              <a:rect l="l" t="t" r="r" b="b"/>
              <a:pathLst>
                <a:path w="113" h="103" extrusionOk="0">
                  <a:moveTo>
                    <a:pt x="57" y="1"/>
                  </a:moveTo>
                  <a:cubicBezTo>
                    <a:pt x="53" y="1"/>
                    <a:pt x="47" y="2"/>
                    <a:pt x="42" y="5"/>
                  </a:cubicBezTo>
                  <a:cubicBezTo>
                    <a:pt x="14" y="5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4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62"/>
            <p:cNvSpPr/>
            <p:nvPr/>
          </p:nvSpPr>
          <p:spPr>
            <a:xfrm flipH="1">
              <a:off x="3591416" y="3300555"/>
              <a:ext cx="9536" cy="7817"/>
            </a:xfrm>
            <a:custGeom>
              <a:avLst/>
              <a:gdLst/>
              <a:ahLst/>
              <a:cxnLst/>
              <a:rect l="l" t="t" r="r" b="b"/>
              <a:pathLst>
                <a:path w="122" h="100" extrusionOk="0">
                  <a:moveTo>
                    <a:pt x="66" y="1"/>
                  </a:moveTo>
                  <a:cubicBezTo>
                    <a:pt x="1" y="14"/>
                    <a:pt x="21" y="100"/>
                    <a:pt x="69" y="100"/>
                  </a:cubicBezTo>
                  <a:cubicBezTo>
                    <a:pt x="72" y="100"/>
                    <a:pt x="76" y="99"/>
                    <a:pt x="80" y="98"/>
                  </a:cubicBezTo>
                  <a:cubicBezTo>
                    <a:pt x="108" y="84"/>
                    <a:pt x="122" y="70"/>
                    <a:pt x="122" y="43"/>
                  </a:cubicBezTo>
                  <a:cubicBezTo>
                    <a:pt x="122" y="15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62"/>
            <p:cNvSpPr/>
            <p:nvPr/>
          </p:nvSpPr>
          <p:spPr>
            <a:xfrm flipH="1">
              <a:off x="3542328" y="3289690"/>
              <a:ext cx="8833" cy="7660"/>
            </a:xfrm>
            <a:custGeom>
              <a:avLst/>
              <a:gdLst/>
              <a:ahLst/>
              <a:cxnLst/>
              <a:rect l="l" t="t" r="r" b="b"/>
              <a:pathLst>
                <a:path w="113" h="98" extrusionOk="0">
                  <a:moveTo>
                    <a:pt x="57" y="0"/>
                  </a:moveTo>
                  <a:cubicBezTo>
                    <a:pt x="29" y="14"/>
                    <a:pt x="1" y="28"/>
                    <a:pt x="15" y="56"/>
                  </a:cubicBezTo>
                  <a:cubicBezTo>
                    <a:pt x="15" y="84"/>
                    <a:pt x="43" y="98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62"/>
            <p:cNvSpPr/>
            <p:nvPr/>
          </p:nvSpPr>
          <p:spPr>
            <a:xfrm flipH="1">
              <a:off x="3510749" y="3282655"/>
              <a:ext cx="8520" cy="7113"/>
            </a:xfrm>
            <a:custGeom>
              <a:avLst/>
              <a:gdLst/>
              <a:ahLst/>
              <a:cxnLst/>
              <a:rect l="l" t="t" r="r" b="b"/>
              <a:pathLst>
                <a:path w="109" h="91" extrusionOk="0">
                  <a:moveTo>
                    <a:pt x="91" y="1"/>
                  </a:moveTo>
                  <a:cubicBezTo>
                    <a:pt x="58" y="1"/>
                    <a:pt x="0" y="90"/>
                    <a:pt x="67" y="90"/>
                  </a:cubicBezTo>
                  <a:cubicBezTo>
                    <a:pt x="95" y="76"/>
                    <a:pt x="109" y="48"/>
                    <a:pt x="109" y="20"/>
                  </a:cubicBezTo>
                  <a:cubicBezTo>
                    <a:pt x="106" y="7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62"/>
            <p:cNvSpPr/>
            <p:nvPr/>
          </p:nvSpPr>
          <p:spPr>
            <a:xfrm flipH="1">
              <a:off x="3487847" y="3267882"/>
              <a:ext cx="7660" cy="7660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42" y="0"/>
                  </a:moveTo>
                  <a:cubicBezTo>
                    <a:pt x="14" y="0"/>
                    <a:pt x="0" y="28"/>
                    <a:pt x="0" y="56"/>
                  </a:cubicBezTo>
                  <a:cubicBezTo>
                    <a:pt x="14" y="84"/>
                    <a:pt x="28" y="98"/>
                    <a:pt x="56" y="98"/>
                  </a:cubicBezTo>
                  <a:cubicBezTo>
                    <a:pt x="84" y="98"/>
                    <a:pt x="98" y="70"/>
                    <a:pt x="98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62"/>
            <p:cNvSpPr/>
            <p:nvPr/>
          </p:nvSpPr>
          <p:spPr>
            <a:xfrm flipH="1">
              <a:off x="3482375" y="3282186"/>
              <a:ext cx="8364" cy="8676"/>
            </a:xfrm>
            <a:custGeom>
              <a:avLst/>
              <a:gdLst/>
              <a:ahLst/>
              <a:cxnLst/>
              <a:rect l="l" t="t" r="r" b="b"/>
              <a:pathLst>
                <a:path w="107" h="111" extrusionOk="0">
                  <a:moveTo>
                    <a:pt x="62" y="0"/>
                  </a:moveTo>
                  <a:cubicBezTo>
                    <a:pt x="32" y="0"/>
                    <a:pt x="1" y="27"/>
                    <a:pt x="9" y="68"/>
                  </a:cubicBezTo>
                  <a:cubicBezTo>
                    <a:pt x="9" y="96"/>
                    <a:pt x="37" y="110"/>
                    <a:pt x="65" y="110"/>
                  </a:cubicBezTo>
                  <a:cubicBezTo>
                    <a:pt x="93" y="96"/>
                    <a:pt x="106" y="68"/>
                    <a:pt x="106" y="40"/>
                  </a:cubicBezTo>
                  <a:cubicBezTo>
                    <a:pt x="101" y="12"/>
                    <a:pt x="8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62"/>
            <p:cNvSpPr/>
            <p:nvPr/>
          </p:nvSpPr>
          <p:spPr>
            <a:xfrm flipH="1">
              <a:off x="3501370" y="3308762"/>
              <a:ext cx="8989" cy="7660"/>
            </a:xfrm>
            <a:custGeom>
              <a:avLst/>
              <a:gdLst/>
              <a:ahLst/>
              <a:cxnLst/>
              <a:rect l="l" t="t" r="r" b="b"/>
              <a:pathLst>
                <a:path w="115" h="98" extrusionOk="0">
                  <a:moveTo>
                    <a:pt x="59" y="1"/>
                  </a:moveTo>
                  <a:cubicBezTo>
                    <a:pt x="30" y="1"/>
                    <a:pt x="1" y="22"/>
                    <a:pt x="9" y="63"/>
                  </a:cubicBezTo>
                  <a:cubicBezTo>
                    <a:pt x="15" y="86"/>
                    <a:pt x="35" y="98"/>
                    <a:pt x="56" y="98"/>
                  </a:cubicBezTo>
                  <a:cubicBezTo>
                    <a:pt x="85" y="98"/>
                    <a:pt x="115" y="76"/>
                    <a:pt x="106" y="35"/>
                  </a:cubicBezTo>
                  <a:cubicBezTo>
                    <a:pt x="101" y="12"/>
                    <a:pt x="80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62"/>
            <p:cNvSpPr/>
            <p:nvPr/>
          </p:nvSpPr>
          <p:spPr>
            <a:xfrm flipH="1">
              <a:off x="3490036" y="3313687"/>
              <a:ext cx="8285" cy="7973"/>
            </a:xfrm>
            <a:custGeom>
              <a:avLst/>
              <a:gdLst/>
              <a:ahLst/>
              <a:cxnLst/>
              <a:rect l="l" t="t" r="r" b="b"/>
              <a:pathLst>
                <a:path w="106" h="102" extrusionOk="0">
                  <a:moveTo>
                    <a:pt x="58" y="1"/>
                  </a:moveTo>
                  <a:cubicBezTo>
                    <a:pt x="30" y="1"/>
                    <a:pt x="0" y="24"/>
                    <a:pt x="8" y="56"/>
                  </a:cubicBezTo>
                  <a:cubicBezTo>
                    <a:pt x="8" y="79"/>
                    <a:pt x="27" y="101"/>
                    <a:pt x="49" y="101"/>
                  </a:cubicBezTo>
                  <a:cubicBezTo>
                    <a:pt x="54" y="101"/>
                    <a:pt x="59" y="100"/>
                    <a:pt x="64" y="98"/>
                  </a:cubicBezTo>
                  <a:cubicBezTo>
                    <a:pt x="92" y="98"/>
                    <a:pt x="106" y="70"/>
                    <a:pt x="106" y="42"/>
                  </a:cubicBezTo>
                  <a:cubicBezTo>
                    <a:pt x="100" y="13"/>
                    <a:pt x="79" y="1"/>
                    <a:pt x="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62"/>
            <p:cNvSpPr/>
            <p:nvPr/>
          </p:nvSpPr>
          <p:spPr>
            <a:xfrm flipH="1">
              <a:off x="3474715" y="3301336"/>
              <a:ext cx="8364" cy="7973"/>
            </a:xfrm>
            <a:custGeom>
              <a:avLst/>
              <a:gdLst/>
              <a:ahLst/>
              <a:cxnLst/>
              <a:rect l="l" t="t" r="r" b="b"/>
              <a:pathLst>
                <a:path w="107" h="102" extrusionOk="0">
                  <a:moveTo>
                    <a:pt x="54" y="1"/>
                  </a:moveTo>
                  <a:cubicBezTo>
                    <a:pt x="27" y="1"/>
                    <a:pt x="1" y="22"/>
                    <a:pt x="8" y="60"/>
                  </a:cubicBezTo>
                  <a:cubicBezTo>
                    <a:pt x="8" y="90"/>
                    <a:pt x="26" y="102"/>
                    <a:pt x="46" y="102"/>
                  </a:cubicBezTo>
                  <a:cubicBezTo>
                    <a:pt x="73" y="102"/>
                    <a:pt x="106" y="79"/>
                    <a:pt x="106" y="46"/>
                  </a:cubicBezTo>
                  <a:cubicBezTo>
                    <a:pt x="100" y="15"/>
                    <a:pt x="77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62"/>
            <p:cNvSpPr/>
            <p:nvPr/>
          </p:nvSpPr>
          <p:spPr>
            <a:xfrm flipH="1">
              <a:off x="3525992" y="3307121"/>
              <a:ext cx="8833" cy="773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3" y="0"/>
                  </a:moveTo>
                  <a:cubicBezTo>
                    <a:pt x="15" y="14"/>
                    <a:pt x="1" y="28"/>
                    <a:pt x="1" y="56"/>
                  </a:cubicBezTo>
                  <a:cubicBezTo>
                    <a:pt x="15" y="84"/>
                    <a:pt x="43" y="98"/>
                    <a:pt x="71" y="98"/>
                  </a:cubicBezTo>
                  <a:cubicBezTo>
                    <a:pt x="85" y="98"/>
                    <a:pt x="113" y="70"/>
                    <a:pt x="99" y="42"/>
                  </a:cubicBezTo>
                  <a:cubicBezTo>
                    <a:pt x="99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62"/>
            <p:cNvSpPr/>
            <p:nvPr/>
          </p:nvSpPr>
          <p:spPr>
            <a:xfrm flipH="1">
              <a:off x="3548894" y="3314781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42" y="0"/>
                  </a:moveTo>
                  <a:cubicBezTo>
                    <a:pt x="28" y="14"/>
                    <a:pt x="0" y="42"/>
                    <a:pt x="14" y="70"/>
                  </a:cubicBezTo>
                  <a:cubicBezTo>
                    <a:pt x="14" y="81"/>
                    <a:pt x="32" y="101"/>
                    <a:pt x="54" y="101"/>
                  </a:cubicBezTo>
                  <a:cubicBezTo>
                    <a:pt x="59" y="101"/>
                    <a:pt x="64" y="100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98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62"/>
            <p:cNvSpPr/>
            <p:nvPr/>
          </p:nvSpPr>
          <p:spPr>
            <a:xfrm flipH="1">
              <a:off x="3557570" y="3325646"/>
              <a:ext cx="8833" cy="7973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56" y="1"/>
                  </a:moveTo>
                  <a:cubicBezTo>
                    <a:pt x="28" y="1"/>
                    <a:pt x="0" y="28"/>
                    <a:pt x="14" y="70"/>
                  </a:cubicBezTo>
                  <a:cubicBezTo>
                    <a:pt x="14" y="82"/>
                    <a:pt x="33" y="102"/>
                    <a:pt x="54" y="102"/>
                  </a:cubicBezTo>
                  <a:cubicBezTo>
                    <a:pt x="60" y="102"/>
                    <a:pt x="65" y="101"/>
                    <a:pt x="70" y="98"/>
                  </a:cubicBezTo>
                  <a:cubicBezTo>
                    <a:pt x="98" y="98"/>
                    <a:pt x="112" y="70"/>
                    <a:pt x="112" y="42"/>
                  </a:cubicBezTo>
                  <a:cubicBezTo>
                    <a:pt x="112" y="14"/>
                    <a:pt x="84" y="1"/>
                    <a:pt x="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62"/>
            <p:cNvSpPr/>
            <p:nvPr/>
          </p:nvSpPr>
          <p:spPr>
            <a:xfrm flipH="1">
              <a:off x="3569608" y="3292660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57" y="0"/>
                  </a:moveTo>
                  <a:cubicBezTo>
                    <a:pt x="52" y="0"/>
                    <a:pt x="47" y="1"/>
                    <a:pt x="42" y="4"/>
                  </a:cubicBezTo>
                  <a:cubicBezTo>
                    <a:pt x="14" y="4"/>
                    <a:pt x="0" y="32"/>
                    <a:pt x="0" y="60"/>
                  </a:cubicBezTo>
                  <a:cubicBezTo>
                    <a:pt x="14" y="88"/>
                    <a:pt x="28" y="102"/>
                    <a:pt x="56" y="102"/>
                  </a:cubicBezTo>
                  <a:cubicBezTo>
                    <a:pt x="84" y="88"/>
                    <a:pt x="112" y="74"/>
                    <a:pt x="98" y="46"/>
                  </a:cubicBezTo>
                  <a:cubicBezTo>
                    <a:pt x="98" y="23"/>
                    <a:pt x="7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62"/>
            <p:cNvSpPr/>
            <p:nvPr/>
          </p:nvSpPr>
          <p:spPr>
            <a:xfrm flipH="1">
              <a:off x="3605251" y="3323457"/>
              <a:ext cx="9536" cy="5784"/>
            </a:xfrm>
            <a:custGeom>
              <a:avLst/>
              <a:gdLst/>
              <a:ahLst/>
              <a:cxnLst/>
              <a:rect l="l" t="t" r="r" b="b"/>
              <a:pathLst>
                <a:path w="122" h="74" extrusionOk="0">
                  <a:moveTo>
                    <a:pt x="61" y="1"/>
                  </a:moveTo>
                  <a:cubicBezTo>
                    <a:pt x="0" y="11"/>
                    <a:pt x="66" y="73"/>
                    <a:pt x="100" y="73"/>
                  </a:cubicBezTo>
                  <a:cubicBezTo>
                    <a:pt x="113" y="73"/>
                    <a:pt x="121" y="65"/>
                    <a:pt x="117" y="42"/>
                  </a:cubicBezTo>
                  <a:cubicBezTo>
                    <a:pt x="117" y="15"/>
                    <a:pt x="89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62"/>
            <p:cNvSpPr/>
            <p:nvPr/>
          </p:nvSpPr>
          <p:spPr>
            <a:xfrm flipH="1">
              <a:off x="3578362" y="3061760"/>
              <a:ext cx="134131" cy="340252"/>
            </a:xfrm>
            <a:custGeom>
              <a:avLst/>
              <a:gdLst/>
              <a:ahLst/>
              <a:cxnLst/>
              <a:rect l="l" t="t" r="r" b="b"/>
              <a:pathLst>
                <a:path w="1716" h="4353" extrusionOk="0">
                  <a:moveTo>
                    <a:pt x="1423" y="936"/>
                  </a:moveTo>
                  <a:lnTo>
                    <a:pt x="1158" y="1"/>
                  </a:lnTo>
                  <a:lnTo>
                    <a:pt x="1060" y="15"/>
                  </a:lnTo>
                  <a:lnTo>
                    <a:pt x="1242" y="922"/>
                  </a:lnTo>
                  <a:cubicBezTo>
                    <a:pt x="1242" y="922"/>
                    <a:pt x="0" y="2316"/>
                    <a:pt x="1716" y="4353"/>
                  </a:cubicBezTo>
                  <a:cubicBezTo>
                    <a:pt x="1521" y="4116"/>
                    <a:pt x="293" y="2484"/>
                    <a:pt x="1423" y="93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62"/>
            <p:cNvSpPr/>
            <p:nvPr/>
          </p:nvSpPr>
          <p:spPr>
            <a:xfrm flipH="1">
              <a:off x="3542328" y="2936383"/>
              <a:ext cx="37128" cy="29546"/>
            </a:xfrm>
            <a:custGeom>
              <a:avLst/>
              <a:gdLst/>
              <a:ahLst/>
              <a:cxnLst/>
              <a:rect l="l" t="t" r="r" b="b"/>
              <a:pathLst>
                <a:path w="475" h="378" extrusionOk="0">
                  <a:moveTo>
                    <a:pt x="432" y="1"/>
                  </a:moveTo>
                  <a:lnTo>
                    <a:pt x="0" y="238"/>
                  </a:lnTo>
                  <a:lnTo>
                    <a:pt x="237" y="182"/>
                  </a:lnTo>
                  <a:lnTo>
                    <a:pt x="279" y="377"/>
                  </a:lnTo>
                  <a:cubicBezTo>
                    <a:pt x="335" y="350"/>
                    <a:pt x="405" y="336"/>
                    <a:pt x="474" y="336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62"/>
            <p:cNvSpPr/>
            <p:nvPr/>
          </p:nvSpPr>
          <p:spPr>
            <a:xfrm flipH="1">
              <a:off x="3579378" y="2954909"/>
              <a:ext cx="62298" cy="17587"/>
            </a:xfrm>
            <a:custGeom>
              <a:avLst/>
              <a:gdLst/>
              <a:ahLst/>
              <a:cxnLst/>
              <a:rect l="l" t="t" r="r" b="b"/>
              <a:pathLst>
                <a:path w="797" h="225" extrusionOk="0">
                  <a:moveTo>
                    <a:pt x="796" y="1"/>
                  </a:moveTo>
                  <a:lnTo>
                    <a:pt x="1" y="168"/>
                  </a:lnTo>
                  <a:lnTo>
                    <a:pt x="392" y="224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B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62"/>
            <p:cNvSpPr/>
            <p:nvPr/>
          </p:nvSpPr>
          <p:spPr>
            <a:xfrm flipH="1">
              <a:off x="3642614" y="2961474"/>
              <a:ext cx="44789" cy="24075"/>
            </a:xfrm>
            <a:custGeom>
              <a:avLst/>
              <a:gdLst/>
              <a:ahLst/>
              <a:cxnLst/>
              <a:rect l="l" t="t" r="r" b="b"/>
              <a:pathLst>
                <a:path w="573" h="308" extrusionOk="0">
                  <a:moveTo>
                    <a:pt x="0" y="1"/>
                  </a:moveTo>
                  <a:lnTo>
                    <a:pt x="70" y="308"/>
                  </a:lnTo>
                  <a:cubicBezTo>
                    <a:pt x="112" y="294"/>
                    <a:pt x="168" y="294"/>
                    <a:pt x="209" y="294"/>
                  </a:cubicBezTo>
                  <a:lnTo>
                    <a:pt x="279" y="294"/>
                  </a:lnTo>
                  <a:lnTo>
                    <a:pt x="237" y="154"/>
                  </a:lnTo>
                  <a:lnTo>
                    <a:pt x="572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62"/>
            <p:cNvSpPr/>
            <p:nvPr/>
          </p:nvSpPr>
          <p:spPr>
            <a:xfrm flipH="1">
              <a:off x="3560853" y="2946232"/>
              <a:ext cx="100442" cy="30406"/>
            </a:xfrm>
            <a:custGeom>
              <a:avLst/>
              <a:gdLst/>
              <a:ahLst/>
              <a:cxnLst/>
              <a:rect l="l" t="t" r="r" b="b"/>
              <a:pathLst>
                <a:path w="1285" h="389" extrusionOk="0">
                  <a:moveTo>
                    <a:pt x="1284" y="0"/>
                  </a:moveTo>
                  <a:lnTo>
                    <a:pt x="1284" y="0"/>
                  </a:lnTo>
                  <a:cubicBezTo>
                    <a:pt x="1283" y="0"/>
                    <a:pt x="1281" y="3"/>
                    <a:pt x="1276" y="7"/>
                  </a:cubicBezTo>
                  <a:lnTo>
                    <a:pt x="1276" y="7"/>
                  </a:lnTo>
                  <a:cubicBezTo>
                    <a:pt x="1279" y="5"/>
                    <a:pt x="1281" y="3"/>
                    <a:pt x="1284" y="0"/>
                  </a:cubicBezTo>
                  <a:close/>
                  <a:moveTo>
                    <a:pt x="1276" y="7"/>
                  </a:moveTo>
                  <a:lnTo>
                    <a:pt x="1276" y="7"/>
                  </a:lnTo>
                  <a:cubicBezTo>
                    <a:pt x="961" y="261"/>
                    <a:pt x="664" y="329"/>
                    <a:pt x="437" y="329"/>
                  </a:cubicBezTo>
                  <a:cubicBezTo>
                    <a:pt x="173" y="329"/>
                    <a:pt x="1" y="238"/>
                    <a:pt x="1" y="238"/>
                  </a:cubicBezTo>
                  <a:lnTo>
                    <a:pt x="1" y="238"/>
                  </a:lnTo>
                  <a:cubicBezTo>
                    <a:pt x="169" y="347"/>
                    <a:pt x="331" y="389"/>
                    <a:pt x="481" y="389"/>
                  </a:cubicBezTo>
                  <a:cubicBezTo>
                    <a:pt x="902" y="389"/>
                    <a:pt x="1220" y="59"/>
                    <a:pt x="1276" y="7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62"/>
            <p:cNvSpPr/>
            <p:nvPr/>
          </p:nvSpPr>
          <p:spPr>
            <a:xfrm flipH="1">
              <a:off x="3483470" y="2884091"/>
              <a:ext cx="257397" cy="97394"/>
            </a:xfrm>
            <a:custGeom>
              <a:avLst/>
              <a:gdLst/>
              <a:ahLst/>
              <a:cxnLst/>
              <a:rect l="l" t="t" r="r" b="b"/>
              <a:pathLst>
                <a:path w="3293" h="1246" extrusionOk="0">
                  <a:moveTo>
                    <a:pt x="2511" y="0"/>
                  </a:moveTo>
                  <a:lnTo>
                    <a:pt x="2511" y="0"/>
                  </a:lnTo>
                  <a:cubicBezTo>
                    <a:pt x="2470" y="112"/>
                    <a:pt x="2428" y="223"/>
                    <a:pt x="2372" y="335"/>
                  </a:cubicBezTo>
                  <a:cubicBezTo>
                    <a:pt x="2428" y="447"/>
                    <a:pt x="2288" y="586"/>
                    <a:pt x="2191" y="684"/>
                  </a:cubicBezTo>
                  <a:cubicBezTo>
                    <a:pt x="2149" y="712"/>
                    <a:pt x="2107" y="740"/>
                    <a:pt x="2107" y="740"/>
                  </a:cubicBezTo>
                  <a:cubicBezTo>
                    <a:pt x="1967" y="851"/>
                    <a:pt x="1800" y="949"/>
                    <a:pt x="1619" y="1005"/>
                  </a:cubicBezTo>
                  <a:cubicBezTo>
                    <a:pt x="1558" y="1018"/>
                    <a:pt x="1498" y="1024"/>
                    <a:pt x="1438" y="1024"/>
                  </a:cubicBezTo>
                  <a:cubicBezTo>
                    <a:pt x="1304" y="1024"/>
                    <a:pt x="1172" y="993"/>
                    <a:pt x="1047" y="935"/>
                  </a:cubicBezTo>
                  <a:cubicBezTo>
                    <a:pt x="1005" y="921"/>
                    <a:pt x="949" y="907"/>
                    <a:pt x="921" y="879"/>
                  </a:cubicBezTo>
                  <a:cubicBezTo>
                    <a:pt x="712" y="795"/>
                    <a:pt x="628" y="712"/>
                    <a:pt x="642" y="614"/>
                  </a:cubicBezTo>
                  <a:cubicBezTo>
                    <a:pt x="545" y="530"/>
                    <a:pt x="475" y="447"/>
                    <a:pt x="405" y="335"/>
                  </a:cubicBezTo>
                  <a:lnTo>
                    <a:pt x="405" y="335"/>
                  </a:lnTo>
                  <a:cubicBezTo>
                    <a:pt x="29" y="558"/>
                    <a:pt x="1" y="837"/>
                    <a:pt x="768" y="1102"/>
                  </a:cubicBezTo>
                  <a:cubicBezTo>
                    <a:pt x="970" y="1203"/>
                    <a:pt x="1186" y="1246"/>
                    <a:pt x="1401" y="1246"/>
                  </a:cubicBezTo>
                  <a:cubicBezTo>
                    <a:pt x="1483" y="1246"/>
                    <a:pt x="1565" y="1239"/>
                    <a:pt x="1647" y="1228"/>
                  </a:cubicBezTo>
                  <a:cubicBezTo>
                    <a:pt x="1926" y="1130"/>
                    <a:pt x="2191" y="991"/>
                    <a:pt x="2414" y="809"/>
                  </a:cubicBezTo>
                  <a:cubicBezTo>
                    <a:pt x="2414" y="809"/>
                    <a:pt x="3293" y="182"/>
                    <a:pt x="2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62"/>
            <p:cNvSpPr/>
            <p:nvPr/>
          </p:nvSpPr>
          <p:spPr>
            <a:xfrm flipH="1">
              <a:off x="3528180" y="2890657"/>
              <a:ext cx="191973" cy="84965"/>
            </a:xfrm>
            <a:custGeom>
              <a:avLst/>
              <a:gdLst/>
              <a:ahLst/>
              <a:cxnLst/>
              <a:rect l="l" t="t" r="r" b="b"/>
              <a:pathLst>
                <a:path w="2456" h="1087" extrusionOk="0">
                  <a:moveTo>
                    <a:pt x="2219" y="0"/>
                  </a:moveTo>
                  <a:cubicBezTo>
                    <a:pt x="2205" y="28"/>
                    <a:pt x="2205" y="56"/>
                    <a:pt x="2191" y="84"/>
                  </a:cubicBezTo>
                  <a:cubicBezTo>
                    <a:pt x="2288" y="153"/>
                    <a:pt x="2316" y="307"/>
                    <a:pt x="2232" y="418"/>
                  </a:cubicBezTo>
                  <a:cubicBezTo>
                    <a:pt x="1860" y="902"/>
                    <a:pt x="1458" y="983"/>
                    <a:pt x="1230" y="983"/>
                  </a:cubicBezTo>
                  <a:cubicBezTo>
                    <a:pt x="1117" y="983"/>
                    <a:pt x="1047" y="962"/>
                    <a:pt x="1047" y="962"/>
                  </a:cubicBezTo>
                  <a:cubicBezTo>
                    <a:pt x="252" y="823"/>
                    <a:pt x="182" y="572"/>
                    <a:pt x="238" y="391"/>
                  </a:cubicBezTo>
                  <a:cubicBezTo>
                    <a:pt x="210" y="363"/>
                    <a:pt x="182" y="321"/>
                    <a:pt x="154" y="279"/>
                  </a:cubicBezTo>
                  <a:cubicBezTo>
                    <a:pt x="126" y="321"/>
                    <a:pt x="98" y="349"/>
                    <a:pt x="84" y="405"/>
                  </a:cubicBezTo>
                  <a:cubicBezTo>
                    <a:pt x="1" y="600"/>
                    <a:pt x="56" y="893"/>
                    <a:pt x="991" y="1060"/>
                  </a:cubicBezTo>
                  <a:cubicBezTo>
                    <a:pt x="991" y="1060"/>
                    <a:pt x="1077" y="1087"/>
                    <a:pt x="1216" y="1087"/>
                  </a:cubicBezTo>
                  <a:cubicBezTo>
                    <a:pt x="1482" y="1087"/>
                    <a:pt x="1942" y="991"/>
                    <a:pt x="2372" y="432"/>
                  </a:cubicBezTo>
                  <a:cubicBezTo>
                    <a:pt x="2456" y="307"/>
                    <a:pt x="2428" y="139"/>
                    <a:pt x="2302" y="42"/>
                  </a:cubicBezTo>
                  <a:cubicBezTo>
                    <a:pt x="2274" y="28"/>
                    <a:pt x="2246" y="14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62"/>
            <p:cNvSpPr/>
            <p:nvPr/>
          </p:nvSpPr>
          <p:spPr>
            <a:xfrm flipH="1">
              <a:off x="3680836" y="2911371"/>
              <a:ext cx="63079" cy="52371"/>
            </a:xfrm>
            <a:custGeom>
              <a:avLst/>
              <a:gdLst/>
              <a:ahLst/>
              <a:cxnLst/>
              <a:rect l="l" t="t" r="r" b="b"/>
              <a:pathLst>
                <a:path w="807" h="670" extrusionOk="0">
                  <a:moveTo>
                    <a:pt x="458" y="0"/>
                  </a:moveTo>
                  <a:cubicBezTo>
                    <a:pt x="278" y="111"/>
                    <a:pt x="0" y="374"/>
                    <a:pt x="796" y="665"/>
                  </a:cubicBezTo>
                  <a:lnTo>
                    <a:pt x="796" y="665"/>
                  </a:lnTo>
                  <a:cubicBezTo>
                    <a:pt x="707" y="628"/>
                    <a:pt x="147" y="340"/>
                    <a:pt x="472" y="28"/>
                  </a:cubicBezTo>
                  <a:lnTo>
                    <a:pt x="458" y="0"/>
                  </a:lnTo>
                  <a:close/>
                  <a:moveTo>
                    <a:pt x="796" y="665"/>
                  </a:moveTo>
                  <a:cubicBezTo>
                    <a:pt x="802" y="668"/>
                    <a:pt x="806" y="670"/>
                    <a:pt x="807" y="670"/>
                  </a:cubicBezTo>
                  <a:cubicBezTo>
                    <a:pt x="803" y="668"/>
                    <a:pt x="799" y="667"/>
                    <a:pt x="79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62"/>
            <p:cNvSpPr/>
            <p:nvPr/>
          </p:nvSpPr>
          <p:spPr>
            <a:xfrm flipH="1">
              <a:off x="3515048" y="2889562"/>
              <a:ext cx="31735" cy="38223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1" y="0"/>
                  </a:moveTo>
                  <a:lnTo>
                    <a:pt x="1" y="14"/>
                  </a:lnTo>
                  <a:cubicBezTo>
                    <a:pt x="196" y="84"/>
                    <a:pt x="266" y="335"/>
                    <a:pt x="126" y="488"/>
                  </a:cubicBezTo>
                  <a:cubicBezTo>
                    <a:pt x="405" y="195"/>
                    <a:pt x="19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62"/>
            <p:cNvSpPr/>
            <p:nvPr/>
          </p:nvSpPr>
          <p:spPr>
            <a:xfrm flipH="1">
              <a:off x="3560853" y="2950609"/>
              <a:ext cx="111307" cy="28452"/>
            </a:xfrm>
            <a:custGeom>
              <a:avLst/>
              <a:gdLst/>
              <a:ahLst/>
              <a:cxnLst/>
              <a:rect l="l" t="t" r="r" b="b"/>
              <a:pathLst>
                <a:path w="1424" h="364" extrusionOk="0">
                  <a:moveTo>
                    <a:pt x="1423" y="0"/>
                  </a:moveTo>
                  <a:lnTo>
                    <a:pt x="1423" y="0"/>
                  </a:lnTo>
                  <a:cubicBezTo>
                    <a:pt x="1161" y="199"/>
                    <a:pt x="840" y="304"/>
                    <a:pt x="518" y="304"/>
                  </a:cubicBezTo>
                  <a:cubicBezTo>
                    <a:pt x="343" y="304"/>
                    <a:pt x="167" y="273"/>
                    <a:pt x="0" y="209"/>
                  </a:cubicBezTo>
                  <a:lnTo>
                    <a:pt x="0" y="209"/>
                  </a:lnTo>
                  <a:cubicBezTo>
                    <a:pt x="1" y="209"/>
                    <a:pt x="272" y="364"/>
                    <a:pt x="619" y="364"/>
                  </a:cubicBezTo>
                  <a:cubicBezTo>
                    <a:pt x="872" y="364"/>
                    <a:pt x="1165" y="282"/>
                    <a:pt x="1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62"/>
            <p:cNvSpPr/>
            <p:nvPr/>
          </p:nvSpPr>
          <p:spPr>
            <a:xfrm flipH="1">
              <a:off x="2507658" y="2770673"/>
              <a:ext cx="206121" cy="206121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25" y="1"/>
                  </a:moveTo>
                  <a:cubicBezTo>
                    <a:pt x="586" y="1"/>
                    <a:pt x="0" y="600"/>
                    <a:pt x="0" y="1326"/>
                  </a:cubicBezTo>
                  <a:cubicBezTo>
                    <a:pt x="0" y="2051"/>
                    <a:pt x="586" y="2637"/>
                    <a:pt x="1325" y="2637"/>
                  </a:cubicBezTo>
                  <a:cubicBezTo>
                    <a:pt x="2051" y="2637"/>
                    <a:pt x="2637" y="2051"/>
                    <a:pt x="2637" y="1326"/>
                  </a:cubicBezTo>
                  <a:cubicBezTo>
                    <a:pt x="2637" y="600"/>
                    <a:pt x="2051" y="1"/>
                    <a:pt x="1325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62"/>
            <p:cNvSpPr/>
            <p:nvPr/>
          </p:nvSpPr>
          <p:spPr>
            <a:xfrm flipH="1">
              <a:off x="2384470" y="1290069"/>
              <a:ext cx="157033" cy="133897"/>
            </a:xfrm>
            <a:custGeom>
              <a:avLst/>
              <a:gdLst/>
              <a:ahLst/>
              <a:cxnLst/>
              <a:rect l="l" t="t" r="r" b="b"/>
              <a:pathLst>
                <a:path w="2009" h="1713" extrusionOk="0">
                  <a:moveTo>
                    <a:pt x="1158" y="0"/>
                  </a:moveTo>
                  <a:cubicBezTo>
                    <a:pt x="391" y="0"/>
                    <a:pt x="0" y="921"/>
                    <a:pt x="544" y="1465"/>
                  </a:cubicBezTo>
                  <a:cubicBezTo>
                    <a:pt x="719" y="1636"/>
                    <a:pt x="933" y="1712"/>
                    <a:pt x="1143" y="1712"/>
                  </a:cubicBezTo>
                  <a:cubicBezTo>
                    <a:pt x="1585" y="1712"/>
                    <a:pt x="2009" y="1372"/>
                    <a:pt x="2009" y="851"/>
                  </a:cubicBezTo>
                  <a:cubicBezTo>
                    <a:pt x="2009" y="377"/>
                    <a:pt x="1618" y="0"/>
                    <a:pt x="1158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62"/>
            <p:cNvSpPr/>
            <p:nvPr/>
          </p:nvSpPr>
          <p:spPr>
            <a:xfrm flipH="1">
              <a:off x="1306184" y="1371830"/>
              <a:ext cx="533163" cy="489626"/>
            </a:xfrm>
            <a:custGeom>
              <a:avLst/>
              <a:gdLst/>
              <a:ahLst/>
              <a:cxnLst/>
              <a:rect l="l" t="t" r="r" b="b"/>
              <a:pathLst>
                <a:path w="6821" h="6264" extrusionOk="0">
                  <a:moveTo>
                    <a:pt x="3641" y="1"/>
                  </a:moveTo>
                  <a:lnTo>
                    <a:pt x="3334" y="1409"/>
                  </a:lnTo>
                  <a:lnTo>
                    <a:pt x="2901" y="1605"/>
                  </a:lnTo>
                  <a:lnTo>
                    <a:pt x="1409" y="2274"/>
                  </a:lnTo>
                  <a:lnTo>
                    <a:pt x="474" y="2902"/>
                  </a:lnTo>
                  <a:lnTo>
                    <a:pt x="0" y="3669"/>
                  </a:lnTo>
                  <a:lnTo>
                    <a:pt x="140" y="4478"/>
                  </a:lnTo>
                  <a:lnTo>
                    <a:pt x="795" y="5176"/>
                  </a:lnTo>
                  <a:lnTo>
                    <a:pt x="2706" y="5901"/>
                  </a:lnTo>
                  <a:lnTo>
                    <a:pt x="4994" y="6264"/>
                  </a:lnTo>
                  <a:lnTo>
                    <a:pt x="6179" y="6040"/>
                  </a:lnTo>
                  <a:lnTo>
                    <a:pt x="6681" y="5510"/>
                  </a:lnTo>
                  <a:lnTo>
                    <a:pt x="6821" y="4897"/>
                  </a:lnTo>
                  <a:lnTo>
                    <a:pt x="6472" y="3948"/>
                  </a:lnTo>
                  <a:lnTo>
                    <a:pt x="5691" y="2874"/>
                  </a:lnTo>
                  <a:lnTo>
                    <a:pt x="4756" y="1758"/>
                  </a:lnTo>
                  <a:lnTo>
                    <a:pt x="5049" y="321"/>
                  </a:lnTo>
                  <a:cubicBezTo>
                    <a:pt x="4729" y="280"/>
                    <a:pt x="4394" y="238"/>
                    <a:pt x="4059" y="196"/>
                  </a:cubicBezTo>
                  <a:cubicBezTo>
                    <a:pt x="3906" y="168"/>
                    <a:pt x="3766" y="98"/>
                    <a:pt x="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62"/>
            <p:cNvSpPr/>
            <p:nvPr/>
          </p:nvSpPr>
          <p:spPr>
            <a:xfrm flipH="1">
              <a:off x="1384662" y="1561615"/>
              <a:ext cx="323916" cy="93485"/>
            </a:xfrm>
            <a:custGeom>
              <a:avLst/>
              <a:gdLst/>
              <a:ahLst/>
              <a:cxnLst/>
              <a:rect l="l" t="t" r="r" b="b"/>
              <a:pathLst>
                <a:path w="4144" h="1196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063" y="962"/>
                    <a:pt x="2114" y="1196"/>
                    <a:pt x="2892" y="1196"/>
                  </a:cubicBezTo>
                  <a:cubicBezTo>
                    <a:pt x="3646" y="1196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2"/>
            <p:cNvSpPr/>
            <p:nvPr/>
          </p:nvSpPr>
          <p:spPr>
            <a:xfrm flipH="1">
              <a:off x="1318144" y="1562631"/>
              <a:ext cx="503773" cy="274359"/>
            </a:xfrm>
            <a:custGeom>
              <a:avLst/>
              <a:gdLst/>
              <a:ahLst/>
              <a:cxnLst/>
              <a:rect l="l" t="t" r="r" b="b"/>
              <a:pathLst>
                <a:path w="6445" h="3510" extrusionOk="0">
                  <a:moveTo>
                    <a:pt x="1451" y="1"/>
                  </a:moveTo>
                  <a:cubicBezTo>
                    <a:pt x="1451" y="1"/>
                    <a:pt x="98" y="600"/>
                    <a:pt x="28" y="1395"/>
                  </a:cubicBezTo>
                  <a:cubicBezTo>
                    <a:pt x="0" y="1633"/>
                    <a:pt x="154" y="1884"/>
                    <a:pt x="405" y="2107"/>
                  </a:cubicBezTo>
                  <a:cubicBezTo>
                    <a:pt x="977" y="2637"/>
                    <a:pt x="2106" y="3097"/>
                    <a:pt x="2943" y="3265"/>
                  </a:cubicBezTo>
                  <a:cubicBezTo>
                    <a:pt x="3517" y="3370"/>
                    <a:pt x="4201" y="3510"/>
                    <a:pt x="4804" y="3510"/>
                  </a:cubicBezTo>
                  <a:cubicBezTo>
                    <a:pt x="5154" y="3510"/>
                    <a:pt x="5477" y="3463"/>
                    <a:pt x="5733" y="3334"/>
                  </a:cubicBezTo>
                  <a:cubicBezTo>
                    <a:pt x="5942" y="3223"/>
                    <a:pt x="6110" y="3027"/>
                    <a:pt x="6207" y="2804"/>
                  </a:cubicBezTo>
                  <a:cubicBezTo>
                    <a:pt x="6444" y="2163"/>
                    <a:pt x="5621" y="977"/>
                    <a:pt x="5580" y="963"/>
                  </a:cubicBezTo>
                  <a:cubicBezTo>
                    <a:pt x="5580" y="963"/>
                    <a:pt x="5394" y="1066"/>
                    <a:pt x="4919" y="1066"/>
                  </a:cubicBezTo>
                  <a:cubicBezTo>
                    <a:pt x="4591" y="1066"/>
                    <a:pt x="4125" y="1017"/>
                    <a:pt x="3487" y="851"/>
                  </a:cubicBezTo>
                  <a:cubicBezTo>
                    <a:pt x="2051" y="489"/>
                    <a:pt x="1535" y="70"/>
                    <a:pt x="1451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2"/>
            <p:cNvSpPr/>
            <p:nvPr/>
          </p:nvSpPr>
          <p:spPr>
            <a:xfrm flipH="1">
              <a:off x="1668948" y="1701921"/>
              <a:ext cx="27592" cy="22121"/>
            </a:xfrm>
            <a:custGeom>
              <a:avLst/>
              <a:gdLst/>
              <a:ahLst/>
              <a:cxnLst/>
              <a:rect l="l" t="t" r="r" b="b"/>
              <a:pathLst>
                <a:path w="353" h="283" extrusionOk="0">
                  <a:moveTo>
                    <a:pt x="189" y="1"/>
                  </a:moveTo>
                  <a:cubicBezTo>
                    <a:pt x="159" y="1"/>
                    <a:pt x="127" y="10"/>
                    <a:pt x="98" y="32"/>
                  </a:cubicBezTo>
                  <a:cubicBezTo>
                    <a:pt x="0" y="116"/>
                    <a:pt x="56" y="283"/>
                    <a:pt x="196" y="283"/>
                  </a:cubicBezTo>
                  <a:cubicBezTo>
                    <a:pt x="265" y="283"/>
                    <a:pt x="321" y="241"/>
                    <a:pt x="321" y="171"/>
                  </a:cubicBezTo>
                  <a:cubicBezTo>
                    <a:pt x="352" y="78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2"/>
            <p:cNvSpPr/>
            <p:nvPr/>
          </p:nvSpPr>
          <p:spPr>
            <a:xfrm flipH="1">
              <a:off x="1674654" y="1707315"/>
              <a:ext cx="7738" cy="6957"/>
            </a:xfrm>
            <a:custGeom>
              <a:avLst/>
              <a:gdLst/>
              <a:ahLst/>
              <a:cxnLst/>
              <a:rect l="l" t="t" r="r" b="b"/>
              <a:pathLst>
                <a:path w="99" h="89" extrusionOk="0">
                  <a:moveTo>
                    <a:pt x="47" y="1"/>
                  </a:moveTo>
                  <a:cubicBezTo>
                    <a:pt x="33" y="1"/>
                    <a:pt x="15" y="21"/>
                    <a:pt x="15" y="33"/>
                  </a:cubicBezTo>
                  <a:cubicBezTo>
                    <a:pt x="1" y="61"/>
                    <a:pt x="15" y="88"/>
                    <a:pt x="42" y="88"/>
                  </a:cubicBezTo>
                  <a:cubicBezTo>
                    <a:pt x="56" y="88"/>
                    <a:pt x="84" y="75"/>
                    <a:pt x="84" y="61"/>
                  </a:cubicBezTo>
                  <a:cubicBezTo>
                    <a:pt x="98" y="33"/>
                    <a:pt x="84" y="5"/>
                    <a:pt x="56" y="5"/>
                  </a:cubicBezTo>
                  <a:cubicBezTo>
                    <a:pt x="54" y="2"/>
                    <a:pt x="51" y="1"/>
                    <a:pt x="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62"/>
            <p:cNvSpPr/>
            <p:nvPr/>
          </p:nvSpPr>
          <p:spPr>
            <a:xfrm flipH="1">
              <a:off x="1677937" y="1746866"/>
              <a:ext cx="9927" cy="8833"/>
            </a:xfrm>
            <a:custGeom>
              <a:avLst/>
              <a:gdLst/>
              <a:ahLst/>
              <a:cxnLst/>
              <a:rect l="l" t="t" r="r" b="b"/>
              <a:pathLst>
                <a:path w="127" h="113" extrusionOk="0">
                  <a:moveTo>
                    <a:pt x="85" y="1"/>
                  </a:moveTo>
                  <a:cubicBezTo>
                    <a:pt x="43" y="1"/>
                    <a:pt x="15" y="15"/>
                    <a:pt x="15" y="43"/>
                  </a:cubicBezTo>
                  <a:cubicBezTo>
                    <a:pt x="1" y="71"/>
                    <a:pt x="29" y="99"/>
                    <a:pt x="57" y="113"/>
                  </a:cubicBezTo>
                  <a:cubicBezTo>
                    <a:pt x="85" y="113"/>
                    <a:pt x="112" y="99"/>
                    <a:pt x="126" y="71"/>
                  </a:cubicBezTo>
                  <a:cubicBezTo>
                    <a:pt x="126" y="43"/>
                    <a:pt x="112" y="15"/>
                    <a:pt x="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62"/>
            <p:cNvSpPr/>
            <p:nvPr/>
          </p:nvSpPr>
          <p:spPr>
            <a:xfrm flipH="1">
              <a:off x="1681220" y="1749055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29" y="1"/>
                  </a:moveTo>
                  <a:cubicBezTo>
                    <a:pt x="15" y="1"/>
                    <a:pt x="15" y="1"/>
                    <a:pt x="1" y="15"/>
                  </a:cubicBezTo>
                  <a:cubicBezTo>
                    <a:pt x="1" y="15"/>
                    <a:pt x="15" y="29"/>
                    <a:pt x="29" y="29"/>
                  </a:cubicBezTo>
                  <a:cubicBezTo>
                    <a:pt x="29" y="33"/>
                    <a:pt x="30" y="34"/>
                    <a:pt x="32" y="34"/>
                  </a:cubicBezTo>
                  <a:cubicBezTo>
                    <a:pt x="36" y="34"/>
                    <a:pt x="43" y="25"/>
                    <a:pt x="43" y="15"/>
                  </a:cubicBezTo>
                  <a:cubicBezTo>
                    <a:pt x="43" y="15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62"/>
            <p:cNvSpPr/>
            <p:nvPr/>
          </p:nvSpPr>
          <p:spPr>
            <a:xfrm flipH="1">
              <a:off x="1650658" y="170004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70" y="0"/>
                  </a:moveTo>
                  <a:cubicBezTo>
                    <a:pt x="42" y="0"/>
                    <a:pt x="14" y="14"/>
                    <a:pt x="1" y="42"/>
                  </a:cubicBezTo>
                  <a:cubicBezTo>
                    <a:pt x="1" y="70"/>
                    <a:pt x="14" y="112"/>
                    <a:pt x="42" y="112"/>
                  </a:cubicBezTo>
                  <a:cubicBezTo>
                    <a:pt x="70" y="112"/>
                    <a:pt x="98" y="98"/>
                    <a:pt x="112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2"/>
            <p:cNvSpPr/>
            <p:nvPr/>
          </p:nvSpPr>
          <p:spPr>
            <a:xfrm flipH="1">
              <a:off x="1653941" y="1702234"/>
              <a:ext cx="3361" cy="2658"/>
            </a:xfrm>
            <a:custGeom>
              <a:avLst/>
              <a:gdLst/>
              <a:ahLst/>
              <a:cxnLst/>
              <a:rect l="l" t="t" r="r" b="b"/>
              <a:pathLst>
                <a:path w="43" h="34" extrusionOk="0">
                  <a:moveTo>
                    <a:pt x="28" y="0"/>
                  </a:moveTo>
                  <a:cubicBezTo>
                    <a:pt x="14" y="0"/>
                    <a:pt x="14" y="0"/>
                    <a:pt x="0" y="14"/>
                  </a:cubicBezTo>
                  <a:cubicBezTo>
                    <a:pt x="0" y="14"/>
                    <a:pt x="14" y="28"/>
                    <a:pt x="28" y="28"/>
                  </a:cubicBezTo>
                  <a:cubicBezTo>
                    <a:pt x="28" y="32"/>
                    <a:pt x="30" y="34"/>
                    <a:pt x="31" y="34"/>
                  </a:cubicBezTo>
                  <a:cubicBezTo>
                    <a:pt x="35" y="34"/>
                    <a:pt x="42" y="24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2"/>
            <p:cNvSpPr/>
            <p:nvPr/>
          </p:nvSpPr>
          <p:spPr>
            <a:xfrm flipH="1">
              <a:off x="1716629" y="1687773"/>
              <a:ext cx="10552" cy="5784"/>
            </a:xfrm>
            <a:custGeom>
              <a:avLst/>
              <a:gdLst/>
              <a:ahLst/>
              <a:cxnLst/>
              <a:rect l="l" t="t" r="r" b="b"/>
              <a:pathLst>
                <a:path w="135" h="74" extrusionOk="0">
                  <a:moveTo>
                    <a:pt x="114" y="1"/>
                  </a:moveTo>
                  <a:cubicBezTo>
                    <a:pt x="78" y="1"/>
                    <a:pt x="0" y="63"/>
                    <a:pt x="71" y="73"/>
                  </a:cubicBezTo>
                  <a:cubicBezTo>
                    <a:pt x="99" y="73"/>
                    <a:pt x="127" y="59"/>
                    <a:pt x="127" y="32"/>
                  </a:cubicBezTo>
                  <a:cubicBezTo>
                    <a:pt x="135" y="9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2"/>
            <p:cNvSpPr/>
            <p:nvPr/>
          </p:nvSpPr>
          <p:spPr>
            <a:xfrm flipH="1">
              <a:off x="1719365" y="1686913"/>
              <a:ext cx="3361" cy="2423"/>
            </a:xfrm>
            <a:custGeom>
              <a:avLst/>
              <a:gdLst/>
              <a:ahLst/>
              <a:cxnLst/>
              <a:rect l="l" t="t" r="r" b="b"/>
              <a:pathLst>
                <a:path w="43" h="31" extrusionOk="0">
                  <a:moveTo>
                    <a:pt x="28" y="1"/>
                  </a:moveTo>
                  <a:cubicBezTo>
                    <a:pt x="14" y="1"/>
                    <a:pt x="14" y="1"/>
                    <a:pt x="1" y="15"/>
                  </a:cubicBezTo>
                  <a:cubicBezTo>
                    <a:pt x="1" y="23"/>
                    <a:pt x="10" y="31"/>
                    <a:pt x="20" y="31"/>
                  </a:cubicBezTo>
                  <a:cubicBezTo>
                    <a:pt x="28" y="31"/>
                    <a:pt x="36" y="26"/>
                    <a:pt x="42" y="15"/>
                  </a:cubicBezTo>
                  <a:cubicBezTo>
                    <a:pt x="42" y="15"/>
                    <a:pt x="42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2"/>
            <p:cNvSpPr/>
            <p:nvPr/>
          </p:nvSpPr>
          <p:spPr>
            <a:xfrm flipH="1">
              <a:off x="1414130" y="1685194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4" y="0"/>
                  </a:moveTo>
                  <a:cubicBezTo>
                    <a:pt x="71" y="0"/>
                    <a:pt x="26" y="38"/>
                    <a:pt x="15" y="92"/>
                  </a:cubicBezTo>
                  <a:cubicBezTo>
                    <a:pt x="1" y="162"/>
                    <a:pt x="43" y="218"/>
                    <a:pt x="113" y="232"/>
                  </a:cubicBezTo>
                  <a:cubicBezTo>
                    <a:pt x="122" y="234"/>
                    <a:pt x="132" y="235"/>
                    <a:pt x="141" y="235"/>
                  </a:cubicBezTo>
                  <a:cubicBezTo>
                    <a:pt x="190" y="235"/>
                    <a:pt x="240" y="206"/>
                    <a:pt x="252" y="148"/>
                  </a:cubicBezTo>
                  <a:cubicBezTo>
                    <a:pt x="266" y="79"/>
                    <a:pt x="224" y="23"/>
                    <a:pt x="168" y="9"/>
                  </a:cubicBezTo>
                  <a:cubicBezTo>
                    <a:pt x="153" y="3"/>
                    <a:pt x="139" y="0"/>
                    <a:pt x="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62"/>
            <p:cNvSpPr/>
            <p:nvPr/>
          </p:nvSpPr>
          <p:spPr>
            <a:xfrm flipH="1">
              <a:off x="1418430" y="169238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8" y="0"/>
                    <a:pt x="14" y="14"/>
                    <a:pt x="14" y="28"/>
                  </a:cubicBezTo>
                  <a:cubicBezTo>
                    <a:pt x="0" y="56"/>
                    <a:pt x="14" y="70"/>
                    <a:pt x="42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84" y="14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62"/>
            <p:cNvSpPr/>
            <p:nvPr/>
          </p:nvSpPr>
          <p:spPr>
            <a:xfrm flipH="1">
              <a:off x="1395840" y="1773833"/>
              <a:ext cx="20479" cy="19150"/>
            </a:xfrm>
            <a:custGeom>
              <a:avLst/>
              <a:gdLst/>
              <a:ahLst/>
              <a:cxnLst/>
              <a:rect l="l" t="t" r="r" b="b"/>
              <a:pathLst>
                <a:path w="262" h="245" extrusionOk="0">
                  <a:moveTo>
                    <a:pt x="126" y="0"/>
                  </a:moveTo>
                  <a:cubicBezTo>
                    <a:pt x="76" y="0"/>
                    <a:pt x="26" y="31"/>
                    <a:pt x="14" y="102"/>
                  </a:cubicBezTo>
                  <a:cubicBezTo>
                    <a:pt x="0" y="158"/>
                    <a:pt x="42" y="228"/>
                    <a:pt x="98" y="242"/>
                  </a:cubicBezTo>
                  <a:cubicBezTo>
                    <a:pt x="107" y="244"/>
                    <a:pt x="116" y="244"/>
                    <a:pt x="124" y="244"/>
                  </a:cubicBezTo>
                  <a:cubicBezTo>
                    <a:pt x="181" y="244"/>
                    <a:pt x="225" y="205"/>
                    <a:pt x="237" y="144"/>
                  </a:cubicBezTo>
                  <a:cubicBezTo>
                    <a:pt x="261" y="56"/>
                    <a:pt x="193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2"/>
            <p:cNvSpPr/>
            <p:nvPr/>
          </p:nvSpPr>
          <p:spPr>
            <a:xfrm flipH="1">
              <a:off x="1400999" y="1780712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56" y="0"/>
                  </a:moveTo>
                  <a:cubicBezTo>
                    <a:pt x="29" y="0"/>
                    <a:pt x="15" y="14"/>
                    <a:pt x="15" y="28"/>
                  </a:cubicBezTo>
                  <a:cubicBezTo>
                    <a:pt x="1" y="56"/>
                    <a:pt x="15" y="70"/>
                    <a:pt x="43" y="84"/>
                  </a:cubicBezTo>
                  <a:cubicBezTo>
                    <a:pt x="56" y="84"/>
                    <a:pt x="84" y="70"/>
                    <a:pt x="84" y="56"/>
                  </a:cubicBezTo>
                  <a:cubicBezTo>
                    <a:pt x="84" y="28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2"/>
            <p:cNvSpPr/>
            <p:nvPr/>
          </p:nvSpPr>
          <p:spPr>
            <a:xfrm flipH="1">
              <a:off x="1660506" y="1650645"/>
              <a:ext cx="11412" cy="9145"/>
            </a:xfrm>
            <a:custGeom>
              <a:avLst/>
              <a:gdLst/>
              <a:ahLst/>
              <a:cxnLst/>
              <a:rect l="l" t="t" r="r" b="b"/>
              <a:pathLst>
                <a:path w="146" h="117" extrusionOk="0">
                  <a:moveTo>
                    <a:pt x="70" y="0"/>
                  </a:moveTo>
                  <a:cubicBezTo>
                    <a:pt x="16" y="0"/>
                    <a:pt x="0" y="103"/>
                    <a:pt x="76" y="116"/>
                  </a:cubicBezTo>
                  <a:cubicBezTo>
                    <a:pt x="104" y="116"/>
                    <a:pt x="132" y="102"/>
                    <a:pt x="132" y="74"/>
                  </a:cubicBezTo>
                  <a:cubicBezTo>
                    <a:pt x="146" y="46"/>
                    <a:pt x="118" y="4"/>
                    <a:pt x="90" y="4"/>
                  </a:cubicBezTo>
                  <a:cubicBezTo>
                    <a:pt x="83" y="2"/>
                    <a:pt x="76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2"/>
            <p:cNvSpPr/>
            <p:nvPr/>
          </p:nvSpPr>
          <p:spPr>
            <a:xfrm flipH="1">
              <a:off x="1663789" y="1652677"/>
              <a:ext cx="3361" cy="2736"/>
            </a:xfrm>
            <a:custGeom>
              <a:avLst/>
              <a:gdLst/>
              <a:ahLst/>
              <a:cxnLst/>
              <a:rect l="l" t="t" r="r" b="b"/>
              <a:pathLst>
                <a:path w="43" h="35" extrusionOk="0">
                  <a:moveTo>
                    <a:pt x="17" y="1"/>
                  </a:moveTo>
                  <a:cubicBezTo>
                    <a:pt x="8" y="1"/>
                    <a:pt x="1" y="10"/>
                    <a:pt x="1" y="20"/>
                  </a:cubicBezTo>
                  <a:cubicBezTo>
                    <a:pt x="1" y="20"/>
                    <a:pt x="15" y="34"/>
                    <a:pt x="15" y="34"/>
                  </a:cubicBezTo>
                  <a:cubicBezTo>
                    <a:pt x="29" y="34"/>
                    <a:pt x="43" y="34"/>
                    <a:pt x="43" y="20"/>
                  </a:cubicBezTo>
                  <a:cubicBezTo>
                    <a:pt x="43" y="6"/>
                    <a:pt x="43" y="6"/>
                    <a:pt x="29" y="6"/>
                  </a:cubicBezTo>
                  <a:cubicBezTo>
                    <a:pt x="25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2"/>
            <p:cNvSpPr/>
            <p:nvPr/>
          </p:nvSpPr>
          <p:spPr>
            <a:xfrm flipH="1">
              <a:off x="1701934" y="1641812"/>
              <a:ext cx="9849" cy="8442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59" y="0"/>
                  </a:moveTo>
                  <a:cubicBezTo>
                    <a:pt x="36" y="0"/>
                    <a:pt x="14" y="13"/>
                    <a:pt x="14" y="34"/>
                  </a:cubicBezTo>
                  <a:cubicBezTo>
                    <a:pt x="0" y="76"/>
                    <a:pt x="28" y="103"/>
                    <a:pt x="56" y="103"/>
                  </a:cubicBezTo>
                  <a:cubicBezTo>
                    <a:pt x="61" y="106"/>
                    <a:pt x="66" y="107"/>
                    <a:pt x="71" y="107"/>
                  </a:cubicBezTo>
                  <a:cubicBezTo>
                    <a:pt x="93" y="107"/>
                    <a:pt x="114" y="84"/>
                    <a:pt x="126" y="62"/>
                  </a:cubicBezTo>
                  <a:cubicBezTo>
                    <a:pt x="126" y="34"/>
                    <a:pt x="112" y="6"/>
                    <a:pt x="84" y="6"/>
                  </a:cubicBezTo>
                  <a:cubicBezTo>
                    <a:pt x="76" y="2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2"/>
            <p:cNvSpPr/>
            <p:nvPr/>
          </p:nvSpPr>
          <p:spPr>
            <a:xfrm flipH="1">
              <a:off x="1705217" y="1643297"/>
              <a:ext cx="2267" cy="3361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5" y="1"/>
                  </a:moveTo>
                  <a:cubicBezTo>
                    <a:pt x="15" y="1"/>
                    <a:pt x="1" y="1"/>
                    <a:pt x="1" y="15"/>
                  </a:cubicBezTo>
                  <a:cubicBezTo>
                    <a:pt x="1" y="29"/>
                    <a:pt x="1" y="29"/>
                    <a:pt x="15" y="43"/>
                  </a:cubicBezTo>
                  <a:cubicBezTo>
                    <a:pt x="15" y="43"/>
                    <a:pt x="29" y="29"/>
                    <a:pt x="29" y="29"/>
                  </a:cubicBezTo>
                  <a:cubicBezTo>
                    <a:pt x="29" y="15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62"/>
            <p:cNvSpPr/>
            <p:nvPr/>
          </p:nvSpPr>
          <p:spPr>
            <a:xfrm flipH="1">
              <a:off x="1609230" y="1627977"/>
              <a:ext cx="8129" cy="7426"/>
            </a:xfrm>
            <a:custGeom>
              <a:avLst/>
              <a:gdLst/>
              <a:ahLst/>
              <a:cxnLst/>
              <a:rect l="l" t="t" r="r" b="b"/>
              <a:pathLst>
                <a:path w="104" h="95" extrusionOk="0">
                  <a:moveTo>
                    <a:pt x="52" y="1"/>
                  </a:moveTo>
                  <a:cubicBezTo>
                    <a:pt x="0" y="1"/>
                    <a:pt x="54" y="95"/>
                    <a:pt x="85" y="95"/>
                  </a:cubicBezTo>
                  <a:cubicBezTo>
                    <a:pt x="94" y="95"/>
                    <a:pt x="100" y="88"/>
                    <a:pt x="103" y="71"/>
                  </a:cubicBezTo>
                  <a:cubicBezTo>
                    <a:pt x="103" y="43"/>
                    <a:pt x="89" y="15"/>
                    <a:pt x="61" y="2"/>
                  </a:cubicBezTo>
                  <a:cubicBezTo>
                    <a:pt x="58" y="1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62"/>
            <p:cNvSpPr/>
            <p:nvPr/>
          </p:nvSpPr>
          <p:spPr>
            <a:xfrm flipH="1">
              <a:off x="1611419" y="163024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0" y="28"/>
                    <a:pt x="14" y="42"/>
                  </a:cubicBezTo>
                  <a:cubicBezTo>
                    <a:pt x="28" y="42"/>
                    <a:pt x="28" y="28"/>
                    <a:pt x="42" y="28"/>
                  </a:cubicBezTo>
                  <a:cubicBezTo>
                    <a:pt x="42" y="14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62"/>
            <p:cNvSpPr/>
            <p:nvPr/>
          </p:nvSpPr>
          <p:spPr>
            <a:xfrm flipH="1">
              <a:off x="1512227" y="1711692"/>
              <a:ext cx="26811" cy="22277"/>
            </a:xfrm>
            <a:custGeom>
              <a:avLst/>
              <a:gdLst/>
              <a:ahLst/>
              <a:cxnLst/>
              <a:rect l="l" t="t" r="r" b="b"/>
              <a:pathLst>
                <a:path w="343" h="285" extrusionOk="0">
                  <a:moveTo>
                    <a:pt x="185" y="1"/>
                  </a:moveTo>
                  <a:cubicBezTo>
                    <a:pt x="76" y="1"/>
                    <a:pt x="0" y="125"/>
                    <a:pt x="64" y="214"/>
                  </a:cubicBezTo>
                  <a:cubicBezTo>
                    <a:pt x="88" y="263"/>
                    <a:pt x="134" y="285"/>
                    <a:pt x="180" y="285"/>
                  </a:cubicBezTo>
                  <a:cubicBezTo>
                    <a:pt x="239" y="285"/>
                    <a:pt x="299" y="249"/>
                    <a:pt x="315" y="186"/>
                  </a:cubicBezTo>
                  <a:cubicBezTo>
                    <a:pt x="343" y="102"/>
                    <a:pt x="287" y="19"/>
                    <a:pt x="217" y="5"/>
                  </a:cubicBezTo>
                  <a:cubicBezTo>
                    <a:pt x="206" y="2"/>
                    <a:pt x="19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62"/>
            <p:cNvSpPr/>
            <p:nvPr/>
          </p:nvSpPr>
          <p:spPr>
            <a:xfrm flipH="1">
              <a:off x="1519888" y="1716382"/>
              <a:ext cx="8754" cy="7973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70" y="0"/>
                  </a:moveTo>
                  <a:cubicBezTo>
                    <a:pt x="42" y="0"/>
                    <a:pt x="14" y="14"/>
                    <a:pt x="0" y="42"/>
                  </a:cubicBezTo>
                  <a:cubicBezTo>
                    <a:pt x="0" y="70"/>
                    <a:pt x="14" y="98"/>
                    <a:pt x="42" y="98"/>
                  </a:cubicBezTo>
                  <a:cubicBezTo>
                    <a:pt x="48" y="101"/>
                    <a:pt x="53" y="102"/>
                    <a:pt x="58" y="102"/>
                  </a:cubicBezTo>
                  <a:cubicBezTo>
                    <a:pt x="80" y="102"/>
                    <a:pt x="98" y="81"/>
                    <a:pt x="98" y="70"/>
                  </a:cubicBezTo>
                  <a:cubicBezTo>
                    <a:pt x="112" y="42"/>
                    <a:pt x="98" y="14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62"/>
            <p:cNvSpPr/>
            <p:nvPr/>
          </p:nvSpPr>
          <p:spPr>
            <a:xfrm flipH="1">
              <a:off x="1703028" y="1602417"/>
              <a:ext cx="25716" cy="22433"/>
            </a:xfrm>
            <a:custGeom>
              <a:avLst/>
              <a:gdLst/>
              <a:ahLst/>
              <a:cxnLst/>
              <a:rect l="l" t="t" r="r" b="b"/>
              <a:pathLst>
                <a:path w="329" h="287" extrusionOk="0">
                  <a:moveTo>
                    <a:pt x="162" y="0"/>
                  </a:moveTo>
                  <a:cubicBezTo>
                    <a:pt x="70" y="0"/>
                    <a:pt x="1" y="119"/>
                    <a:pt x="50" y="217"/>
                  </a:cubicBezTo>
                  <a:cubicBezTo>
                    <a:pt x="79" y="265"/>
                    <a:pt x="127" y="287"/>
                    <a:pt x="174" y="287"/>
                  </a:cubicBezTo>
                  <a:cubicBezTo>
                    <a:pt x="237" y="287"/>
                    <a:pt x="299" y="247"/>
                    <a:pt x="315" y="175"/>
                  </a:cubicBezTo>
                  <a:cubicBezTo>
                    <a:pt x="329" y="91"/>
                    <a:pt x="287" y="22"/>
                    <a:pt x="203" y="8"/>
                  </a:cubicBezTo>
                  <a:cubicBezTo>
                    <a:pt x="189" y="3"/>
                    <a:pt x="176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62"/>
            <p:cNvSpPr/>
            <p:nvPr/>
          </p:nvSpPr>
          <p:spPr>
            <a:xfrm flipH="1">
              <a:off x="1710688" y="1607654"/>
              <a:ext cx="8364" cy="6488"/>
            </a:xfrm>
            <a:custGeom>
              <a:avLst/>
              <a:gdLst/>
              <a:ahLst/>
              <a:cxnLst/>
              <a:rect l="l" t="t" r="r" b="b"/>
              <a:pathLst>
                <a:path w="107" h="83" extrusionOk="0">
                  <a:moveTo>
                    <a:pt x="55" y="0"/>
                  </a:moveTo>
                  <a:cubicBezTo>
                    <a:pt x="38" y="0"/>
                    <a:pt x="20" y="8"/>
                    <a:pt x="9" y="24"/>
                  </a:cubicBezTo>
                  <a:cubicBezTo>
                    <a:pt x="1" y="59"/>
                    <a:pt x="40" y="83"/>
                    <a:pt x="71" y="83"/>
                  </a:cubicBezTo>
                  <a:cubicBezTo>
                    <a:pt x="91" y="83"/>
                    <a:pt x="107" y="74"/>
                    <a:pt x="107" y="52"/>
                  </a:cubicBezTo>
                  <a:cubicBezTo>
                    <a:pt x="107" y="19"/>
                    <a:pt x="81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/>
            <p:cNvSpPr/>
            <p:nvPr/>
          </p:nvSpPr>
          <p:spPr>
            <a:xfrm flipH="1">
              <a:off x="1477366" y="1701061"/>
              <a:ext cx="9145" cy="7426"/>
            </a:xfrm>
            <a:custGeom>
              <a:avLst/>
              <a:gdLst/>
              <a:ahLst/>
              <a:cxnLst/>
              <a:rect l="l" t="t" r="r" b="b"/>
              <a:pathLst>
                <a:path w="117" h="95" extrusionOk="0">
                  <a:moveTo>
                    <a:pt x="52" y="0"/>
                  </a:moveTo>
                  <a:cubicBezTo>
                    <a:pt x="0" y="0"/>
                    <a:pt x="54" y="94"/>
                    <a:pt x="85" y="94"/>
                  </a:cubicBezTo>
                  <a:cubicBezTo>
                    <a:pt x="93" y="94"/>
                    <a:pt x="100" y="88"/>
                    <a:pt x="103" y="71"/>
                  </a:cubicBezTo>
                  <a:cubicBezTo>
                    <a:pt x="117" y="43"/>
                    <a:pt x="89" y="1"/>
                    <a:pt x="61" y="1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62"/>
            <p:cNvSpPr/>
            <p:nvPr/>
          </p:nvSpPr>
          <p:spPr>
            <a:xfrm flipH="1">
              <a:off x="1480571" y="1702859"/>
              <a:ext cx="3361" cy="2892"/>
            </a:xfrm>
            <a:custGeom>
              <a:avLst/>
              <a:gdLst/>
              <a:ahLst/>
              <a:cxnLst/>
              <a:rect l="l" t="t" r="r" b="b"/>
              <a:pathLst>
                <a:path w="43" h="37" extrusionOk="0">
                  <a:moveTo>
                    <a:pt x="16" y="0"/>
                  </a:moveTo>
                  <a:cubicBezTo>
                    <a:pt x="7" y="0"/>
                    <a:pt x="0" y="10"/>
                    <a:pt x="0" y="20"/>
                  </a:cubicBezTo>
                  <a:cubicBezTo>
                    <a:pt x="0" y="28"/>
                    <a:pt x="10" y="36"/>
                    <a:pt x="20" y="36"/>
                  </a:cubicBezTo>
                  <a:cubicBezTo>
                    <a:pt x="28" y="36"/>
                    <a:pt x="36" y="32"/>
                    <a:pt x="42" y="20"/>
                  </a:cubicBezTo>
                  <a:cubicBezTo>
                    <a:pt x="42" y="20"/>
                    <a:pt x="28" y="6"/>
                    <a:pt x="28" y="6"/>
                  </a:cubicBezTo>
                  <a:cubicBezTo>
                    <a:pt x="24" y="2"/>
                    <a:pt x="20" y="0"/>
                    <a:pt x="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62"/>
            <p:cNvSpPr/>
            <p:nvPr/>
          </p:nvSpPr>
          <p:spPr>
            <a:xfrm flipH="1">
              <a:off x="1591643" y="1770237"/>
              <a:ext cx="10083" cy="9302"/>
            </a:xfrm>
            <a:custGeom>
              <a:avLst/>
              <a:gdLst/>
              <a:ahLst/>
              <a:cxnLst/>
              <a:rect l="l" t="t" r="r" b="b"/>
              <a:pathLst>
                <a:path w="129" h="119" extrusionOk="0">
                  <a:moveTo>
                    <a:pt x="58" y="0"/>
                  </a:moveTo>
                  <a:cubicBezTo>
                    <a:pt x="32" y="0"/>
                    <a:pt x="7" y="16"/>
                    <a:pt x="1" y="51"/>
                  </a:cubicBezTo>
                  <a:cubicBezTo>
                    <a:pt x="1" y="92"/>
                    <a:pt x="31" y="119"/>
                    <a:pt x="61" y="119"/>
                  </a:cubicBezTo>
                  <a:cubicBezTo>
                    <a:pt x="81" y="119"/>
                    <a:pt x="101" y="107"/>
                    <a:pt x="112" y="79"/>
                  </a:cubicBezTo>
                  <a:cubicBezTo>
                    <a:pt x="129" y="30"/>
                    <a:pt x="93" y="0"/>
                    <a:pt x="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62"/>
            <p:cNvSpPr/>
            <p:nvPr/>
          </p:nvSpPr>
          <p:spPr>
            <a:xfrm flipH="1">
              <a:off x="1595082" y="1772895"/>
              <a:ext cx="3674" cy="2970"/>
            </a:xfrm>
            <a:custGeom>
              <a:avLst/>
              <a:gdLst/>
              <a:ahLst/>
              <a:cxnLst/>
              <a:rect l="l" t="t" r="r" b="b"/>
              <a:pathLst>
                <a:path w="47" h="38" extrusionOk="0">
                  <a:moveTo>
                    <a:pt x="13" y="1"/>
                  </a:moveTo>
                  <a:cubicBezTo>
                    <a:pt x="1" y="1"/>
                    <a:pt x="21" y="37"/>
                    <a:pt x="29" y="37"/>
                  </a:cubicBezTo>
                  <a:cubicBezTo>
                    <a:pt x="31" y="37"/>
                    <a:pt x="33" y="35"/>
                    <a:pt x="33" y="31"/>
                  </a:cubicBezTo>
                  <a:cubicBezTo>
                    <a:pt x="47" y="17"/>
                    <a:pt x="33" y="3"/>
                    <a:pt x="19" y="3"/>
                  </a:cubicBezTo>
                  <a:cubicBezTo>
                    <a:pt x="16" y="1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62"/>
            <p:cNvSpPr/>
            <p:nvPr/>
          </p:nvSpPr>
          <p:spPr>
            <a:xfrm flipH="1">
              <a:off x="1457668" y="1761874"/>
              <a:ext cx="39395" cy="27905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42" y="1"/>
                  </a:moveTo>
                  <a:cubicBezTo>
                    <a:pt x="50" y="1"/>
                    <a:pt x="0" y="300"/>
                    <a:pt x="210" y="353"/>
                  </a:cubicBezTo>
                  <a:cubicBezTo>
                    <a:pt x="223" y="355"/>
                    <a:pt x="236" y="357"/>
                    <a:pt x="248" y="357"/>
                  </a:cubicBezTo>
                  <a:cubicBezTo>
                    <a:pt x="442" y="357"/>
                    <a:pt x="503" y="57"/>
                    <a:pt x="280" y="4"/>
                  </a:cubicBezTo>
                  <a:cubicBezTo>
                    <a:pt x="267" y="2"/>
                    <a:pt x="254" y="1"/>
                    <a:pt x="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62"/>
            <p:cNvSpPr/>
            <p:nvPr/>
          </p:nvSpPr>
          <p:spPr>
            <a:xfrm flipH="1">
              <a:off x="1469080" y="1771332"/>
              <a:ext cx="10474" cy="9771"/>
            </a:xfrm>
            <a:custGeom>
              <a:avLst/>
              <a:gdLst/>
              <a:ahLst/>
              <a:cxnLst/>
              <a:rect l="l" t="t" r="r" b="b"/>
              <a:pathLst>
                <a:path w="134" h="125" extrusionOk="0">
                  <a:moveTo>
                    <a:pt x="67" y="0"/>
                  </a:moveTo>
                  <a:cubicBezTo>
                    <a:pt x="43" y="0"/>
                    <a:pt x="20" y="16"/>
                    <a:pt x="14" y="51"/>
                  </a:cubicBezTo>
                  <a:cubicBezTo>
                    <a:pt x="0" y="78"/>
                    <a:pt x="14" y="120"/>
                    <a:pt x="56" y="120"/>
                  </a:cubicBezTo>
                  <a:cubicBezTo>
                    <a:pt x="61" y="123"/>
                    <a:pt x="66" y="124"/>
                    <a:pt x="71" y="124"/>
                  </a:cubicBezTo>
                  <a:cubicBezTo>
                    <a:pt x="94" y="124"/>
                    <a:pt x="114" y="101"/>
                    <a:pt x="126" y="78"/>
                  </a:cubicBezTo>
                  <a:cubicBezTo>
                    <a:pt x="134" y="30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62"/>
            <p:cNvSpPr/>
            <p:nvPr/>
          </p:nvSpPr>
          <p:spPr>
            <a:xfrm flipH="1">
              <a:off x="1372625" y="1711301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23" y="1"/>
                  </a:moveTo>
                  <a:cubicBezTo>
                    <a:pt x="70" y="1"/>
                    <a:pt x="25" y="38"/>
                    <a:pt x="14" y="93"/>
                  </a:cubicBezTo>
                  <a:cubicBezTo>
                    <a:pt x="0" y="163"/>
                    <a:pt x="42" y="219"/>
                    <a:pt x="112" y="233"/>
                  </a:cubicBezTo>
                  <a:cubicBezTo>
                    <a:pt x="119" y="235"/>
                    <a:pt x="127" y="235"/>
                    <a:pt x="134" y="235"/>
                  </a:cubicBezTo>
                  <a:cubicBezTo>
                    <a:pt x="185" y="235"/>
                    <a:pt x="239" y="198"/>
                    <a:pt x="251" y="149"/>
                  </a:cubicBezTo>
                  <a:cubicBezTo>
                    <a:pt x="265" y="79"/>
                    <a:pt x="223" y="10"/>
                    <a:pt x="167" y="10"/>
                  </a:cubicBezTo>
                  <a:cubicBezTo>
                    <a:pt x="152" y="4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62"/>
            <p:cNvSpPr/>
            <p:nvPr/>
          </p:nvSpPr>
          <p:spPr>
            <a:xfrm flipH="1">
              <a:off x="1377002" y="1718101"/>
              <a:ext cx="7738" cy="6410"/>
            </a:xfrm>
            <a:custGeom>
              <a:avLst/>
              <a:gdLst/>
              <a:ahLst/>
              <a:cxnLst/>
              <a:rect l="l" t="t" r="r" b="b"/>
              <a:pathLst>
                <a:path w="99" h="82" extrusionOk="0">
                  <a:moveTo>
                    <a:pt x="43" y="1"/>
                  </a:moveTo>
                  <a:cubicBezTo>
                    <a:pt x="29" y="1"/>
                    <a:pt x="15" y="14"/>
                    <a:pt x="15" y="34"/>
                  </a:cubicBezTo>
                  <a:cubicBezTo>
                    <a:pt x="1" y="48"/>
                    <a:pt x="28" y="76"/>
                    <a:pt x="42" y="76"/>
                  </a:cubicBezTo>
                  <a:cubicBezTo>
                    <a:pt x="50" y="80"/>
                    <a:pt x="56" y="81"/>
                    <a:pt x="62" y="81"/>
                  </a:cubicBezTo>
                  <a:cubicBezTo>
                    <a:pt x="78" y="81"/>
                    <a:pt x="88" y="69"/>
                    <a:pt x="98" y="48"/>
                  </a:cubicBezTo>
                  <a:cubicBezTo>
                    <a:pt x="98" y="20"/>
                    <a:pt x="84" y="6"/>
                    <a:pt x="56" y="6"/>
                  </a:cubicBezTo>
                  <a:cubicBezTo>
                    <a:pt x="53" y="3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62"/>
            <p:cNvSpPr/>
            <p:nvPr/>
          </p:nvSpPr>
          <p:spPr>
            <a:xfrm flipH="1">
              <a:off x="1526219" y="1789935"/>
              <a:ext cx="20948" cy="18291"/>
            </a:xfrm>
            <a:custGeom>
              <a:avLst/>
              <a:gdLst/>
              <a:ahLst/>
              <a:cxnLst/>
              <a:rect l="l" t="t" r="r" b="b"/>
              <a:pathLst>
                <a:path w="268" h="234" extrusionOk="0">
                  <a:moveTo>
                    <a:pt x="128" y="1"/>
                  </a:moveTo>
                  <a:cubicBezTo>
                    <a:pt x="79" y="1"/>
                    <a:pt x="31" y="28"/>
                    <a:pt x="14" y="92"/>
                  </a:cubicBezTo>
                  <a:cubicBezTo>
                    <a:pt x="0" y="161"/>
                    <a:pt x="42" y="217"/>
                    <a:pt x="98" y="231"/>
                  </a:cubicBezTo>
                  <a:cubicBezTo>
                    <a:pt x="107" y="233"/>
                    <a:pt x="116" y="234"/>
                    <a:pt x="125" y="234"/>
                  </a:cubicBezTo>
                  <a:cubicBezTo>
                    <a:pt x="185" y="234"/>
                    <a:pt x="239" y="196"/>
                    <a:pt x="251" y="147"/>
                  </a:cubicBezTo>
                  <a:cubicBezTo>
                    <a:pt x="268" y="57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62"/>
            <p:cNvSpPr/>
            <p:nvPr/>
          </p:nvSpPr>
          <p:spPr>
            <a:xfrm flipH="1">
              <a:off x="1530753" y="1796657"/>
              <a:ext cx="7738" cy="6331"/>
            </a:xfrm>
            <a:custGeom>
              <a:avLst/>
              <a:gdLst/>
              <a:ahLst/>
              <a:cxnLst/>
              <a:rect l="l" t="t" r="r" b="b"/>
              <a:pathLst>
                <a:path w="99" h="81" extrusionOk="0">
                  <a:moveTo>
                    <a:pt x="43" y="0"/>
                  </a:moveTo>
                  <a:cubicBezTo>
                    <a:pt x="30" y="0"/>
                    <a:pt x="15" y="13"/>
                    <a:pt x="15" y="33"/>
                  </a:cubicBezTo>
                  <a:cubicBezTo>
                    <a:pt x="1" y="47"/>
                    <a:pt x="15" y="75"/>
                    <a:pt x="43" y="75"/>
                  </a:cubicBezTo>
                  <a:cubicBezTo>
                    <a:pt x="46" y="79"/>
                    <a:pt x="51" y="81"/>
                    <a:pt x="56" y="81"/>
                  </a:cubicBezTo>
                  <a:cubicBezTo>
                    <a:pt x="70" y="81"/>
                    <a:pt x="85" y="68"/>
                    <a:pt x="85" y="47"/>
                  </a:cubicBezTo>
                  <a:cubicBezTo>
                    <a:pt x="98" y="33"/>
                    <a:pt x="85" y="6"/>
                    <a:pt x="57" y="6"/>
                  </a:cubicBezTo>
                  <a:cubicBezTo>
                    <a:pt x="53" y="2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62"/>
            <p:cNvSpPr/>
            <p:nvPr/>
          </p:nvSpPr>
          <p:spPr>
            <a:xfrm flipH="1">
              <a:off x="1762903" y="1671280"/>
              <a:ext cx="26420" cy="18291"/>
            </a:xfrm>
            <a:custGeom>
              <a:avLst/>
              <a:gdLst/>
              <a:ahLst/>
              <a:cxnLst/>
              <a:rect l="l" t="t" r="r" b="b"/>
              <a:pathLst>
                <a:path w="338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5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62"/>
            <p:cNvSpPr/>
            <p:nvPr/>
          </p:nvSpPr>
          <p:spPr>
            <a:xfrm flipH="1">
              <a:off x="1770954" y="1678706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24" y="1"/>
                  </a:moveTo>
                  <a:cubicBezTo>
                    <a:pt x="18" y="1"/>
                    <a:pt x="14" y="7"/>
                    <a:pt x="14" y="22"/>
                  </a:cubicBezTo>
                  <a:cubicBezTo>
                    <a:pt x="0" y="36"/>
                    <a:pt x="14" y="64"/>
                    <a:pt x="42" y="64"/>
                  </a:cubicBezTo>
                  <a:cubicBezTo>
                    <a:pt x="45" y="65"/>
                    <a:pt x="48" y="65"/>
                    <a:pt x="50" y="65"/>
                  </a:cubicBezTo>
                  <a:cubicBezTo>
                    <a:pt x="80" y="65"/>
                    <a:pt x="43" y="1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62"/>
            <p:cNvSpPr/>
            <p:nvPr/>
          </p:nvSpPr>
          <p:spPr>
            <a:xfrm flipH="1">
              <a:off x="1738984" y="1712864"/>
              <a:ext cx="20792" cy="18056"/>
            </a:xfrm>
            <a:custGeom>
              <a:avLst/>
              <a:gdLst/>
              <a:ahLst/>
              <a:cxnLst/>
              <a:rect l="l" t="t" r="r" b="b"/>
              <a:pathLst>
                <a:path w="266" h="231" extrusionOk="0">
                  <a:moveTo>
                    <a:pt x="131" y="1"/>
                  </a:moveTo>
                  <a:cubicBezTo>
                    <a:pt x="81" y="1"/>
                    <a:pt x="26" y="39"/>
                    <a:pt x="14" y="87"/>
                  </a:cubicBezTo>
                  <a:cubicBezTo>
                    <a:pt x="0" y="157"/>
                    <a:pt x="42" y="213"/>
                    <a:pt x="98" y="227"/>
                  </a:cubicBezTo>
                  <a:cubicBezTo>
                    <a:pt x="110" y="229"/>
                    <a:pt x="121" y="230"/>
                    <a:pt x="133" y="230"/>
                  </a:cubicBezTo>
                  <a:cubicBezTo>
                    <a:pt x="189" y="230"/>
                    <a:pt x="240" y="201"/>
                    <a:pt x="251" y="143"/>
                  </a:cubicBezTo>
                  <a:cubicBezTo>
                    <a:pt x="265" y="73"/>
                    <a:pt x="223" y="17"/>
                    <a:pt x="154" y="4"/>
                  </a:cubicBezTo>
                  <a:cubicBezTo>
                    <a:pt x="146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62"/>
            <p:cNvSpPr/>
            <p:nvPr/>
          </p:nvSpPr>
          <p:spPr>
            <a:xfrm flipH="1">
              <a:off x="1743361" y="1719196"/>
              <a:ext cx="7738" cy="5941"/>
            </a:xfrm>
            <a:custGeom>
              <a:avLst/>
              <a:gdLst/>
              <a:ahLst/>
              <a:cxnLst/>
              <a:rect l="l" t="t" r="r" b="b"/>
              <a:pathLst>
                <a:path w="99" h="76" extrusionOk="0">
                  <a:moveTo>
                    <a:pt x="37" y="1"/>
                  </a:moveTo>
                  <a:cubicBezTo>
                    <a:pt x="22" y="1"/>
                    <a:pt x="15" y="14"/>
                    <a:pt x="15" y="34"/>
                  </a:cubicBezTo>
                  <a:cubicBezTo>
                    <a:pt x="1" y="48"/>
                    <a:pt x="15" y="76"/>
                    <a:pt x="43" y="76"/>
                  </a:cubicBezTo>
                  <a:cubicBezTo>
                    <a:pt x="85" y="76"/>
                    <a:pt x="99" y="20"/>
                    <a:pt x="57" y="6"/>
                  </a:cubicBezTo>
                  <a:cubicBezTo>
                    <a:pt x="49" y="2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62"/>
            <p:cNvSpPr/>
            <p:nvPr/>
          </p:nvSpPr>
          <p:spPr>
            <a:xfrm flipH="1">
              <a:off x="1747973" y="1607888"/>
              <a:ext cx="21652" cy="19385"/>
            </a:xfrm>
            <a:custGeom>
              <a:avLst/>
              <a:gdLst/>
              <a:ahLst/>
              <a:cxnLst/>
              <a:rect l="l" t="t" r="r" b="b"/>
              <a:pathLst>
                <a:path w="277" h="248" extrusionOk="0">
                  <a:moveTo>
                    <a:pt x="135" y="0"/>
                  </a:moveTo>
                  <a:cubicBezTo>
                    <a:pt x="87" y="0"/>
                    <a:pt x="40" y="28"/>
                    <a:pt x="29" y="91"/>
                  </a:cubicBezTo>
                  <a:cubicBezTo>
                    <a:pt x="1" y="161"/>
                    <a:pt x="43" y="231"/>
                    <a:pt x="112" y="245"/>
                  </a:cubicBezTo>
                  <a:cubicBezTo>
                    <a:pt x="120" y="246"/>
                    <a:pt x="127" y="247"/>
                    <a:pt x="134" y="247"/>
                  </a:cubicBezTo>
                  <a:cubicBezTo>
                    <a:pt x="185" y="247"/>
                    <a:pt x="240" y="208"/>
                    <a:pt x="252" y="147"/>
                  </a:cubicBezTo>
                  <a:cubicBezTo>
                    <a:pt x="276" y="57"/>
                    <a:pt x="205" y="0"/>
                    <a:pt x="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62"/>
            <p:cNvSpPr/>
            <p:nvPr/>
          </p:nvSpPr>
          <p:spPr>
            <a:xfrm flipH="1">
              <a:off x="1752507" y="1614689"/>
              <a:ext cx="7269" cy="6879"/>
            </a:xfrm>
            <a:custGeom>
              <a:avLst/>
              <a:gdLst/>
              <a:ahLst/>
              <a:cxnLst/>
              <a:rect l="l" t="t" r="r" b="b"/>
              <a:pathLst>
                <a:path w="93" h="88" extrusionOk="0">
                  <a:moveTo>
                    <a:pt x="40" y="1"/>
                  </a:moveTo>
                  <a:cubicBezTo>
                    <a:pt x="23" y="1"/>
                    <a:pt x="6" y="10"/>
                    <a:pt x="0" y="32"/>
                  </a:cubicBezTo>
                  <a:cubicBezTo>
                    <a:pt x="0" y="60"/>
                    <a:pt x="14" y="74"/>
                    <a:pt x="28" y="88"/>
                  </a:cubicBezTo>
                  <a:cubicBezTo>
                    <a:pt x="56" y="88"/>
                    <a:pt x="70" y="74"/>
                    <a:pt x="84" y="46"/>
                  </a:cubicBezTo>
                  <a:cubicBezTo>
                    <a:pt x="92" y="21"/>
                    <a:pt x="66" y="1"/>
                    <a:pt x="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62"/>
            <p:cNvSpPr/>
            <p:nvPr/>
          </p:nvSpPr>
          <p:spPr>
            <a:xfrm flipH="1">
              <a:off x="1531691" y="1648378"/>
              <a:ext cx="26498" cy="18291"/>
            </a:xfrm>
            <a:custGeom>
              <a:avLst/>
              <a:gdLst/>
              <a:ahLst/>
              <a:cxnLst/>
              <a:rect l="l" t="t" r="r" b="b"/>
              <a:pathLst>
                <a:path w="339" h="234" extrusionOk="0">
                  <a:moveTo>
                    <a:pt x="162" y="1"/>
                  </a:moveTo>
                  <a:cubicBezTo>
                    <a:pt x="36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6" y="234"/>
                  </a:cubicBezTo>
                  <a:cubicBezTo>
                    <a:pt x="302" y="234"/>
                    <a:pt x="338" y="31"/>
                    <a:pt x="197" y="6"/>
                  </a:cubicBezTo>
                  <a:cubicBezTo>
                    <a:pt x="185" y="2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62"/>
            <p:cNvSpPr/>
            <p:nvPr/>
          </p:nvSpPr>
          <p:spPr>
            <a:xfrm flipH="1">
              <a:off x="1539194" y="1656898"/>
              <a:ext cx="7582" cy="4377"/>
            </a:xfrm>
            <a:custGeom>
              <a:avLst/>
              <a:gdLst/>
              <a:ahLst/>
              <a:cxnLst/>
              <a:rect l="l" t="t" r="r" b="b"/>
              <a:pathLst>
                <a:path w="97" h="56" extrusionOk="0">
                  <a:moveTo>
                    <a:pt x="79" y="1"/>
                  </a:moveTo>
                  <a:cubicBezTo>
                    <a:pt x="52" y="1"/>
                    <a:pt x="1" y="40"/>
                    <a:pt x="51" y="50"/>
                  </a:cubicBezTo>
                  <a:cubicBezTo>
                    <a:pt x="55" y="54"/>
                    <a:pt x="60" y="55"/>
                    <a:pt x="64" y="55"/>
                  </a:cubicBezTo>
                  <a:cubicBezTo>
                    <a:pt x="78" y="55"/>
                    <a:pt x="93" y="43"/>
                    <a:pt x="93" y="22"/>
                  </a:cubicBezTo>
                  <a:cubicBezTo>
                    <a:pt x="97" y="7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62"/>
            <p:cNvSpPr/>
            <p:nvPr/>
          </p:nvSpPr>
          <p:spPr>
            <a:xfrm flipH="1">
              <a:off x="1385678" y="1661432"/>
              <a:ext cx="26420" cy="18369"/>
            </a:xfrm>
            <a:custGeom>
              <a:avLst/>
              <a:gdLst/>
              <a:ahLst/>
              <a:cxnLst/>
              <a:rect l="l" t="t" r="r" b="b"/>
              <a:pathLst>
                <a:path w="338" h="235" extrusionOk="0">
                  <a:moveTo>
                    <a:pt x="148" y="1"/>
                  </a:moveTo>
                  <a:cubicBezTo>
                    <a:pt x="24" y="1"/>
                    <a:pt x="0" y="203"/>
                    <a:pt x="141" y="229"/>
                  </a:cubicBezTo>
                  <a:cubicBezTo>
                    <a:pt x="154" y="232"/>
                    <a:pt x="165" y="234"/>
                    <a:pt x="177" y="234"/>
                  </a:cubicBezTo>
                  <a:cubicBezTo>
                    <a:pt x="302" y="234"/>
                    <a:pt x="337" y="32"/>
                    <a:pt x="183" y="6"/>
                  </a:cubicBezTo>
                  <a:cubicBezTo>
                    <a:pt x="171" y="3"/>
                    <a:pt x="159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62"/>
            <p:cNvSpPr/>
            <p:nvPr/>
          </p:nvSpPr>
          <p:spPr>
            <a:xfrm flipH="1">
              <a:off x="1393886" y="1670030"/>
              <a:ext cx="7113" cy="4299"/>
            </a:xfrm>
            <a:custGeom>
              <a:avLst/>
              <a:gdLst/>
              <a:ahLst/>
              <a:cxnLst/>
              <a:rect l="l" t="t" r="r" b="b"/>
              <a:pathLst>
                <a:path w="91" h="55" extrusionOk="0">
                  <a:moveTo>
                    <a:pt x="78" y="0"/>
                  </a:moveTo>
                  <a:cubicBezTo>
                    <a:pt x="55" y="0"/>
                    <a:pt x="1" y="39"/>
                    <a:pt x="41" y="49"/>
                  </a:cubicBezTo>
                  <a:cubicBezTo>
                    <a:pt x="49" y="53"/>
                    <a:pt x="55" y="55"/>
                    <a:pt x="61" y="55"/>
                  </a:cubicBezTo>
                  <a:cubicBezTo>
                    <a:pt x="76" y="55"/>
                    <a:pt x="83" y="42"/>
                    <a:pt x="83" y="21"/>
                  </a:cubicBezTo>
                  <a:cubicBezTo>
                    <a:pt x="91" y="6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62"/>
            <p:cNvSpPr/>
            <p:nvPr/>
          </p:nvSpPr>
          <p:spPr>
            <a:xfrm flipH="1">
              <a:off x="1429373" y="1794625"/>
              <a:ext cx="20792" cy="18447"/>
            </a:xfrm>
            <a:custGeom>
              <a:avLst/>
              <a:gdLst/>
              <a:ahLst/>
              <a:cxnLst/>
              <a:rect l="l" t="t" r="r" b="b"/>
              <a:pathLst>
                <a:path w="266" h="236" extrusionOk="0">
                  <a:moveTo>
                    <a:pt x="133" y="0"/>
                  </a:moveTo>
                  <a:cubicBezTo>
                    <a:pt x="77" y="0"/>
                    <a:pt x="26" y="29"/>
                    <a:pt x="15" y="87"/>
                  </a:cubicBezTo>
                  <a:cubicBezTo>
                    <a:pt x="1" y="157"/>
                    <a:pt x="43" y="213"/>
                    <a:pt x="112" y="227"/>
                  </a:cubicBezTo>
                  <a:cubicBezTo>
                    <a:pt x="124" y="233"/>
                    <a:pt x="137" y="236"/>
                    <a:pt x="149" y="236"/>
                  </a:cubicBezTo>
                  <a:cubicBezTo>
                    <a:pt x="195" y="236"/>
                    <a:pt x="241" y="198"/>
                    <a:pt x="252" y="143"/>
                  </a:cubicBezTo>
                  <a:cubicBezTo>
                    <a:pt x="266" y="73"/>
                    <a:pt x="224" y="18"/>
                    <a:pt x="168" y="4"/>
                  </a:cubicBezTo>
                  <a:cubicBezTo>
                    <a:pt x="156" y="1"/>
                    <a:pt x="145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62"/>
            <p:cNvSpPr/>
            <p:nvPr/>
          </p:nvSpPr>
          <p:spPr>
            <a:xfrm flipH="1">
              <a:off x="1432968" y="1800331"/>
              <a:ext cx="8442" cy="6722"/>
            </a:xfrm>
            <a:custGeom>
              <a:avLst/>
              <a:gdLst/>
              <a:ahLst/>
              <a:cxnLst/>
              <a:rect l="l" t="t" r="r" b="b"/>
              <a:pathLst>
                <a:path w="108" h="86" extrusionOk="0">
                  <a:moveTo>
                    <a:pt x="56" y="0"/>
                  </a:moveTo>
                  <a:cubicBezTo>
                    <a:pt x="42" y="0"/>
                    <a:pt x="14" y="14"/>
                    <a:pt x="14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46" y="85"/>
                    <a:pt x="50" y="86"/>
                    <a:pt x="54" y="86"/>
                  </a:cubicBezTo>
                  <a:cubicBezTo>
                    <a:pt x="100" y="86"/>
                    <a:pt x="108" y="13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62"/>
            <p:cNvSpPr/>
            <p:nvPr/>
          </p:nvSpPr>
          <p:spPr>
            <a:xfrm flipH="1">
              <a:off x="1349644" y="1752181"/>
              <a:ext cx="26732" cy="19150"/>
            </a:xfrm>
            <a:custGeom>
              <a:avLst/>
              <a:gdLst/>
              <a:ahLst/>
              <a:cxnLst/>
              <a:rect l="l" t="t" r="r" b="b"/>
              <a:pathLst>
                <a:path w="342" h="245" extrusionOk="0">
                  <a:moveTo>
                    <a:pt x="175" y="0"/>
                  </a:moveTo>
                  <a:cubicBezTo>
                    <a:pt x="41" y="0"/>
                    <a:pt x="0" y="200"/>
                    <a:pt x="145" y="240"/>
                  </a:cubicBezTo>
                  <a:cubicBezTo>
                    <a:pt x="157" y="243"/>
                    <a:pt x="169" y="245"/>
                    <a:pt x="180" y="245"/>
                  </a:cubicBezTo>
                  <a:cubicBezTo>
                    <a:pt x="306" y="245"/>
                    <a:pt x="342" y="41"/>
                    <a:pt x="200" y="3"/>
                  </a:cubicBezTo>
                  <a:cubicBezTo>
                    <a:pt x="191" y="1"/>
                    <a:pt x="183" y="0"/>
                    <a:pt x="175" y="0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62"/>
            <p:cNvSpPr/>
            <p:nvPr/>
          </p:nvSpPr>
          <p:spPr>
            <a:xfrm flipH="1">
              <a:off x="1357070" y="1761092"/>
              <a:ext cx="7582" cy="4455"/>
            </a:xfrm>
            <a:custGeom>
              <a:avLst/>
              <a:gdLst/>
              <a:ahLst/>
              <a:cxnLst/>
              <a:rect l="l" t="t" r="r" b="b"/>
              <a:pathLst>
                <a:path w="97" h="57" extrusionOk="0">
                  <a:moveTo>
                    <a:pt x="78" y="1"/>
                  </a:moveTo>
                  <a:cubicBezTo>
                    <a:pt x="50" y="1"/>
                    <a:pt x="1" y="46"/>
                    <a:pt x="50" y="56"/>
                  </a:cubicBezTo>
                  <a:cubicBezTo>
                    <a:pt x="64" y="56"/>
                    <a:pt x="92" y="42"/>
                    <a:pt x="92" y="28"/>
                  </a:cubicBezTo>
                  <a:cubicBezTo>
                    <a:pt x="96" y="8"/>
                    <a:pt x="89" y="1"/>
                    <a:pt x="78" y="1"/>
                  </a:cubicBezTo>
                  <a:close/>
                </a:path>
              </a:pathLst>
            </a:custGeom>
            <a:solidFill>
              <a:srgbClr val="009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62"/>
            <p:cNvSpPr/>
            <p:nvPr/>
          </p:nvSpPr>
          <p:spPr>
            <a:xfrm flipH="1">
              <a:off x="1580934" y="1696215"/>
              <a:ext cx="31188" cy="27436"/>
            </a:xfrm>
            <a:custGeom>
              <a:avLst/>
              <a:gdLst/>
              <a:ahLst/>
              <a:cxnLst/>
              <a:rect l="l" t="t" r="r" b="b"/>
              <a:pathLst>
                <a:path w="399" h="351" extrusionOk="0">
                  <a:moveTo>
                    <a:pt x="199" y="0"/>
                  </a:moveTo>
                  <a:cubicBezTo>
                    <a:pt x="83" y="0"/>
                    <a:pt x="1" y="133"/>
                    <a:pt x="50" y="244"/>
                  </a:cubicBezTo>
                  <a:cubicBezTo>
                    <a:pt x="79" y="316"/>
                    <a:pt x="144" y="351"/>
                    <a:pt x="210" y="351"/>
                  </a:cubicBezTo>
                  <a:cubicBezTo>
                    <a:pt x="273" y="351"/>
                    <a:pt x="337" y="319"/>
                    <a:pt x="371" y="258"/>
                  </a:cubicBezTo>
                  <a:cubicBezTo>
                    <a:pt x="399" y="147"/>
                    <a:pt x="343" y="35"/>
                    <a:pt x="245" y="7"/>
                  </a:cubicBezTo>
                  <a:cubicBezTo>
                    <a:pt x="229" y="2"/>
                    <a:pt x="214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62"/>
            <p:cNvSpPr/>
            <p:nvPr/>
          </p:nvSpPr>
          <p:spPr>
            <a:xfrm flipH="1">
              <a:off x="1590705" y="1703250"/>
              <a:ext cx="10787" cy="9849"/>
            </a:xfrm>
            <a:custGeom>
              <a:avLst/>
              <a:gdLst/>
              <a:ahLst/>
              <a:cxnLst/>
              <a:rect l="l" t="t" r="r" b="b"/>
              <a:pathLst>
                <a:path w="138" h="126" extrusionOk="0">
                  <a:moveTo>
                    <a:pt x="95" y="1"/>
                  </a:moveTo>
                  <a:cubicBezTo>
                    <a:pt x="68" y="1"/>
                    <a:pt x="26" y="15"/>
                    <a:pt x="26" y="57"/>
                  </a:cubicBezTo>
                  <a:cubicBezTo>
                    <a:pt x="1" y="98"/>
                    <a:pt x="45" y="125"/>
                    <a:pt x="85" y="125"/>
                  </a:cubicBezTo>
                  <a:cubicBezTo>
                    <a:pt x="112" y="125"/>
                    <a:pt x="137" y="113"/>
                    <a:pt x="137" y="85"/>
                  </a:cubicBezTo>
                  <a:cubicBezTo>
                    <a:pt x="137" y="57"/>
                    <a:pt x="123" y="15"/>
                    <a:pt x="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62"/>
            <p:cNvSpPr/>
            <p:nvPr/>
          </p:nvSpPr>
          <p:spPr>
            <a:xfrm flipH="1">
              <a:off x="1634321" y="1746084"/>
              <a:ext cx="15399" cy="10709"/>
            </a:xfrm>
            <a:custGeom>
              <a:avLst/>
              <a:gdLst/>
              <a:ahLst/>
              <a:cxnLst/>
              <a:rect l="l" t="t" r="r" b="b"/>
              <a:pathLst>
                <a:path w="197" h="137" extrusionOk="0">
                  <a:moveTo>
                    <a:pt x="152" y="1"/>
                  </a:moveTo>
                  <a:cubicBezTo>
                    <a:pt x="98" y="1"/>
                    <a:pt x="1" y="136"/>
                    <a:pt x="99" y="136"/>
                  </a:cubicBezTo>
                  <a:cubicBezTo>
                    <a:pt x="155" y="136"/>
                    <a:pt x="196" y="95"/>
                    <a:pt x="182" y="39"/>
                  </a:cubicBezTo>
                  <a:cubicBezTo>
                    <a:pt x="179" y="11"/>
                    <a:pt x="168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62"/>
            <p:cNvSpPr/>
            <p:nvPr/>
          </p:nvSpPr>
          <p:spPr>
            <a:xfrm flipH="1">
              <a:off x="1637604" y="1747960"/>
              <a:ext cx="5550" cy="4455"/>
            </a:xfrm>
            <a:custGeom>
              <a:avLst/>
              <a:gdLst/>
              <a:ahLst/>
              <a:cxnLst/>
              <a:rect l="l" t="t" r="r" b="b"/>
              <a:pathLst>
                <a:path w="71" h="57" extrusionOk="0">
                  <a:moveTo>
                    <a:pt x="29" y="1"/>
                  </a:moveTo>
                  <a:cubicBezTo>
                    <a:pt x="1" y="1"/>
                    <a:pt x="1" y="15"/>
                    <a:pt x="1" y="43"/>
                  </a:cubicBezTo>
                  <a:cubicBezTo>
                    <a:pt x="1" y="57"/>
                    <a:pt x="15" y="57"/>
                    <a:pt x="43" y="57"/>
                  </a:cubicBezTo>
                  <a:cubicBezTo>
                    <a:pt x="57" y="57"/>
                    <a:pt x="71" y="43"/>
                    <a:pt x="71" y="15"/>
                  </a:cubicBezTo>
                  <a:cubicBezTo>
                    <a:pt x="57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62"/>
            <p:cNvSpPr/>
            <p:nvPr/>
          </p:nvSpPr>
          <p:spPr>
            <a:xfrm flipH="1">
              <a:off x="1467283" y="1662213"/>
              <a:ext cx="17743" cy="14148"/>
            </a:xfrm>
            <a:custGeom>
              <a:avLst/>
              <a:gdLst/>
              <a:ahLst/>
              <a:cxnLst/>
              <a:rect l="l" t="t" r="r" b="b"/>
              <a:pathLst>
                <a:path w="227" h="181" extrusionOk="0">
                  <a:moveTo>
                    <a:pt x="128" y="1"/>
                  </a:moveTo>
                  <a:cubicBezTo>
                    <a:pt x="119" y="1"/>
                    <a:pt x="109" y="4"/>
                    <a:pt x="98" y="10"/>
                  </a:cubicBezTo>
                  <a:cubicBezTo>
                    <a:pt x="42" y="24"/>
                    <a:pt x="0" y="66"/>
                    <a:pt x="14" y="108"/>
                  </a:cubicBezTo>
                  <a:cubicBezTo>
                    <a:pt x="26" y="154"/>
                    <a:pt x="66" y="181"/>
                    <a:pt x="111" y="181"/>
                  </a:cubicBezTo>
                  <a:cubicBezTo>
                    <a:pt x="121" y="181"/>
                    <a:pt x="130" y="180"/>
                    <a:pt x="140" y="177"/>
                  </a:cubicBezTo>
                  <a:cubicBezTo>
                    <a:pt x="227" y="177"/>
                    <a:pt x="203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62"/>
            <p:cNvSpPr/>
            <p:nvPr/>
          </p:nvSpPr>
          <p:spPr>
            <a:xfrm flipH="1">
              <a:off x="1470800" y="1666200"/>
              <a:ext cx="5550" cy="4924"/>
            </a:xfrm>
            <a:custGeom>
              <a:avLst/>
              <a:gdLst/>
              <a:ahLst/>
              <a:cxnLst/>
              <a:rect l="l" t="t" r="r" b="b"/>
              <a:pathLst>
                <a:path w="71" h="63" extrusionOk="0">
                  <a:moveTo>
                    <a:pt x="29" y="1"/>
                  </a:moveTo>
                  <a:cubicBezTo>
                    <a:pt x="15" y="1"/>
                    <a:pt x="1" y="29"/>
                    <a:pt x="1" y="43"/>
                  </a:cubicBezTo>
                  <a:cubicBezTo>
                    <a:pt x="1" y="52"/>
                    <a:pt x="15" y="62"/>
                    <a:pt x="28" y="62"/>
                  </a:cubicBezTo>
                  <a:cubicBezTo>
                    <a:pt x="33" y="62"/>
                    <a:pt x="39" y="61"/>
                    <a:pt x="43" y="57"/>
                  </a:cubicBezTo>
                  <a:cubicBezTo>
                    <a:pt x="57" y="57"/>
                    <a:pt x="71" y="43"/>
                    <a:pt x="71" y="29"/>
                  </a:cubicBezTo>
                  <a:cubicBezTo>
                    <a:pt x="71" y="1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62"/>
            <p:cNvSpPr/>
            <p:nvPr/>
          </p:nvSpPr>
          <p:spPr>
            <a:xfrm flipH="1">
              <a:off x="1452275" y="1735220"/>
              <a:ext cx="15399" cy="11725"/>
            </a:xfrm>
            <a:custGeom>
              <a:avLst/>
              <a:gdLst/>
              <a:ahLst/>
              <a:cxnLst/>
              <a:rect l="l" t="t" r="r" b="b"/>
              <a:pathLst>
                <a:path w="197" h="150" extrusionOk="0">
                  <a:moveTo>
                    <a:pt x="153" y="0"/>
                  </a:moveTo>
                  <a:cubicBezTo>
                    <a:pt x="99" y="0"/>
                    <a:pt x="1" y="139"/>
                    <a:pt x="99" y="150"/>
                  </a:cubicBezTo>
                  <a:cubicBezTo>
                    <a:pt x="155" y="136"/>
                    <a:pt x="197" y="94"/>
                    <a:pt x="183" y="38"/>
                  </a:cubicBezTo>
                  <a:cubicBezTo>
                    <a:pt x="180" y="11"/>
                    <a:pt x="168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62"/>
            <p:cNvSpPr/>
            <p:nvPr/>
          </p:nvSpPr>
          <p:spPr>
            <a:xfrm flipH="1">
              <a:off x="1456652" y="1737095"/>
              <a:ext cx="5472" cy="4455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28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56"/>
                    <a:pt x="28" y="56"/>
                    <a:pt x="42" y="56"/>
                  </a:cubicBezTo>
                  <a:cubicBezTo>
                    <a:pt x="56" y="56"/>
                    <a:pt x="70" y="42"/>
                    <a:pt x="70" y="28"/>
                  </a:cubicBezTo>
                  <a:cubicBezTo>
                    <a:pt x="70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62"/>
            <p:cNvSpPr/>
            <p:nvPr/>
          </p:nvSpPr>
          <p:spPr>
            <a:xfrm flipH="1">
              <a:off x="1164393" y="1369641"/>
              <a:ext cx="814557" cy="495410"/>
            </a:xfrm>
            <a:custGeom>
              <a:avLst/>
              <a:gdLst/>
              <a:ahLst/>
              <a:cxnLst/>
              <a:rect l="l" t="t" r="r" b="b"/>
              <a:pathLst>
                <a:path w="10421" h="6338" extrusionOk="0">
                  <a:moveTo>
                    <a:pt x="5399" y="1"/>
                  </a:moveTo>
                  <a:lnTo>
                    <a:pt x="5120" y="1437"/>
                  </a:lnTo>
                  <a:cubicBezTo>
                    <a:pt x="4576" y="1619"/>
                    <a:pt x="1926" y="2470"/>
                    <a:pt x="1688" y="3753"/>
                  </a:cubicBezTo>
                  <a:cubicBezTo>
                    <a:pt x="1605" y="4255"/>
                    <a:pt x="1856" y="4729"/>
                    <a:pt x="2442" y="5190"/>
                  </a:cubicBezTo>
                  <a:cubicBezTo>
                    <a:pt x="2470" y="5204"/>
                    <a:pt x="3167" y="5650"/>
                    <a:pt x="4813" y="6054"/>
                  </a:cubicBezTo>
                  <a:cubicBezTo>
                    <a:pt x="5886" y="6291"/>
                    <a:pt x="6609" y="6338"/>
                    <a:pt x="6994" y="6338"/>
                  </a:cubicBezTo>
                  <a:cubicBezTo>
                    <a:pt x="7200" y="6338"/>
                    <a:pt x="7309" y="6324"/>
                    <a:pt x="7324" y="6319"/>
                  </a:cubicBezTo>
                  <a:cubicBezTo>
                    <a:pt x="8049" y="6180"/>
                    <a:pt x="8481" y="5859"/>
                    <a:pt x="8621" y="5371"/>
                  </a:cubicBezTo>
                  <a:cubicBezTo>
                    <a:pt x="8970" y="4116"/>
                    <a:pt x="6947" y="2177"/>
                    <a:pt x="6542" y="1786"/>
                  </a:cubicBezTo>
                  <a:lnTo>
                    <a:pt x="6919" y="363"/>
                  </a:lnTo>
                  <a:lnTo>
                    <a:pt x="6808" y="349"/>
                  </a:lnTo>
                  <a:lnTo>
                    <a:pt x="6459" y="1842"/>
                  </a:lnTo>
                  <a:cubicBezTo>
                    <a:pt x="6459" y="1842"/>
                    <a:pt x="10420" y="5524"/>
                    <a:pt x="7282" y="6152"/>
                  </a:cubicBezTo>
                  <a:cubicBezTo>
                    <a:pt x="7282" y="6152"/>
                    <a:pt x="7109" y="6184"/>
                    <a:pt x="6766" y="6184"/>
                  </a:cubicBezTo>
                  <a:cubicBezTo>
                    <a:pt x="6360" y="6184"/>
                    <a:pt x="5717" y="6139"/>
                    <a:pt x="4841" y="5943"/>
                  </a:cubicBezTo>
                  <a:cubicBezTo>
                    <a:pt x="3209" y="5538"/>
                    <a:pt x="2553" y="5050"/>
                    <a:pt x="2553" y="5050"/>
                  </a:cubicBezTo>
                  <a:cubicBezTo>
                    <a:pt x="1" y="3097"/>
                    <a:pt x="5176" y="1535"/>
                    <a:pt x="5176" y="1535"/>
                  </a:cubicBezTo>
                  <a:lnTo>
                    <a:pt x="5510" y="84"/>
                  </a:lnTo>
                  <a:cubicBezTo>
                    <a:pt x="5482" y="56"/>
                    <a:pt x="5441" y="29"/>
                    <a:pt x="5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62"/>
            <p:cNvSpPr/>
            <p:nvPr/>
          </p:nvSpPr>
          <p:spPr>
            <a:xfrm flipH="1">
              <a:off x="1513322" y="1384883"/>
              <a:ext cx="256303" cy="384963"/>
            </a:xfrm>
            <a:custGeom>
              <a:avLst/>
              <a:gdLst/>
              <a:ahLst/>
              <a:cxnLst/>
              <a:rect l="l" t="t" r="r" b="b"/>
              <a:pathLst>
                <a:path w="3279" h="4925" extrusionOk="0">
                  <a:moveTo>
                    <a:pt x="3167" y="29"/>
                  </a:moveTo>
                  <a:lnTo>
                    <a:pt x="3097" y="1"/>
                  </a:lnTo>
                  <a:lnTo>
                    <a:pt x="2665" y="1535"/>
                  </a:lnTo>
                  <a:lnTo>
                    <a:pt x="1" y="4297"/>
                  </a:lnTo>
                  <a:cubicBezTo>
                    <a:pt x="363" y="4590"/>
                    <a:pt x="768" y="4799"/>
                    <a:pt x="1214" y="4925"/>
                  </a:cubicBezTo>
                  <a:lnTo>
                    <a:pt x="3014" y="1633"/>
                  </a:lnTo>
                  <a:lnTo>
                    <a:pt x="3279" y="43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62"/>
            <p:cNvSpPr/>
            <p:nvPr/>
          </p:nvSpPr>
          <p:spPr>
            <a:xfrm flipH="1">
              <a:off x="1361760" y="1581156"/>
              <a:ext cx="116700" cy="236684"/>
            </a:xfrm>
            <a:custGeom>
              <a:avLst/>
              <a:gdLst/>
              <a:ahLst/>
              <a:cxnLst/>
              <a:rect l="l" t="t" r="r" b="b"/>
              <a:pathLst>
                <a:path w="1493" h="3028" extrusionOk="0">
                  <a:moveTo>
                    <a:pt x="0" y="1"/>
                  </a:moveTo>
                  <a:lnTo>
                    <a:pt x="809" y="3028"/>
                  </a:lnTo>
                  <a:cubicBezTo>
                    <a:pt x="809" y="3028"/>
                    <a:pt x="1353" y="2972"/>
                    <a:pt x="1493" y="2804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62"/>
            <p:cNvSpPr/>
            <p:nvPr/>
          </p:nvSpPr>
          <p:spPr>
            <a:xfrm flipH="1">
              <a:off x="1814282" y="1633527"/>
              <a:ext cx="58936" cy="110213"/>
            </a:xfrm>
            <a:custGeom>
              <a:avLst/>
              <a:gdLst/>
              <a:ahLst/>
              <a:cxnLst/>
              <a:rect l="l" t="t" r="r" b="b"/>
              <a:pathLst>
                <a:path w="754" h="1410" extrusionOk="0">
                  <a:moveTo>
                    <a:pt x="573" y="0"/>
                  </a:moveTo>
                  <a:lnTo>
                    <a:pt x="573" y="0"/>
                  </a:lnTo>
                  <a:cubicBezTo>
                    <a:pt x="572" y="1"/>
                    <a:pt x="1" y="656"/>
                    <a:pt x="754" y="1409"/>
                  </a:cubicBezTo>
                  <a:cubicBezTo>
                    <a:pt x="754" y="1409"/>
                    <a:pt x="126" y="726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62"/>
            <p:cNvSpPr/>
            <p:nvPr/>
          </p:nvSpPr>
          <p:spPr>
            <a:xfrm flipH="1">
              <a:off x="1611444" y="1498301"/>
              <a:ext cx="163678" cy="81839"/>
            </a:xfrm>
            <a:custGeom>
              <a:avLst/>
              <a:gdLst/>
              <a:ahLst/>
              <a:cxnLst/>
              <a:rect l="l" t="t" r="r" b="b"/>
              <a:pathLst>
                <a:path w="2094" h="1047" extrusionOk="0">
                  <a:moveTo>
                    <a:pt x="2093" y="1"/>
                  </a:moveTo>
                  <a:lnTo>
                    <a:pt x="2093" y="1"/>
                  </a:lnTo>
                  <a:cubicBezTo>
                    <a:pt x="503" y="447"/>
                    <a:pt x="1" y="1047"/>
                    <a:pt x="1" y="1047"/>
                  </a:cubicBezTo>
                  <a:cubicBezTo>
                    <a:pt x="517" y="545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62"/>
            <p:cNvSpPr/>
            <p:nvPr/>
          </p:nvSpPr>
          <p:spPr>
            <a:xfrm flipH="1">
              <a:off x="1384662" y="1561615"/>
              <a:ext cx="323916" cy="76367"/>
            </a:xfrm>
            <a:custGeom>
              <a:avLst/>
              <a:gdLst/>
              <a:ahLst/>
              <a:cxnLst/>
              <a:rect l="l" t="t" r="r" b="b"/>
              <a:pathLst>
                <a:path w="4144" h="977" extrusionOk="0">
                  <a:moveTo>
                    <a:pt x="306" y="1"/>
                  </a:moveTo>
                  <a:cubicBezTo>
                    <a:pt x="129" y="1"/>
                    <a:pt x="23" y="10"/>
                    <a:pt x="1" y="14"/>
                  </a:cubicBezTo>
                  <a:cubicBezTo>
                    <a:pt x="1" y="14"/>
                    <a:pt x="1214" y="167"/>
                    <a:pt x="2065" y="362"/>
                  </a:cubicBezTo>
                  <a:cubicBezTo>
                    <a:pt x="2930" y="558"/>
                    <a:pt x="4144" y="976"/>
                    <a:pt x="4144" y="976"/>
                  </a:cubicBezTo>
                  <a:cubicBezTo>
                    <a:pt x="2352" y="113"/>
                    <a:pt x="912" y="1"/>
                    <a:pt x="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62"/>
            <p:cNvSpPr/>
            <p:nvPr/>
          </p:nvSpPr>
          <p:spPr>
            <a:xfrm flipH="1">
              <a:off x="1455558" y="1594288"/>
              <a:ext cx="68707" cy="41662"/>
            </a:xfrm>
            <a:custGeom>
              <a:avLst/>
              <a:gdLst/>
              <a:ahLst/>
              <a:cxnLst/>
              <a:rect l="l" t="t" r="r" b="b"/>
              <a:pathLst>
                <a:path w="879" h="533" extrusionOk="0">
                  <a:moveTo>
                    <a:pt x="391" y="0"/>
                  </a:moveTo>
                  <a:cubicBezTo>
                    <a:pt x="391" y="0"/>
                    <a:pt x="628" y="474"/>
                    <a:pt x="0" y="516"/>
                  </a:cubicBezTo>
                  <a:cubicBezTo>
                    <a:pt x="54" y="527"/>
                    <a:pt x="108" y="532"/>
                    <a:pt x="162" y="532"/>
                  </a:cubicBezTo>
                  <a:cubicBezTo>
                    <a:pt x="321" y="532"/>
                    <a:pt x="479" y="488"/>
                    <a:pt x="614" y="405"/>
                  </a:cubicBezTo>
                  <a:cubicBezTo>
                    <a:pt x="879" y="195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62"/>
            <p:cNvSpPr/>
            <p:nvPr/>
          </p:nvSpPr>
          <p:spPr>
            <a:xfrm flipH="1">
              <a:off x="1384662" y="1562631"/>
              <a:ext cx="322821" cy="89421"/>
            </a:xfrm>
            <a:custGeom>
              <a:avLst/>
              <a:gdLst/>
              <a:ahLst/>
              <a:cxnLst/>
              <a:rect l="l" t="t" r="r" b="b"/>
              <a:pathLst>
                <a:path w="4130" h="1144" extrusionOk="0">
                  <a:moveTo>
                    <a:pt x="1" y="1"/>
                  </a:moveTo>
                  <a:cubicBezTo>
                    <a:pt x="43" y="70"/>
                    <a:pt x="391" y="475"/>
                    <a:pt x="2023" y="921"/>
                  </a:cubicBezTo>
                  <a:cubicBezTo>
                    <a:pt x="2661" y="1089"/>
                    <a:pt x="3111" y="1143"/>
                    <a:pt x="3426" y="1143"/>
                  </a:cubicBezTo>
                  <a:cubicBezTo>
                    <a:pt x="4002" y="1143"/>
                    <a:pt x="4130" y="963"/>
                    <a:pt x="4130" y="963"/>
                  </a:cubicBezTo>
                  <a:lnTo>
                    <a:pt x="4130" y="949"/>
                  </a:lnTo>
                  <a:cubicBezTo>
                    <a:pt x="4121" y="957"/>
                    <a:pt x="3930" y="1065"/>
                    <a:pt x="3450" y="1065"/>
                  </a:cubicBezTo>
                  <a:cubicBezTo>
                    <a:pt x="3123" y="1065"/>
                    <a:pt x="2664" y="1015"/>
                    <a:pt x="2037" y="851"/>
                  </a:cubicBezTo>
                  <a:cubicBezTo>
                    <a:pt x="587" y="475"/>
                    <a:pt x="71" y="7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62"/>
            <p:cNvSpPr/>
            <p:nvPr/>
          </p:nvSpPr>
          <p:spPr>
            <a:xfrm flipH="1">
              <a:off x="2830401" y="3315250"/>
              <a:ext cx="181343" cy="38848"/>
            </a:xfrm>
            <a:custGeom>
              <a:avLst/>
              <a:gdLst/>
              <a:ahLst/>
              <a:cxnLst/>
              <a:rect l="l" t="t" r="r" b="b"/>
              <a:pathLst>
                <a:path w="2320" h="497" extrusionOk="0">
                  <a:moveTo>
                    <a:pt x="1133" y="0"/>
                  </a:moveTo>
                  <a:cubicBezTo>
                    <a:pt x="540" y="0"/>
                    <a:pt x="1" y="160"/>
                    <a:pt x="548" y="468"/>
                  </a:cubicBezTo>
                  <a:cubicBezTo>
                    <a:pt x="548" y="468"/>
                    <a:pt x="455" y="203"/>
                    <a:pt x="1060" y="203"/>
                  </a:cubicBezTo>
                  <a:cubicBezTo>
                    <a:pt x="1075" y="203"/>
                    <a:pt x="1090" y="203"/>
                    <a:pt x="1106" y="203"/>
                  </a:cubicBezTo>
                  <a:cubicBezTo>
                    <a:pt x="1762" y="217"/>
                    <a:pt x="1845" y="496"/>
                    <a:pt x="1845" y="496"/>
                  </a:cubicBezTo>
                  <a:cubicBezTo>
                    <a:pt x="2013" y="412"/>
                    <a:pt x="2320" y="217"/>
                    <a:pt x="1804" y="78"/>
                  </a:cubicBezTo>
                  <a:cubicBezTo>
                    <a:pt x="1616" y="26"/>
                    <a:pt x="1370" y="0"/>
                    <a:pt x="1133" y="0"/>
                  </a:cubicBezTo>
                  <a:close/>
                </a:path>
              </a:pathLst>
            </a:custGeom>
            <a:solidFill>
              <a:srgbClr val="006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62"/>
            <p:cNvSpPr/>
            <p:nvPr/>
          </p:nvSpPr>
          <p:spPr>
            <a:xfrm flipH="1">
              <a:off x="2860886" y="3361602"/>
              <a:ext cx="101536" cy="19463"/>
            </a:xfrm>
            <a:custGeom>
              <a:avLst/>
              <a:gdLst/>
              <a:ahLst/>
              <a:cxnLst/>
              <a:rect l="l" t="t" r="r" b="b"/>
              <a:pathLst>
                <a:path w="1299" h="249" extrusionOk="0">
                  <a:moveTo>
                    <a:pt x="1298" y="1"/>
                  </a:moveTo>
                  <a:lnTo>
                    <a:pt x="1298" y="1"/>
                  </a:lnTo>
                  <a:cubicBezTo>
                    <a:pt x="1047" y="140"/>
                    <a:pt x="819" y="187"/>
                    <a:pt x="627" y="187"/>
                  </a:cubicBezTo>
                  <a:cubicBezTo>
                    <a:pt x="243" y="187"/>
                    <a:pt x="1" y="1"/>
                    <a:pt x="1" y="1"/>
                  </a:cubicBezTo>
                  <a:lnTo>
                    <a:pt x="1" y="1"/>
                  </a:lnTo>
                  <a:cubicBezTo>
                    <a:pt x="196" y="187"/>
                    <a:pt x="405" y="249"/>
                    <a:pt x="598" y="249"/>
                  </a:cubicBezTo>
                  <a:cubicBezTo>
                    <a:pt x="982" y="249"/>
                    <a:pt x="1298" y="1"/>
                    <a:pt x="1298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62"/>
            <p:cNvSpPr/>
            <p:nvPr/>
          </p:nvSpPr>
          <p:spPr>
            <a:xfrm flipH="1">
              <a:off x="2649371" y="3360507"/>
              <a:ext cx="540902" cy="565993"/>
            </a:xfrm>
            <a:custGeom>
              <a:avLst/>
              <a:gdLst/>
              <a:ahLst/>
              <a:cxnLst/>
              <a:rect l="l" t="t" r="r" b="b"/>
              <a:pathLst>
                <a:path w="6920" h="7241" extrusionOk="0">
                  <a:moveTo>
                    <a:pt x="4157" y="1"/>
                  </a:moveTo>
                  <a:lnTo>
                    <a:pt x="2707" y="196"/>
                  </a:lnTo>
                  <a:lnTo>
                    <a:pt x="2749" y="2721"/>
                  </a:lnTo>
                  <a:lnTo>
                    <a:pt x="2358" y="3014"/>
                  </a:lnTo>
                  <a:lnTo>
                    <a:pt x="1061" y="4004"/>
                  </a:lnTo>
                  <a:lnTo>
                    <a:pt x="280" y="4813"/>
                  </a:lnTo>
                  <a:lnTo>
                    <a:pt x="1" y="5678"/>
                  </a:lnTo>
                  <a:lnTo>
                    <a:pt x="322" y="6431"/>
                  </a:lnTo>
                  <a:lnTo>
                    <a:pt x="1117" y="6961"/>
                  </a:lnTo>
                  <a:lnTo>
                    <a:pt x="3139" y="7240"/>
                  </a:lnTo>
                  <a:lnTo>
                    <a:pt x="5441" y="7073"/>
                  </a:lnTo>
                  <a:lnTo>
                    <a:pt x="6543" y="6599"/>
                  </a:lnTo>
                  <a:lnTo>
                    <a:pt x="6919" y="5957"/>
                  </a:lnTo>
                  <a:lnTo>
                    <a:pt x="6919" y="5329"/>
                  </a:lnTo>
                  <a:lnTo>
                    <a:pt x="6375" y="4492"/>
                  </a:lnTo>
                  <a:lnTo>
                    <a:pt x="5385" y="3614"/>
                  </a:lnTo>
                  <a:lnTo>
                    <a:pt x="4213" y="2749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62"/>
            <p:cNvSpPr/>
            <p:nvPr/>
          </p:nvSpPr>
          <p:spPr>
            <a:xfrm flipH="1">
              <a:off x="2834779" y="3307043"/>
              <a:ext cx="196272" cy="69958"/>
            </a:xfrm>
            <a:custGeom>
              <a:avLst/>
              <a:gdLst/>
              <a:ahLst/>
              <a:cxnLst/>
              <a:rect l="l" t="t" r="r" b="b"/>
              <a:pathLst>
                <a:path w="2511" h="895" extrusionOk="0">
                  <a:moveTo>
                    <a:pt x="1319" y="0"/>
                  </a:moveTo>
                  <a:cubicBezTo>
                    <a:pt x="1093" y="0"/>
                    <a:pt x="866" y="17"/>
                    <a:pt x="670" y="57"/>
                  </a:cubicBezTo>
                  <a:cubicBezTo>
                    <a:pt x="0" y="211"/>
                    <a:pt x="795" y="727"/>
                    <a:pt x="795" y="727"/>
                  </a:cubicBezTo>
                  <a:lnTo>
                    <a:pt x="670" y="894"/>
                  </a:lnTo>
                  <a:lnTo>
                    <a:pt x="2120" y="727"/>
                  </a:lnTo>
                  <a:cubicBezTo>
                    <a:pt x="2120" y="727"/>
                    <a:pt x="2511" y="378"/>
                    <a:pt x="2469" y="225"/>
                  </a:cubicBezTo>
                  <a:cubicBezTo>
                    <a:pt x="2429" y="105"/>
                    <a:pt x="1879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62"/>
            <p:cNvSpPr/>
            <p:nvPr/>
          </p:nvSpPr>
          <p:spPr>
            <a:xfrm flipH="1">
              <a:off x="2864169" y="3320174"/>
              <a:ext cx="111307" cy="94970"/>
            </a:xfrm>
            <a:custGeom>
              <a:avLst/>
              <a:gdLst/>
              <a:ahLst/>
              <a:cxnLst/>
              <a:rect l="l" t="t" r="r" b="b"/>
              <a:pathLst>
                <a:path w="1424" h="1215" extrusionOk="0">
                  <a:moveTo>
                    <a:pt x="1" y="1"/>
                  </a:moveTo>
                  <a:lnTo>
                    <a:pt x="196" y="1145"/>
                  </a:lnTo>
                  <a:cubicBezTo>
                    <a:pt x="196" y="1172"/>
                    <a:pt x="363" y="1214"/>
                    <a:pt x="600" y="1214"/>
                  </a:cubicBezTo>
                  <a:lnTo>
                    <a:pt x="977" y="1214"/>
                  </a:lnTo>
                  <a:cubicBezTo>
                    <a:pt x="1200" y="1214"/>
                    <a:pt x="1354" y="1172"/>
                    <a:pt x="1354" y="1145"/>
                  </a:cubicBezTo>
                  <a:lnTo>
                    <a:pt x="1423" y="1"/>
                  </a:ln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62"/>
            <p:cNvSpPr/>
            <p:nvPr/>
          </p:nvSpPr>
          <p:spPr>
            <a:xfrm flipH="1">
              <a:off x="2864169" y="3313687"/>
              <a:ext cx="111307" cy="13132"/>
            </a:xfrm>
            <a:custGeom>
              <a:avLst/>
              <a:gdLst/>
              <a:ahLst/>
              <a:cxnLst/>
              <a:rect l="l" t="t" r="r" b="b"/>
              <a:pathLst>
                <a:path w="1424" h="168" extrusionOk="0">
                  <a:moveTo>
                    <a:pt x="559" y="0"/>
                  </a:moveTo>
                  <a:cubicBezTo>
                    <a:pt x="252" y="14"/>
                    <a:pt x="15" y="42"/>
                    <a:pt x="1" y="84"/>
                  </a:cubicBezTo>
                  <a:cubicBezTo>
                    <a:pt x="15" y="126"/>
                    <a:pt x="154" y="140"/>
                    <a:pt x="363" y="167"/>
                  </a:cubicBezTo>
                  <a:lnTo>
                    <a:pt x="1005" y="167"/>
                  </a:lnTo>
                  <a:cubicBezTo>
                    <a:pt x="1242" y="154"/>
                    <a:pt x="1423" y="126"/>
                    <a:pt x="1423" y="84"/>
                  </a:cubicBezTo>
                  <a:cubicBezTo>
                    <a:pt x="1423" y="42"/>
                    <a:pt x="1242" y="14"/>
                    <a:pt x="977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62"/>
            <p:cNvSpPr/>
            <p:nvPr/>
          </p:nvSpPr>
          <p:spPr>
            <a:xfrm flipH="1">
              <a:off x="2938347" y="3319080"/>
              <a:ext cx="17509" cy="3361"/>
            </a:xfrm>
            <a:custGeom>
              <a:avLst/>
              <a:gdLst/>
              <a:ahLst/>
              <a:cxnLst/>
              <a:rect l="l" t="t" r="r" b="b"/>
              <a:pathLst>
                <a:path w="224" h="43" extrusionOk="0">
                  <a:moveTo>
                    <a:pt x="112" y="1"/>
                  </a:moveTo>
                  <a:cubicBezTo>
                    <a:pt x="56" y="1"/>
                    <a:pt x="1" y="1"/>
                    <a:pt x="1" y="15"/>
                  </a:cubicBezTo>
                  <a:cubicBezTo>
                    <a:pt x="1" y="29"/>
                    <a:pt x="56" y="43"/>
                    <a:pt x="112" y="43"/>
                  </a:cubicBezTo>
                  <a:cubicBezTo>
                    <a:pt x="182" y="43"/>
                    <a:pt x="224" y="29"/>
                    <a:pt x="224" y="15"/>
                  </a:cubicBezTo>
                  <a:cubicBezTo>
                    <a:pt x="224" y="1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62"/>
            <p:cNvSpPr/>
            <p:nvPr/>
          </p:nvSpPr>
          <p:spPr>
            <a:xfrm flipH="1">
              <a:off x="2911068" y="3322363"/>
              <a:ext cx="17509" cy="4455"/>
            </a:xfrm>
            <a:custGeom>
              <a:avLst/>
              <a:gdLst/>
              <a:ahLst/>
              <a:cxnLst/>
              <a:rect l="l" t="t" r="r" b="b"/>
              <a:pathLst>
                <a:path w="224" h="57" extrusionOk="0">
                  <a:moveTo>
                    <a:pt x="112" y="1"/>
                  </a:moveTo>
                  <a:cubicBezTo>
                    <a:pt x="42" y="1"/>
                    <a:pt x="0" y="15"/>
                    <a:pt x="0" y="29"/>
                  </a:cubicBezTo>
                  <a:cubicBezTo>
                    <a:pt x="0" y="43"/>
                    <a:pt x="42" y="56"/>
                    <a:pt x="112" y="56"/>
                  </a:cubicBezTo>
                  <a:cubicBezTo>
                    <a:pt x="182" y="56"/>
                    <a:pt x="224" y="43"/>
                    <a:pt x="224" y="29"/>
                  </a:cubicBezTo>
                  <a:cubicBezTo>
                    <a:pt x="224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62"/>
            <p:cNvSpPr/>
            <p:nvPr/>
          </p:nvSpPr>
          <p:spPr>
            <a:xfrm flipH="1">
              <a:off x="2888165" y="3315797"/>
              <a:ext cx="18603" cy="4455"/>
            </a:xfrm>
            <a:custGeom>
              <a:avLst/>
              <a:gdLst/>
              <a:ahLst/>
              <a:cxnLst/>
              <a:rect l="l" t="t" r="r" b="b"/>
              <a:pathLst>
                <a:path w="238" h="57" extrusionOk="0">
                  <a:moveTo>
                    <a:pt x="112" y="1"/>
                  </a:moveTo>
                  <a:cubicBezTo>
                    <a:pt x="56" y="1"/>
                    <a:pt x="0" y="15"/>
                    <a:pt x="0" y="29"/>
                  </a:cubicBezTo>
                  <a:cubicBezTo>
                    <a:pt x="0" y="43"/>
                    <a:pt x="56" y="57"/>
                    <a:pt x="112" y="57"/>
                  </a:cubicBezTo>
                  <a:cubicBezTo>
                    <a:pt x="182" y="57"/>
                    <a:pt x="237" y="43"/>
                    <a:pt x="237" y="29"/>
                  </a:cubicBezTo>
                  <a:cubicBezTo>
                    <a:pt x="237" y="15"/>
                    <a:pt x="182" y="1"/>
                    <a:pt x="112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62"/>
            <p:cNvSpPr/>
            <p:nvPr/>
          </p:nvSpPr>
          <p:spPr>
            <a:xfrm flipH="1">
              <a:off x="2880505" y="3320800"/>
              <a:ext cx="17587" cy="4299"/>
            </a:xfrm>
            <a:custGeom>
              <a:avLst/>
              <a:gdLst/>
              <a:ahLst/>
              <a:cxnLst/>
              <a:rect l="l" t="t" r="r" b="b"/>
              <a:pathLst>
                <a:path w="225" h="55" extrusionOk="0">
                  <a:moveTo>
                    <a:pt x="208" y="1"/>
                  </a:moveTo>
                  <a:cubicBezTo>
                    <a:pt x="187" y="1"/>
                    <a:pt x="150" y="7"/>
                    <a:pt x="113" y="7"/>
                  </a:cubicBezTo>
                  <a:cubicBezTo>
                    <a:pt x="43" y="21"/>
                    <a:pt x="1" y="49"/>
                    <a:pt x="1" y="49"/>
                  </a:cubicBezTo>
                  <a:cubicBezTo>
                    <a:pt x="1" y="49"/>
                    <a:pt x="26" y="55"/>
                    <a:pt x="59" y="55"/>
                  </a:cubicBezTo>
                  <a:cubicBezTo>
                    <a:pt x="75" y="55"/>
                    <a:pt x="94" y="53"/>
                    <a:pt x="113" y="49"/>
                  </a:cubicBezTo>
                  <a:cubicBezTo>
                    <a:pt x="182" y="35"/>
                    <a:pt x="224" y="21"/>
                    <a:pt x="224" y="7"/>
                  </a:cubicBezTo>
                  <a:cubicBezTo>
                    <a:pt x="224" y="2"/>
                    <a:pt x="218" y="1"/>
                    <a:pt x="208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62"/>
            <p:cNvSpPr/>
            <p:nvPr/>
          </p:nvSpPr>
          <p:spPr>
            <a:xfrm flipH="1">
              <a:off x="2938894" y="3349643"/>
              <a:ext cx="15867" cy="12350"/>
            </a:xfrm>
            <a:custGeom>
              <a:avLst/>
              <a:gdLst/>
              <a:ahLst/>
              <a:cxnLst/>
              <a:rect l="l" t="t" r="r" b="b"/>
              <a:pathLst>
                <a:path w="203" h="158" extrusionOk="0">
                  <a:moveTo>
                    <a:pt x="100" y="0"/>
                  </a:moveTo>
                  <a:cubicBezTo>
                    <a:pt x="49" y="0"/>
                    <a:pt x="1" y="28"/>
                    <a:pt x="15" y="84"/>
                  </a:cubicBezTo>
                  <a:cubicBezTo>
                    <a:pt x="1" y="133"/>
                    <a:pt x="49" y="157"/>
                    <a:pt x="100" y="157"/>
                  </a:cubicBezTo>
                  <a:cubicBezTo>
                    <a:pt x="151" y="157"/>
                    <a:pt x="203" y="133"/>
                    <a:pt x="196" y="84"/>
                  </a:cubicBezTo>
                  <a:cubicBezTo>
                    <a:pt x="203" y="28"/>
                    <a:pt x="151" y="0"/>
                    <a:pt x="100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62"/>
            <p:cNvSpPr/>
            <p:nvPr/>
          </p:nvSpPr>
          <p:spPr>
            <a:xfrm flipH="1">
              <a:off x="2947024" y="3347454"/>
              <a:ext cx="7738" cy="17509"/>
            </a:xfrm>
            <a:custGeom>
              <a:avLst/>
              <a:gdLst/>
              <a:ahLst/>
              <a:cxnLst/>
              <a:rect l="l" t="t" r="r" b="b"/>
              <a:pathLst>
                <a:path w="99" h="224" extrusionOk="0">
                  <a:moveTo>
                    <a:pt x="98" y="0"/>
                  </a:moveTo>
                  <a:cubicBezTo>
                    <a:pt x="42" y="0"/>
                    <a:pt x="1" y="56"/>
                    <a:pt x="15" y="112"/>
                  </a:cubicBezTo>
                  <a:cubicBezTo>
                    <a:pt x="1" y="168"/>
                    <a:pt x="42" y="210"/>
                    <a:pt x="98" y="224"/>
                  </a:cubicBezTo>
                  <a:cubicBezTo>
                    <a:pt x="1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62"/>
            <p:cNvSpPr/>
            <p:nvPr/>
          </p:nvSpPr>
          <p:spPr>
            <a:xfrm flipH="1">
              <a:off x="2868546" y="3347454"/>
              <a:ext cx="15320" cy="17509"/>
            </a:xfrm>
            <a:custGeom>
              <a:avLst/>
              <a:gdLst/>
              <a:ahLst/>
              <a:cxnLst/>
              <a:rect l="l" t="t" r="r" b="b"/>
              <a:pathLst>
                <a:path w="196" h="224" extrusionOk="0">
                  <a:moveTo>
                    <a:pt x="98" y="0"/>
                  </a:moveTo>
                  <a:cubicBezTo>
                    <a:pt x="42" y="0"/>
                    <a:pt x="0" y="56"/>
                    <a:pt x="14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154" y="210"/>
                    <a:pt x="196" y="168"/>
                    <a:pt x="196" y="112"/>
                  </a:cubicBezTo>
                  <a:cubicBezTo>
                    <a:pt x="196" y="42"/>
                    <a:pt x="154" y="0"/>
                    <a:pt x="9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62"/>
            <p:cNvSpPr/>
            <p:nvPr/>
          </p:nvSpPr>
          <p:spPr>
            <a:xfrm flipH="1">
              <a:off x="2876206" y="3347454"/>
              <a:ext cx="7660" cy="17509"/>
            </a:xfrm>
            <a:custGeom>
              <a:avLst/>
              <a:gdLst/>
              <a:ahLst/>
              <a:cxnLst/>
              <a:rect l="l" t="t" r="r" b="b"/>
              <a:pathLst>
                <a:path w="98" h="224" extrusionOk="0">
                  <a:moveTo>
                    <a:pt x="98" y="0"/>
                  </a:moveTo>
                  <a:cubicBezTo>
                    <a:pt x="42" y="0"/>
                    <a:pt x="0" y="56"/>
                    <a:pt x="0" y="112"/>
                  </a:cubicBezTo>
                  <a:cubicBezTo>
                    <a:pt x="0" y="154"/>
                    <a:pt x="42" y="210"/>
                    <a:pt x="98" y="224"/>
                  </a:cubicBezTo>
                  <a:cubicBezTo>
                    <a:pt x="0" y="126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62"/>
            <p:cNvSpPr/>
            <p:nvPr/>
          </p:nvSpPr>
          <p:spPr>
            <a:xfrm flipH="1">
              <a:off x="2927404" y="3381221"/>
              <a:ext cx="12116" cy="14304"/>
            </a:xfrm>
            <a:custGeom>
              <a:avLst/>
              <a:gdLst/>
              <a:ahLst/>
              <a:cxnLst/>
              <a:rect l="l" t="t" r="r" b="b"/>
              <a:pathLst>
                <a:path w="155" h="183" extrusionOk="0">
                  <a:moveTo>
                    <a:pt x="71" y="1"/>
                  </a:moveTo>
                  <a:cubicBezTo>
                    <a:pt x="29" y="1"/>
                    <a:pt x="1" y="43"/>
                    <a:pt x="1" y="85"/>
                  </a:cubicBezTo>
                  <a:cubicBezTo>
                    <a:pt x="1" y="140"/>
                    <a:pt x="29" y="168"/>
                    <a:pt x="71" y="182"/>
                  </a:cubicBezTo>
                  <a:cubicBezTo>
                    <a:pt x="112" y="168"/>
                    <a:pt x="154" y="140"/>
                    <a:pt x="154" y="85"/>
                  </a:cubicBezTo>
                  <a:cubicBezTo>
                    <a:pt x="154" y="43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62"/>
            <p:cNvSpPr/>
            <p:nvPr/>
          </p:nvSpPr>
          <p:spPr>
            <a:xfrm flipH="1">
              <a:off x="2933970" y="3381221"/>
              <a:ext cx="6644" cy="14304"/>
            </a:xfrm>
            <a:custGeom>
              <a:avLst/>
              <a:gdLst/>
              <a:ahLst/>
              <a:cxnLst/>
              <a:rect l="l" t="t" r="r" b="b"/>
              <a:pathLst>
                <a:path w="85" h="183" extrusionOk="0">
                  <a:moveTo>
                    <a:pt x="85" y="1"/>
                  </a:moveTo>
                  <a:cubicBezTo>
                    <a:pt x="43" y="1"/>
                    <a:pt x="15" y="43"/>
                    <a:pt x="15" y="85"/>
                  </a:cubicBezTo>
                  <a:cubicBezTo>
                    <a:pt x="15" y="140"/>
                    <a:pt x="43" y="168"/>
                    <a:pt x="85" y="182"/>
                  </a:cubicBezTo>
                  <a:cubicBezTo>
                    <a:pt x="1" y="112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62"/>
            <p:cNvSpPr/>
            <p:nvPr/>
          </p:nvSpPr>
          <p:spPr>
            <a:xfrm flipH="1">
              <a:off x="2903955" y="3397089"/>
              <a:ext cx="13210" cy="9849"/>
            </a:xfrm>
            <a:custGeom>
              <a:avLst/>
              <a:gdLst/>
              <a:ahLst/>
              <a:cxnLst/>
              <a:rect l="l" t="t" r="r" b="b"/>
              <a:pathLst>
                <a:path w="169" h="126" extrusionOk="0">
                  <a:moveTo>
                    <a:pt x="85" y="0"/>
                  </a:moveTo>
                  <a:cubicBezTo>
                    <a:pt x="43" y="0"/>
                    <a:pt x="1" y="21"/>
                    <a:pt x="8" y="63"/>
                  </a:cubicBezTo>
                  <a:cubicBezTo>
                    <a:pt x="1" y="105"/>
                    <a:pt x="43" y="126"/>
                    <a:pt x="85" y="126"/>
                  </a:cubicBezTo>
                  <a:cubicBezTo>
                    <a:pt x="126" y="126"/>
                    <a:pt x="168" y="105"/>
                    <a:pt x="161" y="63"/>
                  </a:cubicBezTo>
                  <a:cubicBezTo>
                    <a:pt x="168" y="21"/>
                    <a:pt x="126" y="0"/>
                    <a:pt x="85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62"/>
            <p:cNvSpPr/>
            <p:nvPr/>
          </p:nvSpPr>
          <p:spPr>
            <a:xfrm flipH="1">
              <a:off x="2911068" y="3395447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5" y="0"/>
                  </a:moveTo>
                  <a:cubicBezTo>
                    <a:pt x="43" y="0"/>
                    <a:pt x="15" y="42"/>
                    <a:pt x="15" y="84"/>
                  </a:cubicBezTo>
                  <a:cubicBezTo>
                    <a:pt x="15" y="126"/>
                    <a:pt x="43" y="168"/>
                    <a:pt x="85" y="182"/>
                  </a:cubicBezTo>
                  <a:cubicBezTo>
                    <a:pt x="1" y="98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62"/>
            <p:cNvSpPr/>
            <p:nvPr/>
          </p:nvSpPr>
          <p:spPr>
            <a:xfrm flipH="1">
              <a:off x="2874018" y="3397636"/>
              <a:ext cx="12037" cy="14226"/>
            </a:xfrm>
            <a:custGeom>
              <a:avLst/>
              <a:gdLst/>
              <a:ahLst/>
              <a:cxnLst/>
              <a:rect l="l" t="t" r="r" b="b"/>
              <a:pathLst>
                <a:path w="154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126" y="168"/>
                    <a:pt x="154" y="140"/>
                    <a:pt x="154" y="84"/>
                  </a:cubicBezTo>
                  <a:cubicBezTo>
                    <a:pt x="154" y="42"/>
                    <a:pt x="126" y="0"/>
                    <a:pt x="8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62"/>
            <p:cNvSpPr/>
            <p:nvPr/>
          </p:nvSpPr>
          <p:spPr>
            <a:xfrm flipH="1">
              <a:off x="2879411" y="3397636"/>
              <a:ext cx="6644" cy="14226"/>
            </a:xfrm>
            <a:custGeom>
              <a:avLst/>
              <a:gdLst/>
              <a:ahLst/>
              <a:cxnLst/>
              <a:rect l="l" t="t" r="r" b="b"/>
              <a:pathLst>
                <a:path w="85" h="182" extrusionOk="0">
                  <a:moveTo>
                    <a:pt x="84" y="0"/>
                  </a:moveTo>
                  <a:cubicBezTo>
                    <a:pt x="42" y="0"/>
                    <a:pt x="0" y="42"/>
                    <a:pt x="14" y="84"/>
                  </a:cubicBezTo>
                  <a:cubicBezTo>
                    <a:pt x="0" y="140"/>
                    <a:pt x="42" y="168"/>
                    <a:pt x="84" y="181"/>
                  </a:cubicBezTo>
                  <a:cubicBezTo>
                    <a:pt x="0" y="112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62"/>
            <p:cNvSpPr/>
            <p:nvPr/>
          </p:nvSpPr>
          <p:spPr>
            <a:xfrm flipH="1">
              <a:off x="2906143" y="3360273"/>
              <a:ext cx="14304" cy="11490"/>
            </a:xfrm>
            <a:custGeom>
              <a:avLst/>
              <a:gdLst/>
              <a:ahLst/>
              <a:cxnLst/>
              <a:rect l="l" t="t" r="r" b="b"/>
              <a:pathLst>
                <a:path w="183" h="147" extrusionOk="0">
                  <a:moveTo>
                    <a:pt x="92" y="0"/>
                  </a:moveTo>
                  <a:cubicBezTo>
                    <a:pt x="46" y="0"/>
                    <a:pt x="1" y="25"/>
                    <a:pt x="8" y="74"/>
                  </a:cubicBezTo>
                  <a:cubicBezTo>
                    <a:pt x="1" y="122"/>
                    <a:pt x="46" y="147"/>
                    <a:pt x="92" y="147"/>
                  </a:cubicBezTo>
                  <a:cubicBezTo>
                    <a:pt x="137" y="147"/>
                    <a:pt x="182" y="122"/>
                    <a:pt x="175" y="74"/>
                  </a:cubicBezTo>
                  <a:cubicBezTo>
                    <a:pt x="182" y="25"/>
                    <a:pt x="137" y="0"/>
                    <a:pt x="92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62"/>
            <p:cNvSpPr/>
            <p:nvPr/>
          </p:nvSpPr>
          <p:spPr>
            <a:xfrm flipH="1">
              <a:off x="2913256" y="3359413"/>
              <a:ext cx="7660" cy="15399"/>
            </a:xfrm>
            <a:custGeom>
              <a:avLst/>
              <a:gdLst/>
              <a:ahLst/>
              <a:cxnLst/>
              <a:rect l="l" t="t" r="r" b="b"/>
              <a:pathLst>
                <a:path w="98" h="197" extrusionOk="0">
                  <a:moveTo>
                    <a:pt x="98" y="1"/>
                  </a:moveTo>
                  <a:cubicBezTo>
                    <a:pt x="42" y="1"/>
                    <a:pt x="14" y="43"/>
                    <a:pt x="14" y="99"/>
                  </a:cubicBezTo>
                  <a:cubicBezTo>
                    <a:pt x="14" y="140"/>
                    <a:pt x="42" y="196"/>
                    <a:pt x="98" y="196"/>
                  </a:cubicBezTo>
                  <a:cubicBezTo>
                    <a:pt x="0" y="113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62"/>
            <p:cNvSpPr/>
            <p:nvPr/>
          </p:nvSpPr>
          <p:spPr>
            <a:xfrm flipH="1">
              <a:off x="2915445" y="3338152"/>
              <a:ext cx="14226" cy="10709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91" y="1"/>
                  </a:moveTo>
                  <a:cubicBezTo>
                    <a:pt x="49" y="1"/>
                    <a:pt x="7" y="22"/>
                    <a:pt x="14" y="64"/>
                  </a:cubicBezTo>
                  <a:cubicBezTo>
                    <a:pt x="0" y="113"/>
                    <a:pt x="46" y="137"/>
                    <a:pt x="91" y="137"/>
                  </a:cubicBezTo>
                  <a:cubicBezTo>
                    <a:pt x="136" y="137"/>
                    <a:pt x="182" y="113"/>
                    <a:pt x="168" y="64"/>
                  </a:cubicBezTo>
                  <a:cubicBezTo>
                    <a:pt x="175" y="22"/>
                    <a:pt x="133" y="1"/>
                    <a:pt x="91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62"/>
            <p:cNvSpPr/>
            <p:nvPr/>
          </p:nvSpPr>
          <p:spPr>
            <a:xfrm flipH="1">
              <a:off x="2921933" y="3335495"/>
              <a:ext cx="7738" cy="16415"/>
            </a:xfrm>
            <a:custGeom>
              <a:avLst/>
              <a:gdLst/>
              <a:ahLst/>
              <a:cxnLst/>
              <a:rect l="l" t="t" r="r" b="b"/>
              <a:pathLst>
                <a:path w="99" h="210" extrusionOk="0">
                  <a:moveTo>
                    <a:pt x="98" y="0"/>
                  </a:moveTo>
                  <a:cubicBezTo>
                    <a:pt x="42" y="14"/>
                    <a:pt x="0" y="56"/>
                    <a:pt x="14" y="98"/>
                  </a:cubicBezTo>
                  <a:cubicBezTo>
                    <a:pt x="0" y="153"/>
                    <a:pt x="42" y="195"/>
                    <a:pt x="98" y="209"/>
                  </a:cubicBezTo>
                  <a:cubicBezTo>
                    <a:pt x="0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62"/>
            <p:cNvSpPr/>
            <p:nvPr/>
          </p:nvSpPr>
          <p:spPr>
            <a:xfrm flipH="1">
              <a:off x="2944288" y="3371138"/>
              <a:ext cx="14851" cy="11568"/>
            </a:xfrm>
            <a:custGeom>
              <a:avLst/>
              <a:gdLst/>
              <a:ahLst/>
              <a:cxnLst/>
              <a:rect l="l" t="t" r="r" b="b"/>
              <a:pathLst>
                <a:path w="190" h="148" extrusionOk="0">
                  <a:moveTo>
                    <a:pt x="93" y="1"/>
                  </a:moveTo>
                  <a:cubicBezTo>
                    <a:pt x="46" y="1"/>
                    <a:pt x="1" y="25"/>
                    <a:pt x="15" y="74"/>
                  </a:cubicBezTo>
                  <a:cubicBezTo>
                    <a:pt x="1" y="123"/>
                    <a:pt x="46" y="147"/>
                    <a:pt x="93" y="147"/>
                  </a:cubicBezTo>
                  <a:cubicBezTo>
                    <a:pt x="140" y="147"/>
                    <a:pt x="189" y="123"/>
                    <a:pt x="182" y="74"/>
                  </a:cubicBezTo>
                  <a:cubicBezTo>
                    <a:pt x="189" y="25"/>
                    <a:pt x="140" y="1"/>
                    <a:pt x="9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62"/>
            <p:cNvSpPr/>
            <p:nvPr/>
          </p:nvSpPr>
          <p:spPr>
            <a:xfrm flipH="1">
              <a:off x="2951401" y="3369262"/>
              <a:ext cx="7738" cy="15320"/>
            </a:xfrm>
            <a:custGeom>
              <a:avLst/>
              <a:gdLst/>
              <a:ahLst/>
              <a:cxnLst/>
              <a:rect l="l" t="t" r="r" b="b"/>
              <a:pathLst>
                <a:path w="99" h="196" extrusionOk="0">
                  <a:moveTo>
                    <a:pt x="98" y="0"/>
                  </a:moveTo>
                  <a:cubicBezTo>
                    <a:pt x="43" y="0"/>
                    <a:pt x="1" y="42"/>
                    <a:pt x="15" y="98"/>
                  </a:cubicBezTo>
                  <a:cubicBezTo>
                    <a:pt x="1" y="140"/>
                    <a:pt x="43" y="182"/>
                    <a:pt x="98" y="196"/>
                  </a:cubicBezTo>
                  <a:cubicBezTo>
                    <a:pt x="1" y="112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62"/>
            <p:cNvSpPr/>
            <p:nvPr/>
          </p:nvSpPr>
          <p:spPr>
            <a:xfrm flipH="1">
              <a:off x="2886524" y="3339012"/>
              <a:ext cx="9927" cy="8207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64" y="0"/>
                  </a:moveTo>
                  <a:cubicBezTo>
                    <a:pt x="36" y="0"/>
                    <a:pt x="8" y="18"/>
                    <a:pt x="8" y="53"/>
                  </a:cubicBezTo>
                  <a:cubicBezTo>
                    <a:pt x="1" y="88"/>
                    <a:pt x="32" y="105"/>
                    <a:pt x="64" y="105"/>
                  </a:cubicBezTo>
                  <a:cubicBezTo>
                    <a:pt x="95" y="105"/>
                    <a:pt x="126" y="88"/>
                    <a:pt x="119" y="53"/>
                  </a:cubicBezTo>
                  <a:cubicBezTo>
                    <a:pt x="119" y="18"/>
                    <a:pt x="92" y="0"/>
                    <a:pt x="64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62"/>
            <p:cNvSpPr/>
            <p:nvPr/>
          </p:nvSpPr>
          <p:spPr>
            <a:xfrm flipH="1">
              <a:off x="2891448" y="3338699"/>
              <a:ext cx="4455" cy="9927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9"/>
                    <a:pt x="29" y="126"/>
                    <a:pt x="57" y="126"/>
                  </a:cubicBezTo>
                  <a:cubicBezTo>
                    <a:pt x="1" y="7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62"/>
            <p:cNvSpPr/>
            <p:nvPr/>
          </p:nvSpPr>
          <p:spPr>
            <a:xfrm flipH="1">
              <a:off x="2955231" y="3334635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5" y="1"/>
                    <a:pt x="7" y="18"/>
                    <a:pt x="7" y="53"/>
                  </a:cubicBezTo>
                  <a:cubicBezTo>
                    <a:pt x="0" y="88"/>
                    <a:pt x="31" y="105"/>
                    <a:pt x="63" y="105"/>
                  </a:cubicBezTo>
                  <a:cubicBezTo>
                    <a:pt x="94" y="105"/>
                    <a:pt x="126" y="88"/>
                    <a:pt x="119" y="53"/>
                  </a:cubicBezTo>
                  <a:cubicBezTo>
                    <a:pt x="119" y="18"/>
                    <a:pt x="91" y="1"/>
                    <a:pt x="63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62"/>
            <p:cNvSpPr/>
            <p:nvPr/>
          </p:nvSpPr>
          <p:spPr>
            <a:xfrm flipH="1">
              <a:off x="2960155" y="3334400"/>
              <a:ext cx="4377" cy="9849"/>
            </a:xfrm>
            <a:custGeom>
              <a:avLst/>
              <a:gdLst/>
              <a:ahLst/>
              <a:cxnLst/>
              <a:rect l="l" t="t" r="r" b="b"/>
              <a:pathLst>
                <a:path w="56" h="126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26"/>
                    <a:pt x="56" y="126"/>
                  </a:cubicBezTo>
                  <a:cubicBezTo>
                    <a:pt x="0" y="70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62"/>
            <p:cNvSpPr/>
            <p:nvPr/>
          </p:nvSpPr>
          <p:spPr>
            <a:xfrm flipH="1">
              <a:off x="2944835" y="3403342"/>
              <a:ext cx="9380" cy="7426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58" y="0"/>
                  </a:moveTo>
                  <a:cubicBezTo>
                    <a:pt x="28" y="0"/>
                    <a:pt x="1" y="18"/>
                    <a:pt x="8" y="53"/>
                  </a:cubicBezTo>
                  <a:cubicBezTo>
                    <a:pt x="1" y="81"/>
                    <a:pt x="28" y="95"/>
                    <a:pt x="58" y="95"/>
                  </a:cubicBezTo>
                  <a:cubicBezTo>
                    <a:pt x="88" y="95"/>
                    <a:pt x="119" y="81"/>
                    <a:pt x="119" y="53"/>
                  </a:cubicBezTo>
                  <a:cubicBezTo>
                    <a:pt x="119" y="18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62"/>
            <p:cNvSpPr/>
            <p:nvPr/>
          </p:nvSpPr>
          <p:spPr>
            <a:xfrm flipH="1">
              <a:off x="2949212" y="3401935"/>
              <a:ext cx="5550" cy="11021"/>
            </a:xfrm>
            <a:custGeom>
              <a:avLst/>
              <a:gdLst/>
              <a:ahLst/>
              <a:cxnLst/>
              <a:rect l="l" t="t" r="r" b="b"/>
              <a:pathLst>
                <a:path w="71" h="141" extrusionOk="0">
                  <a:moveTo>
                    <a:pt x="70" y="1"/>
                  </a:moveTo>
                  <a:lnTo>
                    <a:pt x="70" y="1"/>
                  </a:lnTo>
                  <a:cubicBezTo>
                    <a:pt x="28" y="15"/>
                    <a:pt x="1" y="43"/>
                    <a:pt x="15" y="71"/>
                  </a:cubicBezTo>
                  <a:cubicBezTo>
                    <a:pt x="1" y="99"/>
                    <a:pt x="28" y="126"/>
                    <a:pt x="70" y="140"/>
                  </a:cubicBezTo>
                  <a:cubicBezTo>
                    <a:pt x="1" y="85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62"/>
            <p:cNvSpPr/>
            <p:nvPr/>
          </p:nvSpPr>
          <p:spPr>
            <a:xfrm flipH="1">
              <a:off x="2883241" y="3385051"/>
              <a:ext cx="11021" cy="9067"/>
            </a:xfrm>
            <a:custGeom>
              <a:avLst/>
              <a:gdLst/>
              <a:ahLst/>
              <a:cxnLst/>
              <a:rect l="l" t="t" r="r" b="b"/>
              <a:pathLst>
                <a:path w="141" h="116" extrusionOk="0">
                  <a:moveTo>
                    <a:pt x="70" y="1"/>
                  </a:moveTo>
                  <a:cubicBezTo>
                    <a:pt x="36" y="1"/>
                    <a:pt x="1" y="22"/>
                    <a:pt x="8" y="63"/>
                  </a:cubicBezTo>
                  <a:cubicBezTo>
                    <a:pt x="1" y="98"/>
                    <a:pt x="36" y="116"/>
                    <a:pt x="70" y="116"/>
                  </a:cubicBezTo>
                  <a:cubicBezTo>
                    <a:pt x="105" y="116"/>
                    <a:pt x="140" y="98"/>
                    <a:pt x="133" y="63"/>
                  </a:cubicBezTo>
                  <a:cubicBezTo>
                    <a:pt x="140" y="22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62"/>
            <p:cNvSpPr/>
            <p:nvPr/>
          </p:nvSpPr>
          <p:spPr>
            <a:xfrm flipH="1">
              <a:off x="2888165" y="3383410"/>
              <a:ext cx="5550" cy="13210"/>
            </a:xfrm>
            <a:custGeom>
              <a:avLst/>
              <a:gdLst/>
              <a:ahLst/>
              <a:cxnLst/>
              <a:rect l="l" t="t" r="r" b="b"/>
              <a:pathLst>
                <a:path w="71" h="169" extrusionOk="0">
                  <a:moveTo>
                    <a:pt x="70" y="1"/>
                  </a:moveTo>
                  <a:cubicBezTo>
                    <a:pt x="29" y="1"/>
                    <a:pt x="1" y="43"/>
                    <a:pt x="1" y="84"/>
                  </a:cubicBezTo>
                  <a:cubicBezTo>
                    <a:pt x="1" y="126"/>
                    <a:pt x="29" y="154"/>
                    <a:pt x="70" y="168"/>
                  </a:cubicBezTo>
                  <a:cubicBezTo>
                    <a:pt x="1" y="98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62"/>
            <p:cNvSpPr/>
            <p:nvPr/>
          </p:nvSpPr>
          <p:spPr>
            <a:xfrm flipH="1">
              <a:off x="2890354" y="3358319"/>
              <a:ext cx="10943" cy="13210"/>
            </a:xfrm>
            <a:custGeom>
              <a:avLst/>
              <a:gdLst/>
              <a:ahLst/>
              <a:cxnLst/>
              <a:rect l="l" t="t" r="r" b="b"/>
              <a:pathLst>
                <a:path w="14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112" y="154"/>
                    <a:pt x="140" y="113"/>
                    <a:pt x="140" y="85"/>
                  </a:cubicBezTo>
                  <a:cubicBezTo>
                    <a:pt x="140" y="43"/>
                    <a:pt x="112" y="1"/>
                    <a:pt x="70" y="1"/>
                  </a:cubicBezTo>
                  <a:close/>
                </a:path>
              </a:pathLst>
            </a:custGeom>
            <a:solidFill>
              <a:srgbClr val="7A4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62"/>
            <p:cNvSpPr/>
            <p:nvPr/>
          </p:nvSpPr>
          <p:spPr>
            <a:xfrm flipH="1">
              <a:off x="2895826" y="3358319"/>
              <a:ext cx="5472" cy="13210"/>
            </a:xfrm>
            <a:custGeom>
              <a:avLst/>
              <a:gdLst/>
              <a:ahLst/>
              <a:cxnLst/>
              <a:rect l="l" t="t" r="r" b="b"/>
              <a:pathLst>
                <a:path w="70" h="169" extrusionOk="0">
                  <a:moveTo>
                    <a:pt x="70" y="1"/>
                  </a:moveTo>
                  <a:cubicBezTo>
                    <a:pt x="42" y="1"/>
                    <a:pt x="0" y="43"/>
                    <a:pt x="14" y="85"/>
                  </a:cubicBezTo>
                  <a:cubicBezTo>
                    <a:pt x="0" y="113"/>
                    <a:pt x="28" y="154"/>
                    <a:pt x="70" y="168"/>
                  </a:cubicBezTo>
                  <a:cubicBezTo>
                    <a:pt x="0" y="99"/>
                    <a:pt x="70" y="1"/>
                    <a:pt x="70" y="1"/>
                  </a:cubicBezTo>
                  <a:close/>
                </a:path>
              </a:pathLst>
            </a:custGeom>
            <a:solidFill>
              <a:srgbClr val="CF7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62"/>
            <p:cNvSpPr/>
            <p:nvPr/>
          </p:nvSpPr>
          <p:spPr>
            <a:xfrm flipH="1">
              <a:off x="2927404" y="3314781"/>
              <a:ext cx="48071" cy="100364"/>
            </a:xfrm>
            <a:custGeom>
              <a:avLst/>
              <a:gdLst/>
              <a:ahLst/>
              <a:cxnLst/>
              <a:rect l="l" t="t" r="r" b="b"/>
              <a:pathLst>
                <a:path w="615" h="1284" extrusionOk="0">
                  <a:moveTo>
                    <a:pt x="559" y="0"/>
                  </a:moveTo>
                  <a:cubicBezTo>
                    <a:pt x="252" y="0"/>
                    <a:pt x="28" y="42"/>
                    <a:pt x="1" y="84"/>
                  </a:cubicBezTo>
                  <a:lnTo>
                    <a:pt x="196" y="1214"/>
                  </a:lnTo>
                  <a:cubicBezTo>
                    <a:pt x="196" y="1255"/>
                    <a:pt x="377" y="1283"/>
                    <a:pt x="614" y="1283"/>
                  </a:cubicBezTo>
                  <a:lnTo>
                    <a:pt x="559" y="1032"/>
                  </a:lnTo>
                  <a:lnTo>
                    <a:pt x="531" y="879"/>
                  </a:lnTo>
                  <a:lnTo>
                    <a:pt x="531" y="865"/>
                  </a:lnTo>
                  <a:lnTo>
                    <a:pt x="461" y="572"/>
                  </a:lnTo>
                  <a:lnTo>
                    <a:pt x="433" y="446"/>
                  </a:lnTo>
                  <a:lnTo>
                    <a:pt x="377" y="167"/>
                  </a:lnTo>
                  <a:cubicBezTo>
                    <a:pt x="349" y="140"/>
                    <a:pt x="349" y="126"/>
                    <a:pt x="349" y="98"/>
                  </a:cubicBezTo>
                  <a:cubicBezTo>
                    <a:pt x="349" y="98"/>
                    <a:pt x="349" y="84"/>
                    <a:pt x="349" y="84"/>
                  </a:cubicBezTo>
                  <a:cubicBezTo>
                    <a:pt x="349" y="70"/>
                    <a:pt x="363" y="70"/>
                    <a:pt x="363" y="56"/>
                  </a:cubicBezTo>
                  <a:cubicBezTo>
                    <a:pt x="419" y="28"/>
                    <a:pt x="489" y="0"/>
                    <a:pt x="559" y="0"/>
                  </a:cubicBezTo>
                  <a:close/>
                </a:path>
              </a:pathLst>
            </a:custGeom>
            <a:solidFill>
              <a:srgbClr val="18303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62"/>
            <p:cNvSpPr/>
            <p:nvPr/>
          </p:nvSpPr>
          <p:spPr>
            <a:xfrm flipH="1">
              <a:off x="2864169" y="3314781"/>
              <a:ext cx="35018" cy="100364"/>
            </a:xfrm>
            <a:custGeom>
              <a:avLst/>
              <a:gdLst/>
              <a:ahLst/>
              <a:cxnLst/>
              <a:rect l="l" t="t" r="r" b="b"/>
              <a:pathLst>
                <a:path w="448" h="1284" extrusionOk="0">
                  <a:moveTo>
                    <a:pt x="1" y="0"/>
                  </a:moveTo>
                  <a:cubicBezTo>
                    <a:pt x="15" y="14"/>
                    <a:pt x="43" y="14"/>
                    <a:pt x="57" y="28"/>
                  </a:cubicBezTo>
                  <a:cubicBezTo>
                    <a:pt x="71" y="42"/>
                    <a:pt x="85" y="56"/>
                    <a:pt x="99" y="70"/>
                  </a:cubicBezTo>
                  <a:lnTo>
                    <a:pt x="99" y="84"/>
                  </a:lnTo>
                  <a:cubicBezTo>
                    <a:pt x="85" y="112"/>
                    <a:pt x="71" y="126"/>
                    <a:pt x="57" y="140"/>
                  </a:cubicBezTo>
                  <a:cubicBezTo>
                    <a:pt x="57" y="153"/>
                    <a:pt x="43" y="153"/>
                    <a:pt x="29" y="167"/>
                  </a:cubicBezTo>
                  <a:lnTo>
                    <a:pt x="15" y="167"/>
                  </a:lnTo>
                  <a:lnTo>
                    <a:pt x="15" y="572"/>
                  </a:lnTo>
                  <a:lnTo>
                    <a:pt x="15" y="697"/>
                  </a:lnTo>
                  <a:lnTo>
                    <a:pt x="1" y="1283"/>
                  </a:lnTo>
                  <a:cubicBezTo>
                    <a:pt x="224" y="1283"/>
                    <a:pt x="378" y="1241"/>
                    <a:pt x="378" y="1214"/>
                  </a:cubicBezTo>
                  <a:lnTo>
                    <a:pt x="447" y="70"/>
                  </a:lnTo>
                  <a:cubicBezTo>
                    <a:pt x="447" y="28"/>
                    <a:pt x="266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62"/>
            <p:cNvSpPr/>
            <p:nvPr/>
          </p:nvSpPr>
          <p:spPr>
            <a:xfrm flipH="1">
              <a:off x="2766072" y="3300477"/>
              <a:ext cx="306250" cy="84106"/>
            </a:xfrm>
            <a:custGeom>
              <a:avLst/>
              <a:gdLst/>
              <a:ahLst/>
              <a:cxnLst/>
              <a:rect l="l" t="t" r="r" b="b"/>
              <a:pathLst>
                <a:path w="3918" h="1076" extrusionOk="0">
                  <a:moveTo>
                    <a:pt x="1912" y="190"/>
                  </a:moveTo>
                  <a:cubicBezTo>
                    <a:pt x="2148" y="190"/>
                    <a:pt x="2392" y="215"/>
                    <a:pt x="2579" y="267"/>
                  </a:cubicBezTo>
                  <a:cubicBezTo>
                    <a:pt x="3095" y="406"/>
                    <a:pt x="2788" y="615"/>
                    <a:pt x="2620" y="685"/>
                  </a:cubicBezTo>
                  <a:lnTo>
                    <a:pt x="2523" y="727"/>
                  </a:lnTo>
                  <a:cubicBezTo>
                    <a:pt x="2355" y="811"/>
                    <a:pt x="2174" y="867"/>
                    <a:pt x="1993" y="880"/>
                  </a:cubicBezTo>
                  <a:cubicBezTo>
                    <a:pt x="1798" y="880"/>
                    <a:pt x="1602" y="839"/>
                    <a:pt x="1449" y="727"/>
                  </a:cubicBezTo>
                  <a:cubicBezTo>
                    <a:pt x="1407" y="713"/>
                    <a:pt x="1365" y="685"/>
                    <a:pt x="1323" y="671"/>
                  </a:cubicBezTo>
                  <a:cubicBezTo>
                    <a:pt x="774" y="352"/>
                    <a:pt x="1318" y="190"/>
                    <a:pt x="1912" y="190"/>
                  </a:cubicBezTo>
                  <a:close/>
                  <a:moveTo>
                    <a:pt x="1863" y="0"/>
                  </a:moveTo>
                  <a:cubicBezTo>
                    <a:pt x="892" y="0"/>
                    <a:pt x="0" y="278"/>
                    <a:pt x="1142" y="839"/>
                  </a:cubicBezTo>
                  <a:cubicBezTo>
                    <a:pt x="1393" y="992"/>
                    <a:pt x="1686" y="1076"/>
                    <a:pt x="1979" y="1076"/>
                  </a:cubicBezTo>
                  <a:cubicBezTo>
                    <a:pt x="2258" y="1034"/>
                    <a:pt x="2551" y="964"/>
                    <a:pt x="2802" y="839"/>
                  </a:cubicBezTo>
                  <a:cubicBezTo>
                    <a:pt x="2802" y="839"/>
                    <a:pt x="3918" y="392"/>
                    <a:pt x="2872" y="113"/>
                  </a:cubicBezTo>
                  <a:cubicBezTo>
                    <a:pt x="2590" y="38"/>
                    <a:pt x="2221" y="0"/>
                    <a:pt x="1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62"/>
            <p:cNvSpPr/>
            <p:nvPr/>
          </p:nvSpPr>
          <p:spPr>
            <a:xfrm flipH="1">
              <a:off x="2750829" y="3661209"/>
              <a:ext cx="332592" cy="66987"/>
            </a:xfrm>
            <a:custGeom>
              <a:avLst/>
              <a:gdLst/>
              <a:ahLst/>
              <a:cxnLst/>
              <a:rect l="l" t="t" r="r" b="b"/>
              <a:pathLst>
                <a:path w="4255" h="857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819" y="706"/>
                    <a:pt x="1564" y="856"/>
                    <a:pt x="2195" y="856"/>
                  </a:cubicBezTo>
                  <a:cubicBezTo>
                    <a:pt x="3455" y="856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62"/>
            <p:cNvSpPr/>
            <p:nvPr/>
          </p:nvSpPr>
          <p:spPr>
            <a:xfrm flipH="1">
              <a:off x="2664692" y="3679968"/>
              <a:ext cx="511355" cy="225819"/>
            </a:xfrm>
            <a:custGeom>
              <a:avLst/>
              <a:gdLst/>
              <a:ahLst/>
              <a:cxnLst/>
              <a:rect l="l" t="t" r="r" b="b"/>
              <a:pathLst>
                <a:path w="6542" h="2889" extrusionOk="0">
                  <a:moveTo>
                    <a:pt x="6444" y="1675"/>
                  </a:moveTo>
                  <a:cubicBezTo>
                    <a:pt x="6416" y="1912"/>
                    <a:pt x="6291" y="2135"/>
                    <a:pt x="6096" y="2288"/>
                  </a:cubicBezTo>
                  <a:cubicBezTo>
                    <a:pt x="5510" y="2791"/>
                    <a:pt x="4296" y="2818"/>
                    <a:pt x="3362" y="2846"/>
                  </a:cubicBezTo>
                  <a:cubicBezTo>
                    <a:pt x="2511" y="2888"/>
                    <a:pt x="1325" y="2693"/>
                    <a:pt x="642" y="2302"/>
                  </a:cubicBezTo>
                  <a:cubicBezTo>
                    <a:pt x="335" y="2135"/>
                    <a:pt x="140" y="1926"/>
                    <a:pt x="112" y="1689"/>
                  </a:cubicBezTo>
                  <a:cubicBezTo>
                    <a:pt x="0" y="907"/>
                    <a:pt x="1186" y="15"/>
                    <a:pt x="1186" y="15"/>
                  </a:cubicBezTo>
                  <a:lnTo>
                    <a:pt x="1186" y="15"/>
                  </a:lnTo>
                  <a:cubicBezTo>
                    <a:pt x="1283" y="57"/>
                    <a:pt x="1883" y="336"/>
                    <a:pt x="3362" y="377"/>
                  </a:cubicBezTo>
                  <a:cubicBezTo>
                    <a:pt x="4966" y="419"/>
                    <a:pt x="5426" y="15"/>
                    <a:pt x="5440" y="1"/>
                  </a:cubicBezTo>
                  <a:lnTo>
                    <a:pt x="5440" y="1"/>
                  </a:lnTo>
                  <a:cubicBezTo>
                    <a:pt x="5454" y="29"/>
                    <a:pt x="6542" y="991"/>
                    <a:pt x="6444" y="1675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62"/>
            <p:cNvSpPr/>
            <p:nvPr/>
          </p:nvSpPr>
          <p:spPr>
            <a:xfrm flipH="1">
              <a:off x="3012448" y="3810817"/>
              <a:ext cx="18291" cy="14461"/>
            </a:xfrm>
            <a:custGeom>
              <a:avLst/>
              <a:gdLst/>
              <a:ahLst/>
              <a:cxnLst/>
              <a:rect l="l" t="t" r="r" b="b"/>
              <a:pathLst>
                <a:path w="234" h="185" extrusionOk="0">
                  <a:moveTo>
                    <a:pt x="122" y="1"/>
                  </a:moveTo>
                  <a:cubicBezTo>
                    <a:pt x="0" y="1"/>
                    <a:pt x="115" y="185"/>
                    <a:pt x="189" y="185"/>
                  </a:cubicBezTo>
                  <a:cubicBezTo>
                    <a:pt x="208" y="185"/>
                    <a:pt x="225" y="172"/>
                    <a:pt x="233" y="140"/>
                  </a:cubicBezTo>
                  <a:cubicBezTo>
                    <a:pt x="233" y="70"/>
                    <a:pt x="191" y="15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62"/>
            <p:cNvSpPr/>
            <p:nvPr/>
          </p:nvSpPr>
          <p:spPr>
            <a:xfrm flipH="1">
              <a:off x="3017919" y="3815194"/>
              <a:ext cx="6644" cy="7738"/>
            </a:xfrm>
            <a:custGeom>
              <a:avLst/>
              <a:gdLst/>
              <a:ahLst/>
              <a:cxnLst/>
              <a:rect l="l" t="t" r="r" b="b"/>
              <a:pathLst>
                <a:path w="85" h="99" extrusionOk="0">
                  <a:moveTo>
                    <a:pt x="43" y="0"/>
                  </a:moveTo>
                  <a:cubicBezTo>
                    <a:pt x="29" y="0"/>
                    <a:pt x="15" y="28"/>
                    <a:pt x="15" y="42"/>
                  </a:cubicBezTo>
                  <a:cubicBezTo>
                    <a:pt x="1" y="70"/>
                    <a:pt x="29" y="84"/>
                    <a:pt x="43" y="98"/>
                  </a:cubicBezTo>
                  <a:cubicBezTo>
                    <a:pt x="71" y="98"/>
                    <a:pt x="85" y="70"/>
                    <a:pt x="85" y="42"/>
                  </a:cubicBezTo>
                  <a:cubicBezTo>
                    <a:pt x="85" y="28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62"/>
            <p:cNvSpPr/>
            <p:nvPr/>
          </p:nvSpPr>
          <p:spPr>
            <a:xfrm flipH="1">
              <a:off x="3011353" y="3854433"/>
              <a:ext cx="9458" cy="6957"/>
            </a:xfrm>
            <a:custGeom>
              <a:avLst/>
              <a:gdLst/>
              <a:ahLst/>
              <a:cxnLst/>
              <a:rect l="l" t="t" r="r" b="b"/>
              <a:pathLst>
                <a:path w="121" h="89" extrusionOk="0">
                  <a:moveTo>
                    <a:pt x="64" y="1"/>
                  </a:moveTo>
                  <a:cubicBezTo>
                    <a:pt x="1" y="1"/>
                    <a:pt x="66" y="89"/>
                    <a:pt x="101" y="89"/>
                  </a:cubicBezTo>
                  <a:cubicBezTo>
                    <a:pt x="112" y="89"/>
                    <a:pt x="120" y="80"/>
                    <a:pt x="120" y="56"/>
                  </a:cubicBezTo>
                  <a:cubicBezTo>
                    <a:pt x="120" y="28"/>
                    <a:pt x="92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62"/>
            <p:cNvSpPr/>
            <p:nvPr/>
          </p:nvSpPr>
          <p:spPr>
            <a:xfrm flipH="1">
              <a:off x="3014636" y="3856622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8" y="0"/>
                  </a:moveTo>
                  <a:cubicBezTo>
                    <a:pt x="1" y="0"/>
                    <a:pt x="1" y="42"/>
                    <a:pt x="28" y="42"/>
                  </a:cubicBezTo>
                  <a:cubicBezTo>
                    <a:pt x="42" y="42"/>
                    <a:pt x="42" y="28"/>
                    <a:pt x="42" y="14"/>
                  </a:cubicBezTo>
                  <a:cubicBezTo>
                    <a:pt x="42" y="14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62"/>
            <p:cNvSpPr/>
            <p:nvPr/>
          </p:nvSpPr>
          <p:spPr>
            <a:xfrm flipH="1">
              <a:off x="2995017" y="3803235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14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14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62"/>
            <p:cNvSpPr/>
            <p:nvPr/>
          </p:nvSpPr>
          <p:spPr>
            <a:xfrm flipH="1">
              <a:off x="2998300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5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43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62"/>
            <p:cNvSpPr/>
            <p:nvPr/>
          </p:nvSpPr>
          <p:spPr>
            <a:xfrm flipH="1">
              <a:off x="3062630" y="3803469"/>
              <a:ext cx="9302" cy="7426"/>
            </a:xfrm>
            <a:custGeom>
              <a:avLst/>
              <a:gdLst/>
              <a:ahLst/>
              <a:cxnLst/>
              <a:rect l="l" t="t" r="r" b="b"/>
              <a:pathLst>
                <a:path w="119" h="95" extrusionOk="0">
                  <a:moveTo>
                    <a:pt x="58" y="0"/>
                  </a:moveTo>
                  <a:cubicBezTo>
                    <a:pt x="28" y="0"/>
                    <a:pt x="0" y="18"/>
                    <a:pt x="7" y="53"/>
                  </a:cubicBezTo>
                  <a:cubicBezTo>
                    <a:pt x="0" y="81"/>
                    <a:pt x="28" y="95"/>
                    <a:pt x="58" y="95"/>
                  </a:cubicBezTo>
                  <a:cubicBezTo>
                    <a:pt x="87" y="95"/>
                    <a:pt x="119" y="81"/>
                    <a:pt x="119" y="53"/>
                  </a:cubicBezTo>
                  <a:cubicBezTo>
                    <a:pt x="119" y="18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62"/>
            <p:cNvSpPr/>
            <p:nvPr/>
          </p:nvSpPr>
          <p:spPr>
            <a:xfrm flipH="1">
              <a:off x="3065913" y="3804251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9" y="1"/>
                  </a:moveTo>
                  <a:cubicBezTo>
                    <a:pt x="15" y="1"/>
                    <a:pt x="1" y="15"/>
                    <a:pt x="1" y="29"/>
                  </a:cubicBezTo>
                  <a:cubicBezTo>
                    <a:pt x="1" y="29"/>
                    <a:pt x="15" y="43"/>
                    <a:pt x="29" y="43"/>
                  </a:cubicBezTo>
                  <a:cubicBezTo>
                    <a:pt x="29" y="43"/>
                    <a:pt x="43" y="29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62"/>
            <p:cNvSpPr/>
            <p:nvPr/>
          </p:nvSpPr>
          <p:spPr>
            <a:xfrm flipH="1">
              <a:off x="2767166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2" y="0"/>
                    <a:pt x="1" y="56"/>
                    <a:pt x="1" y="112"/>
                  </a:cubicBezTo>
                  <a:cubicBezTo>
                    <a:pt x="1" y="181"/>
                    <a:pt x="42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62"/>
            <p:cNvSpPr/>
            <p:nvPr/>
          </p:nvSpPr>
          <p:spPr>
            <a:xfrm flipH="1">
              <a:off x="2771543" y="3743204"/>
              <a:ext cx="6566" cy="5550"/>
            </a:xfrm>
            <a:custGeom>
              <a:avLst/>
              <a:gdLst/>
              <a:ahLst/>
              <a:cxnLst/>
              <a:rect l="l" t="t" r="r" b="b"/>
              <a:pathLst>
                <a:path w="84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62"/>
            <p:cNvSpPr/>
            <p:nvPr/>
          </p:nvSpPr>
          <p:spPr>
            <a:xfrm flipH="1">
              <a:off x="2726833" y="3818477"/>
              <a:ext cx="25091" cy="18603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53" y="0"/>
                  </a:moveTo>
                  <a:cubicBezTo>
                    <a:pt x="0" y="0"/>
                    <a:pt x="0" y="237"/>
                    <a:pt x="153" y="237"/>
                  </a:cubicBezTo>
                  <a:cubicBezTo>
                    <a:pt x="321" y="237"/>
                    <a:pt x="321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62"/>
            <p:cNvSpPr/>
            <p:nvPr/>
          </p:nvSpPr>
          <p:spPr>
            <a:xfrm flipH="1">
              <a:off x="2733321" y="382496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14" y="1"/>
                    <a:pt x="0" y="15"/>
                    <a:pt x="0" y="43"/>
                  </a:cubicBezTo>
                  <a:cubicBezTo>
                    <a:pt x="0" y="57"/>
                    <a:pt x="14" y="85"/>
                    <a:pt x="42" y="85"/>
                  </a:cubicBezTo>
                  <a:cubicBezTo>
                    <a:pt x="56" y="85"/>
                    <a:pt x="84" y="57"/>
                    <a:pt x="84" y="43"/>
                  </a:cubicBezTo>
                  <a:cubicBezTo>
                    <a:pt x="84" y="15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62"/>
            <p:cNvSpPr/>
            <p:nvPr/>
          </p:nvSpPr>
          <p:spPr>
            <a:xfrm flipH="1">
              <a:off x="3016825" y="375743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cubicBezTo>
                    <a:pt x="85" y="112"/>
                    <a:pt x="113" y="84"/>
                    <a:pt x="113" y="56"/>
                  </a:cubicBezTo>
                  <a:cubicBezTo>
                    <a:pt x="113" y="28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62"/>
            <p:cNvSpPr/>
            <p:nvPr/>
          </p:nvSpPr>
          <p:spPr>
            <a:xfrm flipH="1">
              <a:off x="3019014" y="3758524"/>
              <a:ext cx="3986" cy="2814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23" y="0"/>
                  </a:moveTo>
                  <a:cubicBezTo>
                    <a:pt x="0" y="0"/>
                    <a:pt x="32" y="36"/>
                    <a:pt x="45" y="36"/>
                  </a:cubicBezTo>
                  <a:cubicBezTo>
                    <a:pt x="48" y="36"/>
                    <a:pt x="51" y="34"/>
                    <a:pt x="51" y="28"/>
                  </a:cubicBezTo>
                  <a:cubicBezTo>
                    <a:pt x="51" y="14"/>
                    <a:pt x="37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62"/>
            <p:cNvSpPr/>
            <p:nvPr/>
          </p:nvSpPr>
          <p:spPr>
            <a:xfrm flipH="1">
              <a:off x="3058252" y="3757430"/>
              <a:ext cx="11021" cy="8754"/>
            </a:xfrm>
            <a:custGeom>
              <a:avLst/>
              <a:gdLst/>
              <a:ahLst/>
              <a:cxnLst/>
              <a:rect l="l" t="t" r="r" b="b"/>
              <a:pathLst>
                <a:path w="141" h="112" extrusionOk="0">
                  <a:moveTo>
                    <a:pt x="85" y="0"/>
                  </a:moveTo>
                  <a:cubicBezTo>
                    <a:pt x="1" y="0"/>
                    <a:pt x="1" y="112"/>
                    <a:pt x="85" y="112"/>
                  </a:cubicBezTo>
                  <a:cubicBezTo>
                    <a:pt x="113" y="112"/>
                    <a:pt x="140" y="84"/>
                    <a:pt x="140" y="56"/>
                  </a:cubicBezTo>
                  <a:cubicBezTo>
                    <a:pt x="140" y="28"/>
                    <a:pt x="113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62"/>
            <p:cNvSpPr/>
            <p:nvPr/>
          </p:nvSpPr>
          <p:spPr>
            <a:xfrm flipH="1">
              <a:off x="3061535" y="3759619"/>
              <a:ext cx="3361" cy="2189"/>
            </a:xfrm>
            <a:custGeom>
              <a:avLst/>
              <a:gdLst/>
              <a:ahLst/>
              <a:cxnLst/>
              <a:rect l="l" t="t" r="r" b="b"/>
              <a:pathLst>
                <a:path w="43" h="28" extrusionOk="0">
                  <a:moveTo>
                    <a:pt x="29" y="0"/>
                  </a:moveTo>
                  <a:cubicBezTo>
                    <a:pt x="15" y="0"/>
                    <a:pt x="1" y="0"/>
                    <a:pt x="1" y="14"/>
                  </a:cubicBezTo>
                  <a:cubicBezTo>
                    <a:pt x="1" y="28"/>
                    <a:pt x="15" y="28"/>
                    <a:pt x="29" y="28"/>
                  </a:cubicBezTo>
                  <a:cubicBezTo>
                    <a:pt x="43" y="28"/>
                    <a:pt x="43" y="28"/>
                    <a:pt x="43" y="14"/>
                  </a:cubicBezTo>
                  <a:cubicBezTo>
                    <a:pt x="43" y="0"/>
                    <a:pt x="43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62"/>
            <p:cNvSpPr/>
            <p:nvPr/>
          </p:nvSpPr>
          <p:spPr>
            <a:xfrm flipH="1">
              <a:off x="2971020" y="3723585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0" y="76"/>
                    <a:pt x="120" y="57"/>
                  </a:cubicBezTo>
                  <a:cubicBezTo>
                    <a:pt x="120" y="29"/>
                    <a:pt x="92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62"/>
            <p:cNvSpPr/>
            <p:nvPr/>
          </p:nvSpPr>
          <p:spPr>
            <a:xfrm flipH="1">
              <a:off x="2974303" y="3725773"/>
              <a:ext cx="2267" cy="2267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5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9"/>
                    <a:pt x="1" y="29"/>
                    <a:pt x="15" y="29"/>
                  </a:cubicBezTo>
                  <a:cubicBezTo>
                    <a:pt x="29" y="29"/>
                    <a:pt x="29" y="29"/>
                    <a:pt x="29" y="15"/>
                  </a:cubicBezTo>
                  <a:cubicBezTo>
                    <a:pt x="29" y="1"/>
                    <a:pt x="29" y="1"/>
                    <a:pt x="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62"/>
            <p:cNvSpPr/>
            <p:nvPr/>
          </p:nvSpPr>
          <p:spPr>
            <a:xfrm flipH="1">
              <a:off x="2857603" y="3784944"/>
              <a:ext cx="21886" cy="22121"/>
            </a:xfrm>
            <a:custGeom>
              <a:avLst/>
              <a:gdLst/>
              <a:ahLst/>
              <a:cxnLst/>
              <a:rect l="l" t="t" r="r" b="b"/>
              <a:pathLst>
                <a:path w="280" h="283" extrusionOk="0">
                  <a:moveTo>
                    <a:pt x="140" y="0"/>
                  </a:moveTo>
                  <a:cubicBezTo>
                    <a:pt x="70" y="0"/>
                    <a:pt x="0" y="46"/>
                    <a:pt x="0" y="136"/>
                  </a:cubicBezTo>
                  <a:cubicBezTo>
                    <a:pt x="0" y="234"/>
                    <a:pt x="70" y="283"/>
                    <a:pt x="140" y="283"/>
                  </a:cubicBezTo>
                  <a:cubicBezTo>
                    <a:pt x="209" y="283"/>
                    <a:pt x="279" y="234"/>
                    <a:pt x="279" y="136"/>
                  </a:cubicBezTo>
                  <a:cubicBezTo>
                    <a:pt x="279" y="46"/>
                    <a:pt x="209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62"/>
            <p:cNvSpPr/>
            <p:nvPr/>
          </p:nvSpPr>
          <p:spPr>
            <a:xfrm flipH="1">
              <a:off x="2865263" y="3789009"/>
              <a:ext cx="8442" cy="6097"/>
            </a:xfrm>
            <a:custGeom>
              <a:avLst/>
              <a:gdLst/>
              <a:ahLst/>
              <a:cxnLst/>
              <a:rect l="l" t="t" r="r" b="b"/>
              <a:pathLst>
                <a:path w="108" h="78" extrusionOk="0">
                  <a:moveTo>
                    <a:pt x="66" y="1"/>
                  </a:moveTo>
                  <a:cubicBezTo>
                    <a:pt x="0" y="1"/>
                    <a:pt x="63" y="78"/>
                    <a:pt x="93" y="78"/>
                  </a:cubicBezTo>
                  <a:cubicBezTo>
                    <a:pt x="101" y="78"/>
                    <a:pt x="107" y="72"/>
                    <a:pt x="107" y="56"/>
                  </a:cubicBezTo>
                  <a:cubicBezTo>
                    <a:pt x="107" y="29"/>
                    <a:pt x="93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62"/>
            <p:cNvSpPr/>
            <p:nvPr/>
          </p:nvSpPr>
          <p:spPr>
            <a:xfrm flipH="1">
              <a:off x="3067007" y="3720849"/>
              <a:ext cx="22981" cy="22199"/>
            </a:xfrm>
            <a:custGeom>
              <a:avLst/>
              <a:gdLst/>
              <a:ahLst/>
              <a:cxnLst/>
              <a:rect l="l" t="t" r="r" b="b"/>
              <a:pathLst>
                <a:path w="294" h="284" extrusionOk="0">
                  <a:moveTo>
                    <a:pt x="147" y="1"/>
                  </a:moveTo>
                  <a:cubicBezTo>
                    <a:pt x="74" y="1"/>
                    <a:pt x="1" y="50"/>
                    <a:pt x="1" y="147"/>
                  </a:cubicBezTo>
                  <a:cubicBezTo>
                    <a:pt x="1" y="238"/>
                    <a:pt x="74" y="283"/>
                    <a:pt x="147" y="283"/>
                  </a:cubicBezTo>
                  <a:cubicBezTo>
                    <a:pt x="221" y="283"/>
                    <a:pt x="294" y="238"/>
                    <a:pt x="294" y="147"/>
                  </a:cubicBezTo>
                  <a:cubicBezTo>
                    <a:pt x="294" y="50"/>
                    <a:pt x="221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62"/>
            <p:cNvSpPr/>
            <p:nvPr/>
          </p:nvSpPr>
          <p:spPr>
            <a:xfrm flipH="1">
              <a:off x="3074589" y="3725773"/>
              <a:ext cx="8520" cy="5628"/>
            </a:xfrm>
            <a:custGeom>
              <a:avLst/>
              <a:gdLst/>
              <a:ahLst/>
              <a:cxnLst/>
              <a:rect l="l" t="t" r="r" b="b"/>
              <a:pathLst>
                <a:path w="109" h="72" extrusionOk="0">
                  <a:moveTo>
                    <a:pt x="52" y="1"/>
                  </a:moveTo>
                  <a:cubicBezTo>
                    <a:pt x="0" y="1"/>
                    <a:pt x="58" y="71"/>
                    <a:pt x="90" y="71"/>
                  </a:cubicBezTo>
                  <a:cubicBezTo>
                    <a:pt x="100" y="71"/>
                    <a:pt x="108" y="63"/>
                    <a:pt x="108" y="42"/>
                  </a:cubicBezTo>
                  <a:cubicBezTo>
                    <a:pt x="108" y="15"/>
                    <a:pt x="80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62"/>
            <p:cNvSpPr/>
            <p:nvPr/>
          </p:nvSpPr>
          <p:spPr>
            <a:xfrm flipH="1">
              <a:off x="2827119" y="3765012"/>
              <a:ext cx="9458" cy="6566"/>
            </a:xfrm>
            <a:custGeom>
              <a:avLst/>
              <a:gdLst/>
              <a:ahLst/>
              <a:cxnLst/>
              <a:rect l="l" t="t" r="r" b="b"/>
              <a:pathLst>
                <a:path w="121" h="84" extrusionOk="0">
                  <a:moveTo>
                    <a:pt x="65" y="1"/>
                  </a:moveTo>
                  <a:cubicBezTo>
                    <a:pt x="0" y="1"/>
                    <a:pt x="68" y="83"/>
                    <a:pt x="103" y="83"/>
                  </a:cubicBezTo>
                  <a:cubicBezTo>
                    <a:pt x="113" y="83"/>
                    <a:pt x="121" y="76"/>
                    <a:pt x="121" y="57"/>
                  </a:cubicBez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62"/>
            <p:cNvSpPr/>
            <p:nvPr/>
          </p:nvSpPr>
          <p:spPr>
            <a:xfrm flipH="1">
              <a:off x="2829307" y="3766654"/>
              <a:ext cx="3361" cy="3361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7" y="1"/>
                  </a:moveTo>
                  <a:cubicBezTo>
                    <a:pt x="8" y="1"/>
                    <a:pt x="1" y="8"/>
                    <a:pt x="1" y="22"/>
                  </a:cubicBezTo>
                  <a:cubicBezTo>
                    <a:pt x="1" y="36"/>
                    <a:pt x="8" y="43"/>
                    <a:pt x="17" y="43"/>
                  </a:cubicBezTo>
                  <a:cubicBezTo>
                    <a:pt x="25" y="43"/>
                    <a:pt x="36" y="36"/>
                    <a:pt x="43" y="22"/>
                  </a:cubicBezTo>
                  <a:cubicBezTo>
                    <a:pt x="36" y="8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62"/>
            <p:cNvSpPr/>
            <p:nvPr/>
          </p:nvSpPr>
          <p:spPr>
            <a:xfrm flipH="1">
              <a:off x="2923027" y="3858810"/>
              <a:ext cx="8833" cy="8754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cubicBezTo>
                    <a:pt x="84" y="112"/>
                    <a:pt x="112" y="84"/>
                    <a:pt x="112" y="56"/>
                  </a:cubicBez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62"/>
            <p:cNvSpPr/>
            <p:nvPr/>
          </p:nvSpPr>
          <p:spPr>
            <a:xfrm flipH="1">
              <a:off x="2926310" y="3860999"/>
              <a:ext cx="2814" cy="1876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21" y="0"/>
                  </a:moveTo>
                  <a:cubicBezTo>
                    <a:pt x="0" y="0"/>
                    <a:pt x="19" y="24"/>
                    <a:pt x="29" y="24"/>
                  </a:cubicBezTo>
                  <a:cubicBezTo>
                    <a:pt x="33" y="24"/>
                    <a:pt x="35" y="21"/>
                    <a:pt x="35" y="14"/>
                  </a:cubicBezTo>
                  <a:cubicBezTo>
                    <a:pt x="35" y="0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62"/>
            <p:cNvSpPr/>
            <p:nvPr/>
          </p:nvSpPr>
          <p:spPr>
            <a:xfrm flipH="1">
              <a:off x="2797650" y="3822933"/>
              <a:ext cx="31735" cy="27201"/>
            </a:xfrm>
            <a:custGeom>
              <a:avLst/>
              <a:gdLst/>
              <a:ahLst/>
              <a:cxnLst/>
              <a:rect l="l" t="t" r="r" b="b"/>
              <a:pathLst>
                <a:path w="406" h="348" extrusionOk="0">
                  <a:moveTo>
                    <a:pt x="238" y="1"/>
                  </a:moveTo>
                  <a:cubicBezTo>
                    <a:pt x="194" y="1"/>
                    <a:pt x="149" y="18"/>
                    <a:pt x="112" y="55"/>
                  </a:cubicBezTo>
                  <a:cubicBezTo>
                    <a:pt x="1" y="166"/>
                    <a:pt x="84" y="348"/>
                    <a:pt x="238" y="348"/>
                  </a:cubicBezTo>
                  <a:cubicBezTo>
                    <a:pt x="335" y="348"/>
                    <a:pt x="405" y="278"/>
                    <a:pt x="405" y="180"/>
                  </a:cubicBezTo>
                  <a:cubicBezTo>
                    <a:pt x="405" y="69"/>
                    <a:pt x="325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62"/>
            <p:cNvSpPr/>
            <p:nvPr/>
          </p:nvSpPr>
          <p:spPr>
            <a:xfrm flipH="1">
              <a:off x="2802575" y="3832938"/>
              <a:ext cx="9927" cy="8520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64" y="0"/>
                  </a:moveTo>
                  <a:cubicBezTo>
                    <a:pt x="32" y="0"/>
                    <a:pt x="1" y="18"/>
                    <a:pt x="8" y="52"/>
                  </a:cubicBezTo>
                  <a:cubicBezTo>
                    <a:pt x="8" y="80"/>
                    <a:pt x="36" y="108"/>
                    <a:pt x="64" y="108"/>
                  </a:cubicBezTo>
                  <a:cubicBezTo>
                    <a:pt x="92" y="108"/>
                    <a:pt x="119" y="80"/>
                    <a:pt x="119" y="52"/>
                  </a:cubicBezTo>
                  <a:cubicBezTo>
                    <a:pt x="126" y="18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62"/>
            <p:cNvSpPr/>
            <p:nvPr/>
          </p:nvSpPr>
          <p:spPr>
            <a:xfrm flipH="1">
              <a:off x="2718078" y="3751959"/>
              <a:ext cx="25169" cy="18603"/>
            </a:xfrm>
            <a:custGeom>
              <a:avLst/>
              <a:gdLst/>
              <a:ahLst/>
              <a:cxnLst/>
              <a:rect l="l" t="t" r="r" b="b"/>
              <a:pathLst>
                <a:path w="322" h="238" extrusionOk="0">
                  <a:moveTo>
                    <a:pt x="168" y="0"/>
                  </a:moveTo>
                  <a:cubicBezTo>
                    <a:pt x="1" y="0"/>
                    <a:pt x="1" y="238"/>
                    <a:pt x="168" y="238"/>
                  </a:cubicBezTo>
                  <a:cubicBezTo>
                    <a:pt x="321" y="238"/>
                    <a:pt x="32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62"/>
            <p:cNvSpPr/>
            <p:nvPr/>
          </p:nvSpPr>
          <p:spPr>
            <a:xfrm flipH="1">
              <a:off x="2725739" y="3760010"/>
              <a:ext cx="6644" cy="5081"/>
            </a:xfrm>
            <a:custGeom>
              <a:avLst/>
              <a:gdLst/>
              <a:ahLst/>
              <a:cxnLst/>
              <a:rect l="l" t="t" r="r" b="b"/>
              <a:pathLst>
                <a:path w="85" h="65" extrusionOk="0">
                  <a:moveTo>
                    <a:pt x="72" y="0"/>
                  </a:moveTo>
                  <a:cubicBezTo>
                    <a:pt x="47" y="0"/>
                    <a:pt x="0" y="65"/>
                    <a:pt x="43" y="65"/>
                  </a:cubicBezTo>
                  <a:cubicBezTo>
                    <a:pt x="71" y="65"/>
                    <a:pt x="85" y="37"/>
                    <a:pt x="85" y="23"/>
                  </a:cubicBezTo>
                  <a:cubicBezTo>
                    <a:pt x="85" y="6"/>
                    <a:pt x="79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62"/>
            <p:cNvSpPr/>
            <p:nvPr/>
          </p:nvSpPr>
          <p:spPr>
            <a:xfrm flipH="1">
              <a:off x="2853304" y="386318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26"/>
                  </a:cubicBezTo>
                  <a:cubicBezTo>
                    <a:pt x="1" y="195"/>
                    <a:pt x="43" y="237"/>
                    <a:pt x="112" y="237"/>
                  </a:cubicBezTo>
                  <a:cubicBezTo>
                    <a:pt x="182" y="237"/>
                    <a:pt x="238" y="195"/>
                    <a:pt x="238" y="126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62"/>
            <p:cNvSpPr/>
            <p:nvPr/>
          </p:nvSpPr>
          <p:spPr>
            <a:xfrm flipH="1">
              <a:off x="2857603" y="3869675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0" y="15"/>
                    <a:pt x="0" y="43"/>
                  </a:cubicBezTo>
                  <a:cubicBezTo>
                    <a:pt x="0" y="57"/>
                    <a:pt x="28" y="85"/>
                    <a:pt x="42" y="85"/>
                  </a:cubicBezTo>
                  <a:cubicBezTo>
                    <a:pt x="70" y="85"/>
                    <a:pt x="84" y="57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62"/>
            <p:cNvSpPr/>
            <p:nvPr/>
          </p:nvSpPr>
          <p:spPr>
            <a:xfrm flipH="1">
              <a:off x="3112733" y="3801046"/>
              <a:ext cx="19776" cy="19698"/>
            </a:xfrm>
            <a:custGeom>
              <a:avLst/>
              <a:gdLst/>
              <a:ahLst/>
              <a:cxnLst/>
              <a:rect l="l" t="t" r="r" b="b"/>
              <a:pathLst>
                <a:path w="253" h="252" extrusionOk="0">
                  <a:moveTo>
                    <a:pt x="127" y="0"/>
                  </a:moveTo>
                  <a:cubicBezTo>
                    <a:pt x="57" y="0"/>
                    <a:pt x="1" y="56"/>
                    <a:pt x="1" y="126"/>
                  </a:cubicBezTo>
                  <a:cubicBezTo>
                    <a:pt x="1" y="195"/>
                    <a:pt x="57" y="251"/>
                    <a:pt x="127" y="251"/>
                  </a:cubicBezTo>
                  <a:cubicBezTo>
                    <a:pt x="196" y="251"/>
                    <a:pt x="252" y="195"/>
                    <a:pt x="252" y="126"/>
                  </a:cubicBezTo>
                  <a:cubicBezTo>
                    <a:pt x="252" y="56"/>
                    <a:pt x="196" y="0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62"/>
            <p:cNvSpPr/>
            <p:nvPr/>
          </p:nvSpPr>
          <p:spPr>
            <a:xfrm flipH="1">
              <a:off x="3117111" y="3807534"/>
              <a:ext cx="6644" cy="6644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42" y="1"/>
                  </a:moveTo>
                  <a:cubicBezTo>
                    <a:pt x="28" y="1"/>
                    <a:pt x="1" y="15"/>
                    <a:pt x="1" y="43"/>
                  </a:cubicBezTo>
                  <a:cubicBezTo>
                    <a:pt x="1" y="71"/>
                    <a:pt x="28" y="84"/>
                    <a:pt x="42" y="84"/>
                  </a:cubicBezTo>
                  <a:cubicBezTo>
                    <a:pt x="70" y="84"/>
                    <a:pt x="84" y="71"/>
                    <a:pt x="84" y="43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62"/>
            <p:cNvSpPr/>
            <p:nvPr/>
          </p:nvSpPr>
          <p:spPr>
            <a:xfrm flipH="1">
              <a:off x="3078966" y="3835908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26" y="0"/>
                  </a:moveTo>
                  <a:cubicBezTo>
                    <a:pt x="56" y="0"/>
                    <a:pt x="0" y="56"/>
                    <a:pt x="0" y="126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6" y="238"/>
                    <a:pt x="237" y="182"/>
                    <a:pt x="237" y="126"/>
                  </a:cubicBezTo>
                  <a:cubicBezTo>
                    <a:pt x="237" y="56"/>
                    <a:pt x="196" y="0"/>
                    <a:pt x="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62"/>
            <p:cNvSpPr/>
            <p:nvPr/>
          </p:nvSpPr>
          <p:spPr>
            <a:xfrm flipH="1">
              <a:off x="3082249" y="3842474"/>
              <a:ext cx="6644" cy="5472"/>
            </a:xfrm>
            <a:custGeom>
              <a:avLst/>
              <a:gdLst/>
              <a:ahLst/>
              <a:cxnLst/>
              <a:rect l="l" t="t" r="r" b="b"/>
              <a:pathLst>
                <a:path w="85" h="70" extrusionOk="0">
                  <a:moveTo>
                    <a:pt x="43" y="0"/>
                  </a:moveTo>
                  <a:cubicBezTo>
                    <a:pt x="15" y="0"/>
                    <a:pt x="1" y="14"/>
                    <a:pt x="1" y="42"/>
                  </a:cubicBezTo>
                  <a:cubicBezTo>
                    <a:pt x="1" y="56"/>
                    <a:pt x="15" y="70"/>
                    <a:pt x="43" y="70"/>
                  </a:cubicBezTo>
                  <a:cubicBezTo>
                    <a:pt x="71" y="70"/>
                    <a:pt x="85" y="56"/>
                    <a:pt x="85" y="42"/>
                  </a:cubicBezTo>
                  <a:cubicBezTo>
                    <a:pt x="85" y="14"/>
                    <a:pt x="71" y="0"/>
                    <a:pt x="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62"/>
            <p:cNvSpPr/>
            <p:nvPr/>
          </p:nvSpPr>
          <p:spPr>
            <a:xfrm flipH="1">
              <a:off x="3110623" y="3736716"/>
              <a:ext cx="18603" cy="18603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12" y="0"/>
                  </a:moveTo>
                  <a:cubicBezTo>
                    <a:pt x="43" y="0"/>
                    <a:pt x="1" y="56"/>
                    <a:pt x="1" y="112"/>
                  </a:cubicBezTo>
                  <a:cubicBezTo>
                    <a:pt x="1" y="181"/>
                    <a:pt x="43" y="237"/>
                    <a:pt x="112" y="237"/>
                  </a:cubicBezTo>
                  <a:cubicBezTo>
                    <a:pt x="182" y="237"/>
                    <a:pt x="238" y="181"/>
                    <a:pt x="238" y="112"/>
                  </a:cubicBezTo>
                  <a:cubicBezTo>
                    <a:pt x="238" y="56"/>
                    <a:pt x="18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62"/>
            <p:cNvSpPr/>
            <p:nvPr/>
          </p:nvSpPr>
          <p:spPr>
            <a:xfrm flipH="1">
              <a:off x="3114922" y="3743204"/>
              <a:ext cx="6644" cy="5550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42" y="1"/>
                  </a:moveTo>
                  <a:cubicBezTo>
                    <a:pt x="28" y="1"/>
                    <a:pt x="0" y="15"/>
                    <a:pt x="0" y="29"/>
                  </a:cubicBezTo>
                  <a:cubicBezTo>
                    <a:pt x="0" y="57"/>
                    <a:pt x="28" y="71"/>
                    <a:pt x="42" y="71"/>
                  </a:cubicBezTo>
                  <a:cubicBezTo>
                    <a:pt x="70" y="71"/>
                    <a:pt x="84" y="57"/>
                    <a:pt x="84" y="29"/>
                  </a:cubicBezTo>
                  <a:cubicBezTo>
                    <a:pt x="84" y="15"/>
                    <a:pt x="70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62"/>
            <p:cNvSpPr/>
            <p:nvPr/>
          </p:nvSpPr>
          <p:spPr>
            <a:xfrm flipH="1">
              <a:off x="2893637" y="3727024"/>
              <a:ext cx="21886" cy="19541"/>
            </a:xfrm>
            <a:custGeom>
              <a:avLst/>
              <a:gdLst/>
              <a:ahLst/>
              <a:cxnLst/>
              <a:rect l="l" t="t" r="r" b="b"/>
              <a:pathLst>
                <a:path w="280" h="250" extrusionOk="0">
                  <a:moveTo>
                    <a:pt x="166" y="0"/>
                  </a:moveTo>
                  <a:cubicBezTo>
                    <a:pt x="137" y="0"/>
                    <a:pt x="108" y="13"/>
                    <a:pt x="84" y="40"/>
                  </a:cubicBezTo>
                  <a:cubicBezTo>
                    <a:pt x="1" y="110"/>
                    <a:pt x="57" y="250"/>
                    <a:pt x="168" y="250"/>
                  </a:cubicBezTo>
                  <a:cubicBezTo>
                    <a:pt x="238" y="250"/>
                    <a:pt x="280" y="194"/>
                    <a:pt x="280" y="124"/>
                  </a:cubicBezTo>
                  <a:cubicBezTo>
                    <a:pt x="280" y="50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62"/>
            <p:cNvSpPr/>
            <p:nvPr/>
          </p:nvSpPr>
          <p:spPr>
            <a:xfrm flipH="1">
              <a:off x="2896920" y="3733433"/>
              <a:ext cx="6566" cy="6566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42" y="0"/>
                  </a:moveTo>
                  <a:cubicBezTo>
                    <a:pt x="14" y="0"/>
                    <a:pt x="0" y="14"/>
                    <a:pt x="0" y="42"/>
                  </a:cubicBezTo>
                  <a:cubicBezTo>
                    <a:pt x="0" y="56"/>
                    <a:pt x="14" y="84"/>
                    <a:pt x="42" y="84"/>
                  </a:cubicBezTo>
                  <a:cubicBezTo>
                    <a:pt x="70" y="84"/>
                    <a:pt x="84" y="56"/>
                    <a:pt x="84" y="42"/>
                  </a:cubicBezTo>
                  <a:cubicBezTo>
                    <a:pt x="84" y="14"/>
                    <a:pt x="70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62"/>
            <p:cNvSpPr/>
            <p:nvPr/>
          </p:nvSpPr>
          <p:spPr>
            <a:xfrm flipH="1">
              <a:off x="2748641" y="3706779"/>
              <a:ext cx="21886" cy="19072"/>
            </a:xfrm>
            <a:custGeom>
              <a:avLst/>
              <a:gdLst/>
              <a:ahLst/>
              <a:cxnLst/>
              <a:rect l="l" t="t" r="r" b="b"/>
              <a:pathLst>
                <a:path w="280" h="244" extrusionOk="0">
                  <a:moveTo>
                    <a:pt x="166" y="0"/>
                  </a:moveTo>
                  <a:cubicBezTo>
                    <a:pt x="137" y="0"/>
                    <a:pt x="108" y="11"/>
                    <a:pt x="85" y="34"/>
                  </a:cubicBezTo>
                  <a:cubicBezTo>
                    <a:pt x="1" y="104"/>
                    <a:pt x="57" y="244"/>
                    <a:pt x="168" y="244"/>
                  </a:cubicBezTo>
                  <a:cubicBezTo>
                    <a:pt x="224" y="244"/>
                    <a:pt x="280" y="188"/>
                    <a:pt x="280" y="118"/>
                  </a:cubicBezTo>
                  <a:cubicBezTo>
                    <a:pt x="280" y="44"/>
                    <a:pt x="224" y="0"/>
                    <a:pt x="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62"/>
            <p:cNvSpPr/>
            <p:nvPr/>
          </p:nvSpPr>
          <p:spPr>
            <a:xfrm flipH="1">
              <a:off x="2752940" y="3712720"/>
              <a:ext cx="5550" cy="6566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42" y="0"/>
                  </a:moveTo>
                  <a:cubicBezTo>
                    <a:pt x="14" y="0"/>
                    <a:pt x="0" y="28"/>
                    <a:pt x="0" y="42"/>
                  </a:cubicBezTo>
                  <a:cubicBezTo>
                    <a:pt x="0" y="70"/>
                    <a:pt x="14" y="84"/>
                    <a:pt x="42" y="84"/>
                  </a:cubicBezTo>
                  <a:cubicBezTo>
                    <a:pt x="56" y="84"/>
                    <a:pt x="70" y="70"/>
                    <a:pt x="70" y="42"/>
                  </a:cubicBezTo>
                  <a:cubicBezTo>
                    <a:pt x="70" y="28"/>
                    <a:pt x="56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62"/>
            <p:cNvSpPr/>
            <p:nvPr/>
          </p:nvSpPr>
          <p:spPr>
            <a:xfrm flipH="1">
              <a:off x="2755129" y="3845679"/>
              <a:ext cx="25169" cy="18681"/>
            </a:xfrm>
            <a:custGeom>
              <a:avLst/>
              <a:gdLst/>
              <a:ahLst/>
              <a:cxnLst/>
              <a:rect l="l" t="t" r="r" b="b"/>
              <a:pathLst>
                <a:path w="322" h="239" extrusionOk="0">
                  <a:moveTo>
                    <a:pt x="168" y="1"/>
                  </a:moveTo>
                  <a:cubicBezTo>
                    <a:pt x="0" y="1"/>
                    <a:pt x="0" y="238"/>
                    <a:pt x="168" y="238"/>
                  </a:cubicBezTo>
                  <a:cubicBezTo>
                    <a:pt x="321" y="238"/>
                    <a:pt x="321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62"/>
            <p:cNvSpPr/>
            <p:nvPr/>
          </p:nvSpPr>
          <p:spPr>
            <a:xfrm flipH="1">
              <a:off x="2761694" y="3853104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69" y="59"/>
                    <a:pt x="97" y="45"/>
                    <a:pt x="97" y="18"/>
                  </a:cubicBezTo>
                  <a:cubicBezTo>
                    <a:pt x="97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62"/>
            <p:cNvSpPr/>
            <p:nvPr/>
          </p:nvSpPr>
          <p:spPr>
            <a:xfrm flipH="1">
              <a:off x="2691893" y="3787915"/>
              <a:ext cx="19698" cy="18603"/>
            </a:xfrm>
            <a:custGeom>
              <a:avLst/>
              <a:gdLst/>
              <a:ahLst/>
              <a:cxnLst/>
              <a:rect l="l" t="t" r="r" b="b"/>
              <a:pathLst>
                <a:path w="252" h="238" extrusionOk="0">
                  <a:moveTo>
                    <a:pt x="126" y="1"/>
                  </a:moveTo>
                  <a:cubicBezTo>
                    <a:pt x="56" y="1"/>
                    <a:pt x="0" y="57"/>
                    <a:pt x="0" y="112"/>
                  </a:cubicBezTo>
                  <a:cubicBezTo>
                    <a:pt x="0" y="182"/>
                    <a:pt x="56" y="238"/>
                    <a:pt x="126" y="238"/>
                  </a:cubicBezTo>
                  <a:cubicBezTo>
                    <a:pt x="195" y="238"/>
                    <a:pt x="251" y="182"/>
                    <a:pt x="251" y="112"/>
                  </a:cubicBezTo>
                  <a:cubicBezTo>
                    <a:pt x="251" y="57"/>
                    <a:pt x="195" y="1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62"/>
            <p:cNvSpPr/>
            <p:nvPr/>
          </p:nvSpPr>
          <p:spPr>
            <a:xfrm flipH="1">
              <a:off x="2696270" y="3795340"/>
              <a:ext cx="7582" cy="4690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83" y="0"/>
                  </a:moveTo>
                  <a:cubicBezTo>
                    <a:pt x="56" y="0"/>
                    <a:pt x="0" y="59"/>
                    <a:pt x="55" y="59"/>
                  </a:cubicBezTo>
                  <a:cubicBezTo>
                    <a:pt x="82" y="59"/>
                    <a:pt x="96" y="45"/>
                    <a:pt x="96" y="17"/>
                  </a:cubicBezTo>
                  <a:cubicBezTo>
                    <a:pt x="96" y="5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62"/>
            <p:cNvSpPr/>
            <p:nvPr/>
          </p:nvSpPr>
          <p:spPr>
            <a:xfrm flipH="1">
              <a:off x="2926310" y="3785726"/>
              <a:ext cx="31735" cy="26889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210" y="1"/>
                  </a:moveTo>
                  <a:cubicBezTo>
                    <a:pt x="70" y="1"/>
                    <a:pt x="1" y="168"/>
                    <a:pt x="84" y="280"/>
                  </a:cubicBezTo>
                  <a:cubicBezTo>
                    <a:pt x="123" y="323"/>
                    <a:pt x="172" y="344"/>
                    <a:pt x="219" y="344"/>
                  </a:cubicBezTo>
                  <a:cubicBezTo>
                    <a:pt x="294" y="344"/>
                    <a:pt x="366" y="295"/>
                    <a:pt x="391" y="210"/>
                  </a:cubicBezTo>
                  <a:cubicBezTo>
                    <a:pt x="405" y="112"/>
                    <a:pt x="322" y="15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62"/>
            <p:cNvSpPr/>
            <p:nvPr/>
          </p:nvSpPr>
          <p:spPr>
            <a:xfrm flipH="1">
              <a:off x="2935612" y="3793621"/>
              <a:ext cx="9849" cy="8285"/>
            </a:xfrm>
            <a:custGeom>
              <a:avLst/>
              <a:gdLst/>
              <a:ahLst/>
              <a:cxnLst/>
              <a:rect l="l" t="t" r="r" b="b"/>
              <a:pathLst>
                <a:path w="126" h="106" extrusionOk="0">
                  <a:moveTo>
                    <a:pt x="63" y="1"/>
                  </a:moveTo>
                  <a:cubicBezTo>
                    <a:pt x="32" y="1"/>
                    <a:pt x="0" y="18"/>
                    <a:pt x="7" y="53"/>
                  </a:cubicBezTo>
                  <a:cubicBezTo>
                    <a:pt x="0" y="88"/>
                    <a:pt x="32" y="106"/>
                    <a:pt x="63" y="106"/>
                  </a:cubicBezTo>
                  <a:cubicBezTo>
                    <a:pt x="94" y="106"/>
                    <a:pt x="126" y="88"/>
                    <a:pt x="119" y="53"/>
                  </a:cubicBezTo>
                  <a:cubicBezTo>
                    <a:pt x="126" y="18"/>
                    <a:pt x="9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62"/>
            <p:cNvSpPr/>
            <p:nvPr/>
          </p:nvSpPr>
          <p:spPr>
            <a:xfrm flipH="1">
              <a:off x="2968832" y="3843568"/>
              <a:ext cx="13992" cy="12194"/>
            </a:xfrm>
            <a:custGeom>
              <a:avLst/>
              <a:gdLst/>
              <a:ahLst/>
              <a:cxnLst/>
              <a:rect l="l" t="t" r="r" b="b"/>
              <a:pathLst>
                <a:path w="179" h="156" extrusionOk="0">
                  <a:moveTo>
                    <a:pt x="129" y="0"/>
                  </a:moveTo>
                  <a:cubicBezTo>
                    <a:pt x="71" y="0"/>
                    <a:pt x="0" y="156"/>
                    <a:pt x="78" y="156"/>
                  </a:cubicBezTo>
                  <a:cubicBezTo>
                    <a:pt x="83" y="156"/>
                    <a:pt x="88" y="155"/>
                    <a:pt x="95" y="154"/>
                  </a:cubicBezTo>
                  <a:cubicBezTo>
                    <a:pt x="150" y="140"/>
                    <a:pt x="178" y="84"/>
                    <a:pt x="164" y="28"/>
                  </a:cubicBezTo>
                  <a:cubicBezTo>
                    <a:pt x="155" y="8"/>
                    <a:pt x="14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62"/>
            <p:cNvSpPr/>
            <p:nvPr/>
          </p:nvSpPr>
          <p:spPr>
            <a:xfrm flipH="1">
              <a:off x="2973209" y="3846069"/>
              <a:ext cx="6097" cy="4612"/>
            </a:xfrm>
            <a:custGeom>
              <a:avLst/>
              <a:gdLst/>
              <a:ahLst/>
              <a:cxnLst/>
              <a:rect l="l" t="t" r="r" b="b"/>
              <a:pathLst>
                <a:path w="78" h="59" extrusionOk="0">
                  <a:moveTo>
                    <a:pt x="53" y="1"/>
                  </a:moveTo>
                  <a:cubicBezTo>
                    <a:pt x="47" y="1"/>
                    <a:pt x="41" y="4"/>
                    <a:pt x="36" y="10"/>
                  </a:cubicBezTo>
                  <a:cubicBezTo>
                    <a:pt x="1" y="10"/>
                    <a:pt x="14" y="58"/>
                    <a:pt x="36" y="58"/>
                  </a:cubicBezTo>
                  <a:cubicBezTo>
                    <a:pt x="40" y="58"/>
                    <a:pt x="45" y="56"/>
                    <a:pt x="50" y="52"/>
                  </a:cubicBezTo>
                  <a:cubicBezTo>
                    <a:pt x="77" y="52"/>
                    <a:pt x="77" y="38"/>
                    <a:pt x="77" y="24"/>
                  </a:cubicBezTo>
                  <a:cubicBezTo>
                    <a:pt x="69" y="8"/>
                    <a:pt x="61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62"/>
            <p:cNvSpPr/>
            <p:nvPr/>
          </p:nvSpPr>
          <p:spPr>
            <a:xfrm flipH="1">
              <a:off x="2823836" y="3726399"/>
              <a:ext cx="13835" cy="11647"/>
            </a:xfrm>
            <a:custGeom>
              <a:avLst/>
              <a:gdLst/>
              <a:ahLst/>
              <a:cxnLst/>
              <a:rect l="l" t="t" r="r" b="b"/>
              <a:pathLst>
                <a:path w="177" h="149" extrusionOk="0">
                  <a:moveTo>
                    <a:pt x="123" y="1"/>
                  </a:moveTo>
                  <a:cubicBezTo>
                    <a:pt x="66" y="1"/>
                    <a:pt x="0" y="148"/>
                    <a:pt x="76" y="148"/>
                  </a:cubicBezTo>
                  <a:cubicBezTo>
                    <a:pt x="81" y="148"/>
                    <a:pt x="86" y="147"/>
                    <a:pt x="93" y="146"/>
                  </a:cubicBezTo>
                  <a:cubicBezTo>
                    <a:pt x="149" y="132"/>
                    <a:pt x="176" y="76"/>
                    <a:pt x="162" y="34"/>
                  </a:cubicBezTo>
                  <a:cubicBezTo>
                    <a:pt x="152" y="10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62"/>
            <p:cNvSpPr/>
            <p:nvPr/>
          </p:nvSpPr>
          <p:spPr>
            <a:xfrm flipH="1">
              <a:off x="2828213" y="3728587"/>
              <a:ext cx="6253" cy="5081"/>
            </a:xfrm>
            <a:custGeom>
              <a:avLst/>
              <a:gdLst/>
              <a:ahLst/>
              <a:cxnLst/>
              <a:rect l="l" t="t" r="r" b="b"/>
              <a:pathLst>
                <a:path w="80" h="65" extrusionOk="0">
                  <a:moveTo>
                    <a:pt x="50" y="1"/>
                  </a:moveTo>
                  <a:cubicBezTo>
                    <a:pt x="46" y="1"/>
                    <a:pt x="42" y="2"/>
                    <a:pt x="38" y="6"/>
                  </a:cubicBezTo>
                  <a:cubicBezTo>
                    <a:pt x="1" y="19"/>
                    <a:pt x="19" y="65"/>
                    <a:pt x="43" y="65"/>
                  </a:cubicBezTo>
                  <a:cubicBezTo>
                    <a:pt x="46" y="65"/>
                    <a:pt x="49" y="64"/>
                    <a:pt x="52" y="62"/>
                  </a:cubicBezTo>
                  <a:cubicBezTo>
                    <a:pt x="80" y="48"/>
                    <a:pt x="80" y="34"/>
                    <a:pt x="80" y="20"/>
                  </a:cubicBezTo>
                  <a:cubicBezTo>
                    <a:pt x="70" y="11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62"/>
            <p:cNvSpPr/>
            <p:nvPr/>
          </p:nvSpPr>
          <p:spPr>
            <a:xfrm flipH="1">
              <a:off x="2794367" y="3791197"/>
              <a:ext cx="18681" cy="13913"/>
            </a:xfrm>
            <a:custGeom>
              <a:avLst/>
              <a:gdLst/>
              <a:ahLst/>
              <a:cxnLst/>
              <a:rect l="l" t="t" r="r" b="b"/>
              <a:pathLst>
                <a:path w="239" h="178" extrusionOk="0">
                  <a:moveTo>
                    <a:pt x="146" y="0"/>
                  </a:moveTo>
                  <a:cubicBezTo>
                    <a:pt x="130" y="0"/>
                    <a:pt x="113" y="5"/>
                    <a:pt x="99" y="15"/>
                  </a:cubicBezTo>
                  <a:cubicBezTo>
                    <a:pt x="1" y="27"/>
                    <a:pt x="64" y="178"/>
                    <a:pt x="137" y="178"/>
                  </a:cubicBezTo>
                  <a:cubicBezTo>
                    <a:pt x="147" y="178"/>
                    <a:pt x="158" y="175"/>
                    <a:pt x="168" y="168"/>
                  </a:cubicBezTo>
                  <a:cubicBezTo>
                    <a:pt x="210" y="154"/>
                    <a:pt x="238" y="98"/>
                    <a:pt x="224" y="42"/>
                  </a:cubicBezTo>
                  <a:cubicBezTo>
                    <a:pt x="206" y="15"/>
                    <a:pt x="176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62"/>
            <p:cNvSpPr/>
            <p:nvPr/>
          </p:nvSpPr>
          <p:spPr>
            <a:xfrm flipH="1">
              <a:off x="2797650" y="3794715"/>
              <a:ext cx="6644" cy="4221"/>
            </a:xfrm>
            <a:custGeom>
              <a:avLst/>
              <a:gdLst/>
              <a:ahLst/>
              <a:cxnLst/>
              <a:rect l="l" t="t" r="r" b="b"/>
              <a:pathLst>
                <a:path w="85" h="54" extrusionOk="0">
                  <a:moveTo>
                    <a:pt x="56" y="1"/>
                  </a:moveTo>
                  <a:cubicBezTo>
                    <a:pt x="46" y="1"/>
                    <a:pt x="35" y="4"/>
                    <a:pt x="28" y="11"/>
                  </a:cubicBezTo>
                  <a:cubicBezTo>
                    <a:pt x="14" y="11"/>
                    <a:pt x="1" y="39"/>
                    <a:pt x="14" y="53"/>
                  </a:cubicBezTo>
                  <a:lnTo>
                    <a:pt x="56" y="53"/>
                  </a:lnTo>
                  <a:cubicBezTo>
                    <a:pt x="70" y="53"/>
                    <a:pt x="84" y="39"/>
                    <a:pt x="84" y="11"/>
                  </a:cubicBezTo>
                  <a:cubicBezTo>
                    <a:pt x="77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62"/>
            <p:cNvSpPr/>
            <p:nvPr/>
          </p:nvSpPr>
          <p:spPr>
            <a:xfrm flipH="1">
              <a:off x="2499998" y="3351831"/>
              <a:ext cx="837460" cy="576858"/>
            </a:xfrm>
            <a:custGeom>
              <a:avLst/>
              <a:gdLst/>
              <a:ahLst/>
              <a:cxnLst/>
              <a:rect l="l" t="t" r="r" b="b"/>
              <a:pathLst>
                <a:path w="10714" h="7380" extrusionOk="0">
                  <a:moveTo>
                    <a:pt x="6012" y="321"/>
                  </a:moveTo>
                  <a:lnTo>
                    <a:pt x="6012" y="2916"/>
                  </a:lnTo>
                  <a:cubicBezTo>
                    <a:pt x="6012" y="2916"/>
                    <a:pt x="10713" y="5608"/>
                    <a:pt x="7798" y="6933"/>
                  </a:cubicBezTo>
                  <a:cubicBezTo>
                    <a:pt x="7798" y="6933"/>
                    <a:pt x="7031" y="7268"/>
                    <a:pt x="5357" y="7281"/>
                  </a:cubicBezTo>
                  <a:cubicBezTo>
                    <a:pt x="3683" y="7268"/>
                    <a:pt x="2916" y="6933"/>
                    <a:pt x="2916" y="6933"/>
                  </a:cubicBezTo>
                  <a:cubicBezTo>
                    <a:pt x="1" y="5608"/>
                    <a:pt x="4687" y="2916"/>
                    <a:pt x="4687" y="2916"/>
                  </a:cubicBezTo>
                  <a:lnTo>
                    <a:pt x="4687" y="321"/>
                  </a:lnTo>
                  <a:cubicBezTo>
                    <a:pt x="4890" y="440"/>
                    <a:pt x="5120" y="499"/>
                    <a:pt x="5350" y="499"/>
                  </a:cubicBezTo>
                  <a:cubicBezTo>
                    <a:pt x="5580" y="499"/>
                    <a:pt x="5810" y="440"/>
                    <a:pt x="6012" y="321"/>
                  </a:cubicBezTo>
                  <a:close/>
                  <a:moveTo>
                    <a:pt x="6194" y="0"/>
                  </a:moveTo>
                  <a:lnTo>
                    <a:pt x="5929" y="182"/>
                  </a:lnTo>
                  <a:cubicBezTo>
                    <a:pt x="5761" y="265"/>
                    <a:pt x="5566" y="321"/>
                    <a:pt x="5385" y="321"/>
                  </a:cubicBezTo>
                  <a:cubicBezTo>
                    <a:pt x="5176" y="321"/>
                    <a:pt x="4966" y="265"/>
                    <a:pt x="4785" y="168"/>
                  </a:cubicBezTo>
                  <a:lnTo>
                    <a:pt x="4534" y="28"/>
                  </a:lnTo>
                  <a:lnTo>
                    <a:pt x="4632" y="2818"/>
                  </a:lnTo>
                  <a:cubicBezTo>
                    <a:pt x="4143" y="3111"/>
                    <a:pt x="1744" y="4548"/>
                    <a:pt x="1814" y="5859"/>
                  </a:cubicBezTo>
                  <a:cubicBezTo>
                    <a:pt x="1828" y="6361"/>
                    <a:pt x="2191" y="6765"/>
                    <a:pt x="2860" y="7072"/>
                  </a:cubicBezTo>
                  <a:cubicBezTo>
                    <a:pt x="2888" y="7086"/>
                    <a:pt x="3669" y="7365"/>
                    <a:pt x="5357" y="7379"/>
                  </a:cubicBezTo>
                  <a:cubicBezTo>
                    <a:pt x="7045" y="7365"/>
                    <a:pt x="7826" y="7086"/>
                    <a:pt x="7868" y="7072"/>
                  </a:cubicBezTo>
                  <a:cubicBezTo>
                    <a:pt x="8537" y="6765"/>
                    <a:pt x="8886" y="6361"/>
                    <a:pt x="8914" y="5859"/>
                  </a:cubicBezTo>
                  <a:cubicBezTo>
                    <a:pt x="8984" y="4561"/>
                    <a:pt x="6570" y="3153"/>
                    <a:pt x="6096" y="2860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62"/>
            <p:cNvSpPr/>
            <p:nvPr/>
          </p:nvSpPr>
          <p:spPr>
            <a:xfrm flipH="1">
              <a:off x="2924121" y="3440158"/>
              <a:ext cx="183297" cy="435066"/>
            </a:xfrm>
            <a:custGeom>
              <a:avLst/>
              <a:gdLst/>
              <a:ahLst/>
              <a:cxnLst/>
              <a:rect l="l" t="t" r="r" b="b"/>
              <a:pathLst>
                <a:path w="2345" h="5566" extrusionOk="0">
                  <a:moveTo>
                    <a:pt x="2065" y="0"/>
                  </a:moveTo>
                  <a:lnTo>
                    <a:pt x="1981" y="1925"/>
                  </a:lnTo>
                  <a:lnTo>
                    <a:pt x="1" y="5217"/>
                  </a:lnTo>
                  <a:cubicBezTo>
                    <a:pt x="419" y="5426"/>
                    <a:pt x="866" y="5552"/>
                    <a:pt x="1326" y="5566"/>
                  </a:cubicBezTo>
                  <a:lnTo>
                    <a:pt x="2344" y="1967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62"/>
            <p:cNvSpPr/>
            <p:nvPr/>
          </p:nvSpPr>
          <p:spPr>
            <a:xfrm flipH="1">
              <a:off x="2822741" y="3304150"/>
              <a:ext cx="193068" cy="76524"/>
            </a:xfrm>
            <a:custGeom>
              <a:avLst/>
              <a:gdLst/>
              <a:ahLst/>
              <a:cxnLst/>
              <a:rect l="l" t="t" r="r" b="b"/>
              <a:pathLst>
                <a:path w="2470" h="979" extrusionOk="0">
                  <a:moveTo>
                    <a:pt x="1239" y="40"/>
                  </a:moveTo>
                  <a:cubicBezTo>
                    <a:pt x="1841" y="40"/>
                    <a:pt x="2118" y="144"/>
                    <a:pt x="2232" y="248"/>
                  </a:cubicBezTo>
                  <a:cubicBezTo>
                    <a:pt x="2330" y="331"/>
                    <a:pt x="2316" y="471"/>
                    <a:pt x="2232" y="541"/>
                  </a:cubicBezTo>
                  <a:cubicBezTo>
                    <a:pt x="1879" y="816"/>
                    <a:pt x="1558" y="884"/>
                    <a:pt x="1327" y="884"/>
                  </a:cubicBezTo>
                  <a:cubicBezTo>
                    <a:pt x="1102" y="884"/>
                    <a:pt x="963" y="820"/>
                    <a:pt x="963" y="820"/>
                  </a:cubicBezTo>
                  <a:cubicBezTo>
                    <a:pt x="182" y="568"/>
                    <a:pt x="182" y="331"/>
                    <a:pt x="279" y="206"/>
                  </a:cubicBezTo>
                  <a:cubicBezTo>
                    <a:pt x="335" y="136"/>
                    <a:pt x="419" y="80"/>
                    <a:pt x="503" y="80"/>
                  </a:cubicBezTo>
                  <a:cubicBezTo>
                    <a:pt x="790" y="52"/>
                    <a:pt x="1034" y="40"/>
                    <a:pt x="1239" y="40"/>
                  </a:cubicBezTo>
                  <a:close/>
                  <a:moveTo>
                    <a:pt x="1240" y="0"/>
                  </a:moveTo>
                  <a:cubicBezTo>
                    <a:pt x="1000" y="0"/>
                    <a:pt x="715" y="16"/>
                    <a:pt x="377" y="52"/>
                  </a:cubicBezTo>
                  <a:cubicBezTo>
                    <a:pt x="266" y="52"/>
                    <a:pt x="168" y="108"/>
                    <a:pt x="112" y="192"/>
                  </a:cubicBezTo>
                  <a:cubicBezTo>
                    <a:pt x="0" y="345"/>
                    <a:pt x="0" y="610"/>
                    <a:pt x="893" y="903"/>
                  </a:cubicBezTo>
                  <a:cubicBezTo>
                    <a:pt x="893" y="903"/>
                    <a:pt x="1057" y="978"/>
                    <a:pt x="1318" y="978"/>
                  </a:cubicBezTo>
                  <a:cubicBezTo>
                    <a:pt x="1586" y="978"/>
                    <a:pt x="1956" y="900"/>
                    <a:pt x="2358" y="582"/>
                  </a:cubicBezTo>
                  <a:cubicBezTo>
                    <a:pt x="2469" y="499"/>
                    <a:pt x="2469" y="331"/>
                    <a:pt x="2358" y="234"/>
                  </a:cubicBezTo>
                  <a:cubicBezTo>
                    <a:pt x="2224" y="121"/>
                    <a:pt x="1909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62"/>
            <p:cNvSpPr/>
            <p:nvPr/>
          </p:nvSpPr>
          <p:spPr>
            <a:xfrm flipH="1">
              <a:off x="2692987" y="3647295"/>
              <a:ext cx="162583" cy="215970"/>
            </a:xfrm>
            <a:custGeom>
              <a:avLst/>
              <a:gdLst/>
              <a:ahLst/>
              <a:cxnLst/>
              <a:rect l="l" t="t" r="r" b="b"/>
              <a:pathLst>
                <a:path w="2080" h="2763" extrusionOk="0">
                  <a:moveTo>
                    <a:pt x="1" y="0"/>
                  </a:moveTo>
                  <a:lnTo>
                    <a:pt x="1479" y="2762"/>
                  </a:lnTo>
                  <a:cubicBezTo>
                    <a:pt x="1479" y="2762"/>
                    <a:pt x="1996" y="2595"/>
                    <a:pt x="2079" y="2386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62"/>
            <p:cNvSpPr/>
            <p:nvPr/>
          </p:nvSpPr>
          <p:spPr>
            <a:xfrm flipH="1">
              <a:off x="3146579" y="3777050"/>
              <a:ext cx="69801" cy="104741"/>
            </a:xfrm>
            <a:custGeom>
              <a:avLst/>
              <a:gdLst/>
              <a:ahLst/>
              <a:cxnLst/>
              <a:rect l="l" t="t" r="r" b="b"/>
              <a:pathLst>
                <a:path w="893" h="134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04" y="1"/>
                    <a:pt x="0" y="768"/>
                    <a:pt x="893" y="1339"/>
                  </a:cubicBezTo>
                  <a:cubicBezTo>
                    <a:pt x="893" y="1339"/>
                    <a:pt x="139" y="809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62"/>
            <p:cNvSpPr/>
            <p:nvPr/>
          </p:nvSpPr>
          <p:spPr>
            <a:xfrm flipH="1">
              <a:off x="3003846" y="3595994"/>
              <a:ext cx="140697" cy="116779"/>
            </a:xfrm>
            <a:custGeom>
              <a:avLst/>
              <a:gdLst/>
              <a:ahLst/>
              <a:cxnLst/>
              <a:rect l="l" t="t" r="r" b="b"/>
              <a:pathLst>
                <a:path w="1800" h="1494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363" y="796"/>
                    <a:pt x="1" y="1493"/>
                    <a:pt x="1" y="1493"/>
                  </a:cubicBezTo>
                  <a:cubicBezTo>
                    <a:pt x="391" y="894"/>
                    <a:pt x="1799" y="1"/>
                    <a:pt x="1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62"/>
            <p:cNvSpPr/>
            <p:nvPr/>
          </p:nvSpPr>
          <p:spPr>
            <a:xfrm flipH="1">
              <a:off x="2983058" y="3308215"/>
              <a:ext cx="74179" cy="51276"/>
            </a:xfrm>
            <a:custGeom>
              <a:avLst/>
              <a:gdLst/>
              <a:ahLst/>
              <a:cxnLst/>
              <a:rect l="l" t="t" r="r" b="b"/>
              <a:pathLst>
                <a:path w="949" h="656" extrusionOk="0">
                  <a:moveTo>
                    <a:pt x="851" y="0"/>
                  </a:moveTo>
                  <a:cubicBezTo>
                    <a:pt x="851" y="0"/>
                    <a:pt x="1" y="168"/>
                    <a:pt x="949" y="656"/>
                  </a:cubicBezTo>
                  <a:cubicBezTo>
                    <a:pt x="949" y="656"/>
                    <a:pt x="265" y="237"/>
                    <a:pt x="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62"/>
            <p:cNvSpPr/>
            <p:nvPr/>
          </p:nvSpPr>
          <p:spPr>
            <a:xfrm flipH="1">
              <a:off x="2750829" y="3661209"/>
              <a:ext cx="332592" cy="19932"/>
            </a:xfrm>
            <a:custGeom>
              <a:avLst/>
              <a:gdLst/>
              <a:ahLst/>
              <a:cxnLst/>
              <a:rect l="l" t="t" r="r" b="b"/>
              <a:pathLst>
                <a:path w="4255" h="255" extrusionOk="0">
                  <a:moveTo>
                    <a:pt x="2008" y="0"/>
                  </a:moveTo>
                  <a:cubicBezTo>
                    <a:pt x="794" y="0"/>
                    <a:pt x="56" y="236"/>
                    <a:pt x="1" y="255"/>
                  </a:cubicBezTo>
                  <a:cubicBezTo>
                    <a:pt x="1" y="255"/>
                    <a:pt x="1214" y="129"/>
                    <a:pt x="2093" y="129"/>
                  </a:cubicBezTo>
                  <a:cubicBezTo>
                    <a:pt x="2958" y="129"/>
                    <a:pt x="4255" y="255"/>
                    <a:pt x="4255" y="255"/>
                  </a:cubicBezTo>
                  <a:cubicBezTo>
                    <a:pt x="3397" y="64"/>
                    <a:pt x="2638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62"/>
            <p:cNvSpPr/>
            <p:nvPr/>
          </p:nvSpPr>
          <p:spPr>
            <a:xfrm flipH="1">
              <a:off x="2827119" y="3663632"/>
              <a:ext cx="61125" cy="45883"/>
            </a:xfrm>
            <a:custGeom>
              <a:avLst/>
              <a:gdLst/>
              <a:ahLst/>
              <a:cxnLst/>
              <a:rect l="l" t="t" r="r" b="b"/>
              <a:pathLst>
                <a:path w="782" h="587" extrusionOk="0">
                  <a:moveTo>
                    <a:pt x="279" y="1"/>
                  </a:moveTo>
                  <a:cubicBezTo>
                    <a:pt x="279" y="1"/>
                    <a:pt x="614" y="405"/>
                    <a:pt x="0" y="586"/>
                  </a:cubicBezTo>
                  <a:cubicBezTo>
                    <a:pt x="224" y="572"/>
                    <a:pt x="419" y="475"/>
                    <a:pt x="572" y="335"/>
                  </a:cubicBezTo>
                  <a:cubicBezTo>
                    <a:pt x="782" y="84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62"/>
            <p:cNvSpPr/>
            <p:nvPr/>
          </p:nvSpPr>
          <p:spPr>
            <a:xfrm flipH="1">
              <a:off x="2750829" y="3681063"/>
              <a:ext cx="331498" cy="34236"/>
            </a:xfrm>
            <a:custGeom>
              <a:avLst/>
              <a:gdLst/>
              <a:ahLst/>
              <a:cxnLst/>
              <a:rect l="l" t="t" r="r" b="b"/>
              <a:pathLst>
                <a:path w="4241" h="438" extrusionOk="0">
                  <a:moveTo>
                    <a:pt x="4241" y="1"/>
                  </a:moveTo>
                  <a:cubicBezTo>
                    <a:pt x="4228" y="1"/>
                    <a:pt x="3822" y="380"/>
                    <a:pt x="2386" y="380"/>
                  </a:cubicBezTo>
                  <a:cubicBezTo>
                    <a:pt x="2314" y="380"/>
                    <a:pt x="2240" y="379"/>
                    <a:pt x="2163" y="377"/>
                  </a:cubicBezTo>
                  <a:cubicBezTo>
                    <a:pt x="684" y="336"/>
                    <a:pt x="84" y="57"/>
                    <a:pt x="1" y="1"/>
                  </a:cubicBezTo>
                  <a:lnTo>
                    <a:pt x="1" y="1"/>
                  </a:lnTo>
                  <a:cubicBezTo>
                    <a:pt x="56" y="57"/>
                    <a:pt x="489" y="377"/>
                    <a:pt x="2177" y="433"/>
                  </a:cubicBezTo>
                  <a:cubicBezTo>
                    <a:pt x="2277" y="436"/>
                    <a:pt x="2372" y="438"/>
                    <a:pt x="2463" y="438"/>
                  </a:cubicBezTo>
                  <a:cubicBezTo>
                    <a:pt x="4054" y="438"/>
                    <a:pt x="4241" y="1"/>
                    <a:pt x="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62"/>
            <p:cNvSpPr/>
            <p:nvPr/>
          </p:nvSpPr>
          <p:spPr>
            <a:xfrm flipH="1">
              <a:off x="2794446" y="3311498"/>
              <a:ext cx="56748" cy="40411"/>
            </a:xfrm>
            <a:custGeom>
              <a:avLst/>
              <a:gdLst/>
              <a:ahLst/>
              <a:cxnLst/>
              <a:rect l="l" t="t" r="r" b="b"/>
              <a:pathLst>
                <a:path w="726" h="517" extrusionOk="0">
                  <a:moveTo>
                    <a:pt x="1" y="0"/>
                  </a:moveTo>
                  <a:cubicBezTo>
                    <a:pt x="587" y="223"/>
                    <a:pt x="210" y="516"/>
                    <a:pt x="210" y="516"/>
                  </a:cubicBezTo>
                  <a:cubicBezTo>
                    <a:pt x="726" y="1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62"/>
            <p:cNvSpPr/>
            <p:nvPr/>
          </p:nvSpPr>
          <p:spPr>
            <a:xfrm flipH="1">
              <a:off x="2860886" y="3361602"/>
              <a:ext cx="113496" cy="22277"/>
            </a:xfrm>
            <a:custGeom>
              <a:avLst/>
              <a:gdLst/>
              <a:ahLst/>
              <a:cxnLst/>
              <a:rect l="l" t="t" r="r" b="b"/>
              <a:pathLst>
                <a:path w="1452" h="285" extrusionOk="0">
                  <a:moveTo>
                    <a:pt x="1" y="1"/>
                  </a:moveTo>
                  <a:cubicBezTo>
                    <a:pt x="1" y="1"/>
                    <a:pt x="337" y="285"/>
                    <a:pt x="788" y="285"/>
                  </a:cubicBezTo>
                  <a:cubicBezTo>
                    <a:pt x="993" y="285"/>
                    <a:pt x="1221" y="226"/>
                    <a:pt x="1451" y="57"/>
                  </a:cubicBezTo>
                  <a:lnTo>
                    <a:pt x="1451" y="57"/>
                  </a:lnTo>
                  <a:cubicBezTo>
                    <a:pt x="1241" y="158"/>
                    <a:pt x="1014" y="208"/>
                    <a:pt x="786" y="208"/>
                  </a:cubicBezTo>
                  <a:cubicBezTo>
                    <a:pt x="515" y="208"/>
                    <a:pt x="243" y="1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62"/>
            <p:cNvSpPr/>
            <p:nvPr/>
          </p:nvSpPr>
          <p:spPr>
            <a:xfrm flipH="1">
              <a:off x="2302709" y="2845086"/>
              <a:ext cx="1290973" cy="209170"/>
            </a:xfrm>
            <a:custGeom>
              <a:avLst/>
              <a:gdLst/>
              <a:ahLst/>
              <a:cxnLst/>
              <a:rect l="l" t="t" r="r" b="b"/>
              <a:pathLst>
                <a:path w="16516" h="2676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lnTo>
                    <a:pt x="266" y="2675"/>
                  </a:lnTo>
                  <a:cubicBezTo>
                    <a:pt x="266" y="2675"/>
                    <a:pt x="7943" y="519"/>
                    <a:pt x="13623" y="519"/>
                  </a:cubicBezTo>
                  <a:cubicBezTo>
                    <a:pt x="14547" y="519"/>
                    <a:pt x="15418" y="576"/>
                    <a:pt x="16195" y="709"/>
                  </a:cubicBezTo>
                  <a:lnTo>
                    <a:pt x="16390" y="332"/>
                  </a:ln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62"/>
            <p:cNvSpPr/>
            <p:nvPr/>
          </p:nvSpPr>
          <p:spPr>
            <a:xfrm flipH="1">
              <a:off x="2302709" y="2845086"/>
              <a:ext cx="1290973" cy="186267"/>
            </a:xfrm>
            <a:custGeom>
              <a:avLst/>
              <a:gdLst/>
              <a:ahLst/>
              <a:cxnLst/>
              <a:rect l="l" t="t" r="r" b="b"/>
              <a:pathLst>
                <a:path w="16516" h="2383" extrusionOk="0">
                  <a:moveTo>
                    <a:pt x="14898" y="0"/>
                  </a:moveTo>
                  <a:cubicBezTo>
                    <a:pt x="12708" y="0"/>
                    <a:pt x="8110" y="304"/>
                    <a:pt x="1" y="2089"/>
                  </a:cubicBezTo>
                  <a:lnTo>
                    <a:pt x="140" y="2382"/>
                  </a:lnTo>
                  <a:cubicBezTo>
                    <a:pt x="7215" y="558"/>
                    <a:pt x="11920" y="233"/>
                    <a:pt x="14371" y="233"/>
                  </a:cubicBezTo>
                  <a:cubicBezTo>
                    <a:pt x="15724" y="233"/>
                    <a:pt x="16390" y="332"/>
                    <a:pt x="16390" y="332"/>
                  </a:cubicBezTo>
                  <a:lnTo>
                    <a:pt x="16516" y="81"/>
                  </a:lnTo>
                  <a:cubicBezTo>
                    <a:pt x="16516" y="81"/>
                    <a:pt x="16027" y="0"/>
                    <a:pt x="14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62"/>
            <p:cNvSpPr/>
            <p:nvPr/>
          </p:nvSpPr>
          <p:spPr>
            <a:xfrm flipH="1">
              <a:off x="1468611" y="1301325"/>
              <a:ext cx="1418538" cy="131630"/>
            </a:xfrm>
            <a:custGeom>
              <a:avLst/>
              <a:gdLst/>
              <a:ahLst/>
              <a:cxnLst/>
              <a:rect l="l" t="t" r="r" b="b"/>
              <a:pathLst>
                <a:path w="18148" h="1684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lnTo>
                    <a:pt x="307" y="1684"/>
                  </a:lnTo>
                  <a:cubicBezTo>
                    <a:pt x="5296" y="868"/>
                    <a:pt x="9228" y="634"/>
                    <a:pt x="12096" y="634"/>
                  </a:cubicBezTo>
                  <a:cubicBezTo>
                    <a:pt x="15948" y="634"/>
                    <a:pt x="17883" y="1056"/>
                    <a:pt x="17883" y="1056"/>
                  </a:cubicBezTo>
                  <a:lnTo>
                    <a:pt x="18022" y="707"/>
                  </a:ln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A9C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62"/>
            <p:cNvSpPr/>
            <p:nvPr/>
          </p:nvSpPr>
          <p:spPr>
            <a:xfrm flipH="1">
              <a:off x="1468611" y="1301325"/>
              <a:ext cx="1418538" cy="110916"/>
            </a:xfrm>
            <a:custGeom>
              <a:avLst/>
              <a:gdLst/>
              <a:ahLst/>
              <a:cxnLst/>
              <a:rect l="l" t="t" r="r" b="b"/>
              <a:pathLst>
                <a:path w="18148" h="1419" extrusionOk="0">
                  <a:moveTo>
                    <a:pt x="12947" y="0"/>
                  </a:moveTo>
                  <a:cubicBezTo>
                    <a:pt x="6897" y="0"/>
                    <a:pt x="0" y="1084"/>
                    <a:pt x="0" y="1084"/>
                  </a:cubicBezTo>
                  <a:lnTo>
                    <a:pt x="168" y="1419"/>
                  </a:lnTo>
                  <a:cubicBezTo>
                    <a:pt x="168" y="1419"/>
                    <a:pt x="7011" y="277"/>
                    <a:pt x="12898" y="277"/>
                  </a:cubicBezTo>
                  <a:cubicBezTo>
                    <a:pt x="14791" y="277"/>
                    <a:pt x="16586" y="395"/>
                    <a:pt x="18022" y="707"/>
                  </a:cubicBezTo>
                  <a:lnTo>
                    <a:pt x="18148" y="386"/>
                  </a:lnTo>
                  <a:cubicBezTo>
                    <a:pt x="16656" y="107"/>
                    <a:pt x="14843" y="0"/>
                    <a:pt x="12947" y="0"/>
                  </a:cubicBezTo>
                  <a:close/>
                </a:path>
              </a:pathLst>
            </a:custGeom>
            <a:solidFill>
              <a:srgbClr val="9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62"/>
            <p:cNvSpPr/>
            <p:nvPr/>
          </p:nvSpPr>
          <p:spPr>
            <a:xfrm flipH="1">
              <a:off x="2109720" y="3855762"/>
              <a:ext cx="838476" cy="93642"/>
            </a:xfrm>
            <a:custGeom>
              <a:avLst/>
              <a:gdLst/>
              <a:ahLst/>
              <a:cxnLst/>
              <a:rect l="l" t="t" r="r" b="b"/>
              <a:pathLst>
                <a:path w="10727" h="1198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26" y="709"/>
                  </a:lnTo>
                  <a:lnTo>
                    <a:pt x="321" y="1197"/>
                  </a:lnTo>
                  <a:cubicBezTo>
                    <a:pt x="1417" y="927"/>
                    <a:pt x="3071" y="841"/>
                    <a:pt x="4727" y="841"/>
                  </a:cubicBezTo>
                  <a:cubicBezTo>
                    <a:pt x="7603" y="841"/>
                    <a:pt x="10490" y="1099"/>
                    <a:pt x="10490" y="1099"/>
                  </a:cubicBezTo>
                  <a:lnTo>
                    <a:pt x="10615" y="709"/>
                  </a:ln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62"/>
            <p:cNvSpPr/>
            <p:nvPr/>
          </p:nvSpPr>
          <p:spPr>
            <a:xfrm flipH="1">
              <a:off x="2109720" y="3855762"/>
              <a:ext cx="838476" cy="55419"/>
            </a:xfrm>
            <a:custGeom>
              <a:avLst/>
              <a:gdLst/>
              <a:ahLst/>
              <a:cxnLst/>
              <a:rect l="l" t="t" r="r" b="b"/>
              <a:pathLst>
                <a:path w="10727" h="709" extrusionOk="0">
                  <a:moveTo>
                    <a:pt x="5107" y="1"/>
                  </a:moveTo>
                  <a:cubicBezTo>
                    <a:pt x="1928" y="1"/>
                    <a:pt x="0" y="360"/>
                    <a:pt x="0" y="360"/>
                  </a:cubicBezTo>
                  <a:lnTo>
                    <a:pt x="140" y="709"/>
                  </a:lnTo>
                  <a:cubicBezTo>
                    <a:pt x="2227" y="416"/>
                    <a:pt x="4087" y="318"/>
                    <a:pt x="5639" y="318"/>
                  </a:cubicBezTo>
                  <a:cubicBezTo>
                    <a:pt x="8743" y="318"/>
                    <a:pt x="10615" y="709"/>
                    <a:pt x="10615" y="709"/>
                  </a:cubicBezTo>
                  <a:lnTo>
                    <a:pt x="10727" y="360"/>
                  </a:lnTo>
                  <a:cubicBezTo>
                    <a:pt x="8597" y="91"/>
                    <a:pt x="6696" y="1"/>
                    <a:pt x="5107" y="1"/>
                  </a:cubicBezTo>
                  <a:close/>
                </a:path>
              </a:pathLst>
            </a:cu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62"/>
            <p:cNvSpPr/>
            <p:nvPr/>
          </p:nvSpPr>
          <p:spPr>
            <a:xfrm flipH="1">
              <a:off x="3457284" y="2967024"/>
              <a:ext cx="272640" cy="128581"/>
            </a:xfrm>
            <a:custGeom>
              <a:avLst/>
              <a:gdLst/>
              <a:ahLst/>
              <a:cxnLst/>
              <a:rect l="l" t="t" r="r" b="b"/>
              <a:pathLst>
                <a:path w="3488" h="1645" extrusionOk="0">
                  <a:moveTo>
                    <a:pt x="2829" y="1"/>
                  </a:moveTo>
                  <a:cubicBezTo>
                    <a:pt x="2789" y="1"/>
                    <a:pt x="2748" y="5"/>
                    <a:pt x="2706" y="13"/>
                  </a:cubicBezTo>
                  <a:lnTo>
                    <a:pt x="558" y="418"/>
                  </a:lnTo>
                  <a:cubicBezTo>
                    <a:pt x="223" y="488"/>
                    <a:pt x="0" y="808"/>
                    <a:pt x="70" y="1143"/>
                  </a:cubicBezTo>
                  <a:cubicBezTo>
                    <a:pt x="131" y="1437"/>
                    <a:pt x="385" y="1644"/>
                    <a:pt x="672" y="1644"/>
                  </a:cubicBezTo>
                  <a:cubicBezTo>
                    <a:pt x="713" y="1644"/>
                    <a:pt x="754" y="1640"/>
                    <a:pt x="795" y="1631"/>
                  </a:cubicBezTo>
                  <a:lnTo>
                    <a:pt x="2929" y="1227"/>
                  </a:lnTo>
                  <a:cubicBezTo>
                    <a:pt x="3264" y="1171"/>
                    <a:pt x="3487" y="836"/>
                    <a:pt x="3418" y="502"/>
                  </a:cubicBezTo>
                  <a:cubicBezTo>
                    <a:pt x="3369" y="208"/>
                    <a:pt x="3116" y="1"/>
                    <a:pt x="2829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62"/>
            <p:cNvSpPr/>
            <p:nvPr/>
          </p:nvSpPr>
          <p:spPr>
            <a:xfrm flipH="1">
              <a:off x="2155525" y="696952"/>
              <a:ext cx="612814" cy="3164119"/>
            </a:xfrm>
            <a:custGeom>
              <a:avLst/>
              <a:gdLst/>
              <a:ahLst/>
              <a:cxnLst/>
              <a:rect l="l" t="t" r="r" b="b"/>
              <a:pathLst>
                <a:path w="7840" h="40480" extrusionOk="0">
                  <a:moveTo>
                    <a:pt x="7380" y="0"/>
                  </a:moveTo>
                  <a:cubicBezTo>
                    <a:pt x="1" y="10308"/>
                    <a:pt x="1912" y="39475"/>
                    <a:pt x="1982" y="40465"/>
                  </a:cubicBezTo>
                  <a:lnTo>
                    <a:pt x="1982" y="40479"/>
                  </a:lnTo>
                  <a:lnTo>
                    <a:pt x="2442" y="40451"/>
                  </a:lnTo>
                  <a:cubicBezTo>
                    <a:pt x="1047" y="6919"/>
                    <a:pt x="7840" y="405"/>
                    <a:pt x="7840" y="405"/>
                  </a:cubicBezTo>
                  <a:lnTo>
                    <a:pt x="7561" y="154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62"/>
            <p:cNvSpPr/>
            <p:nvPr/>
          </p:nvSpPr>
          <p:spPr>
            <a:xfrm flipH="1">
              <a:off x="2178427" y="698046"/>
              <a:ext cx="591006" cy="3161931"/>
            </a:xfrm>
            <a:custGeom>
              <a:avLst/>
              <a:gdLst/>
              <a:ahLst/>
              <a:cxnLst/>
              <a:rect l="l" t="t" r="r" b="b"/>
              <a:pathLst>
                <a:path w="7561" h="40452" extrusionOk="0">
                  <a:moveTo>
                    <a:pt x="7394" y="0"/>
                  </a:moveTo>
                  <a:cubicBezTo>
                    <a:pt x="1" y="10294"/>
                    <a:pt x="1926" y="39475"/>
                    <a:pt x="1982" y="40451"/>
                  </a:cubicBezTo>
                  <a:lnTo>
                    <a:pt x="2177" y="40451"/>
                  </a:lnTo>
                  <a:cubicBezTo>
                    <a:pt x="545" y="7309"/>
                    <a:pt x="7561" y="154"/>
                    <a:pt x="7561" y="154"/>
                  </a:cubicBezTo>
                  <a:lnTo>
                    <a:pt x="7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62"/>
            <p:cNvSpPr/>
            <p:nvPr/>
          </p:nvSpPr>
          <p:spPr>
            <a:xfrm flipH="1">
              <a:off x="1384662" y="1289678"/>
              <a:ext cx="271545" cy="134522"/>
            </a:xfrm>
            <a:custGeom>
              <a:avLst/>
              <a:gdLst/>
              <a:ahLst/>
              <a:cxnLst/>
              <a:rect l="l" t="t" r="r" b="b"/>
              <a:pathLst>
                <a:path w="3474" h="1721" extrusionOk="0">
                  <a:moveTo>
                    <a:pt x="661" y="1"/>
                  </a:moveTo>
                  <a:cubicBezTo>
                    <a:pt x="384" y="1"/>
                    <a:pt x="141" y="195"/>
                    <a:pt x="70" y="480"/>
                  </a:cubicBezTo>
                  <a:cubicBezTo>
                    <a:pt x="0" y="814"/>
                    <a:pt x="210" y="1149"/>
                    <a:pt x="544" y="1219"/>
                  </a:cubicBezTo>
                  <a:lnTo>
                    <a:pt x="2665" y="1707"/>
                  </a:lnTo>
                  <a:cubicBezTo>
                    <a:pt x="2708" y="1716"/>
                    <a:pt x="2751" y="1721"/>
                    <a:pt x="2794" y="1721"/>
                  </a:cubicBezTo>
                  <a:cubicBezTo>
                    <a:pt x="3079" y="1721"/>
                    <a:pt x="3331" y="1524"/>
                    <a:pt x="3404" y="1233"/>
                  </a:cubicBezTo>
                  <a:cubicBezTo>
                    <a:pt x="3474" y="898"/>
                    <a:pt x="3264" y="577"/>
                    <a:pt x="2930" y="494"/>
                  </a:cubicBezTo>
                  <a:lnTo>
                    <a:pt x="809" y="19"/>
                  </a:lnTo>
                  <a:cubicBezTo>
                    <a:pt x="759" y="7"/>
                    <a:pt x="710" y="1"/>
                    <a:pt x="661" y="1"/>
                  </a:cubicBez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62"/>
            <p:cNvSpPr/>
            <p:nvPr/>
          </p:nvSpPr>
          <p:spPr>
            <a:xfrm flipH="1">
              <a:off x="1405376" y="1255207"/>
              <a:ext cx="133115" cy="58936"/>
            </a:xfrm>
            <a:custGeom>
              <a:avLst/>
              <a:gdLst/>
              <a:ahLst/>
              <a:cxnLst/>
              <a:rect l="l" t="t" r="r" b="b"/>
              <a:pathLst>
                <a:path w="1703" h="754" extrusionOk="0">
                  <a:moveTo>
                    <a:pt x="71" y="0"/>
                  </a:moveTo>
                  <a:lnTo>
                    <a:pt x="1" y="377"/>
                  </a:lnTo>
                  <a:cubicBezTo>
                    <a:pt x="43" y="419"/>
                    <a:pt x="85" y="446"/>
                    <a:pt x="140" y="488"/>
                  </a:cubicBezTo>
                  <a:lnTo>
                    <a:pt x="168" y="321"/>
                  </a:lnTo>
                  <a:cubicBezTo>
                    <a:pt x="294" y="433"/>
                    <a:pt x="447" y="516"/>
                    <a:pt x="601" y="586"/>
                  </a:cubicBezTo>
                  <a:cubicBezTo>
                    <a:pt x="740" y="600"/>
                    <a:pt x="880" y="628"/>
                    <a:pt x="1005" y="656"/>
                  </a:cubicBezTo>
                  <a:lnTo>
                    <a:pt x="1089" y="670"/>
                  </a:lnTo>
                  <a:cubicBezTo>
                    <a:pt x="1214" y="670"/>
                    <a:pt x="1340" y="656"/>
                    <a:pt x="1451" y="614"/>
                  </a:cubicBezTo>
                  <a:lnTo>
                    <a:pt x="1451" y="614"/>
                  </a:lnTo>
                  <a:lnTo>
                    <a:pt x="1424" y="739"/>
                  </a:lnTo>
                  <a:cubicBezTo>
                    <a:pt x="1479" y="739"/>
                    <a:pt x="1535" y="739"/>
                    <a:pt x="1591" y="753"/>
                  </a:cubicBezTo>
                  <a:lnTo>
                    <a:pt x="1703" y="335"/>
                  </a:lnTo>
                  <a:lnTo>
                    <a:pt x="1396" y="460"/>
                  </a:lnTo>
                  <a:cubicBezTo>
                    <a:pt x="1299" y="490"/>
                    <a:pt x="1197" y="504"/>
                    <a:pt x="1094" y="504"/>
                  </a:cubicBezTo>
                  <a:cubicBezTo>
                    <a:pt x="1005" y="504"/>
                    <a:pt x="914" y="494"/>
                    <a:pt x="824" y="474"/>
                  </a:cubicBezTo>
                  <a:cubicBezTo>
                    <a:pt x="629" y="419"/>
                    <a:pt x="433" y="321"/>
                    <a:pt x="280" y="19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62"/>
            <p:cNvSpPr/>
            <p:nvPr/>
          </p:nvSpPr>
          <p:spPr>
            <a:xfrm flipH="1">
              <a:off x="1416241" y="1267167"/>
              <a:ext cx="98253" cy="31188"/>
            </a:xfrm>
            <a:custGeom>
              <a:avLst/>
              <a:gdLst/>
              <a:ahLst/>
              <a:cxnLst/>
              <a:rect l="l" t="t" r="r" b="b"/>
              <a:pathLst>
                <a:path w="1257" h="399" extrusionOk="0">
                  <a:moveTo>
                    <a:pt x="1" y="1"/>
                  </a:moveTo>
                  <a:lnTo>
                    <a:pt x="1" y="1"/>
                  </a:lnTo>
                  <a:cubicBezTo>
                    <a:pt x="211" y="316"/>
                    <a:pt x="501" y="399"/>
                    <a:pt x="750" y="399"/>
                  </a:cubicBezTo>
                  <a:cubicBezTo>
                    <a:pt x="1029" y="399"/>
                    <a:pt x="1256" y="293"/>
                    <a:pt x="1256" y="293"/>
                  </a:cubicBezTo>
                  <a:lnTo>
                    <a:pt x="1256" y="293"/>
                  </a:lnTo>
                  <a:cubicBezTo>
                    <a:pt x="1107" y="333"/>
                    <a:pt x="972" y="349"/>
                    <a:pt x="849" y="349"/>
                  </a:cubicBezTo>
                  <a:cubicBezTo>
                    <a:pt x="284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62"/>
            <p:cNvSpPr/>
            <p:nvPr/>
          </p:nvSpPr>
          <p:spPr>
            <a:xfrm flipH="1">
              <a:off x="1314861" y="1197365"/>
              <a:ext cx="268340" cy="102318"/>
            </a:xfrm>
            <a:custGeom>
              <a:avLst/>
              <a:gdLst/>
              <a:ahLst/>
              <a:cxnLst/>
              <a:rect l="l" t="t" r="r" b="b"/>
              <a:pathLst>
                <a:path w="3433" h="1309" extrusionOk="0">
                  <a:moveTo>
                    <a:pt x="601" y="1"/>
                  </a:moveTo>
                  <a:lnTo>
                    <a:pt x="601" y="1"/>
                  </a:lnTo>
                  <a:cubicBezTo>
                    <a:pt x="168" y="43"/>
                    <a:pt x="1" y="294"/>
                    <a:pt x="615" y="852"/>
                  </a:cubicBezTo>
                  <a:cubicBezTo>
                    <a:pt x="810" y="1075"/>
                    <a:pt x="1075" y="1228"/>
                    <a:pt x="1368" y="1298"/>
                  </a:cubicBezTo>
                  <a:cubicBezTo>
                    <a:pt x="1444" y="1305"/>
                    <a:pt x="1519" y="1309"/>
                    <a:pt x="1595" y="1309"/>
                  </a:cubicBezTo>
                  <a:cubicBezTo>
                    <a:pt x="1811" y="1309"/>
                    <a:pt x="2026" y="1280"/>
                    <a:pt x="2233" y="1228"/>
                  </a:cubicBezTo>
                  <a:cubicBezTo>
                    <a:pt x="2233" y="1228"/>
                    <a:pt x="3432" y="991"/>
                    <a:pt x="2498" y="447"/>
                  </a:cubicBezTo>
                  <a:lnTo>
                    <a:pt x="2498" y="447"/>
                  </a:lnTo>
                  <a:cubicBezTo>
                    <a:pt x="2442" y="517"/>
                    <a:pt x="2358" y="573"/>
                    <a:pt x="2275" y="615"/>
                  </a:cubicBezTo>
                  <a:cubicBezTo>
                    <a:pt x="2567" y="852"/>
                    <a:pt x="2261" y="977"/>
                    <a:pt x="2093" y="1019"/>
                  </a:cubicBezTo>
                  <a:cubicBezTo>
                    <a:pt x="2037" y="1047"/>
                    <a:pt x="1996" y="1047"/>
                    <a:pt x="1996" y="1047"/>
                  </a:cubicBezTo>
                  <a:cubicBezTo>
                    <a:pt x="1857" y="1090"/>
                    <a:pt x="1710" y="1108"/>
                    <a:pt x="1562" y="1108"/>
                  </a:cubicBezTo>
                  <a:cubicBezTo>
                    <a:pt x="1516" y="1108"/>
                    <a:pt x="1470" y="1106"/>
                    <a:pt x="1424" y="1103"/>
                  </a:cubicBezTo>
                  <a:cubicBezTo>
                    <a:pt x="1242" y="1061"/>
                    <a:pt x="1061" y="949"/>
                    <a:pt x="936" y="810"/>
                  </a:cubicBezTo>
                  <a:cubicBezTo>
                    <a:pt x="908" y="768"/>
                    <a:pt x="866" y="740"/>
                    <a:pt x="838" y="712"/>
                  </a:cubicBezTo>
                  <a:cubicBezTo>
                    <a:pt x="643" y="489"/>
                    <a:pt x="643" y="363"/>
                    <a:pt x="754" y="294"/>
                  </a:cubicBezTo>
                  <a:cubicBezTo>
                    <a:pt x="684" y="210"/>
                    <a:pt x="643" y="112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62"/>
            <p:cNvSpPr/>
            <p:nvPr/>
          </p:nvSpPr>
          <p:spPr>
            <a:xfrm flipH="1">
              <a:off x="1369420" y="1199554"/>
              <a:ext cx="194084" cy="98957"/>
            </a:xfrm>
            <a:custGeom>
              <a:avLst/>
              <a:gdLst/>
              <a:ahLst/>
              <a:cxnLst/>
              <a:rect l="l" t="t" r="r" b="b"/>
              <a:pathLst>
                <a:path w="2483" h="1266" extrusionOk="0">
                  <a:moveTo>
                    <a:pt x="363" y="1"/>
                  </a:moveTo>
                  <a:cubicBezTo>
                    <a:pt x="307" y="15"/>
                    <a:pt x="265" y="43"/>
                    <a:pt x="223" y="84"/>
                  </a:cubicBezTo>
                  <a:cubicBezTo>
                    <a:pt x="70" y="238"/>
                    <a:pt x="0" y="531"/>
                    <a:pt x="795" y="1047"/>
                  </a:cubicBezTo>
                  <a:cubicBezTo>
                    <a:pt x="795" y="1047"/>
                    <a:pt x="1045" y="1266"/>
                    <a:pt x="1483" y="1266"/>
                  </a:cubicBezTo>
                  <a:cubicBezTo>
                    <a:pt x="1709" y="1266"/>
                    <a:pt x="1984" y="1208"/>
                    <a:pt x="2302" y="1033"/>
                  </a:cubicBezTo>
                  <a:cubicBezTo>
                    <a:pt x="2441" y="949"/>
                    <a:pt x="2483" y="782"/>
                    <a:pt x="2399" y="656"/>
                  </a:cubicBezTo>
                  <a:cubicBezTo>
                    <a:pt x="2343" y="573"/>
                    <a:pt x="2288" y="503"/>
                    <a:pt x="2204" y="461"/>
                  </a:cubicBezTo>
                  <a:lnTo>
                    <a:pt x="2162" y="503"/>
                  </a:lnTo>
                  <a:cubicBezTo>
                    <a:pt x="2204" y="531"/>
                    <a:pt x="2246" y="573"/>
                    <a:pt x="2274" y="628"/>
                  </a:cubicBezTo>
                  <a:cubicBezTo>
                    <a:pt x="2343" y="740"/>
                    <a:pt x="2302" y="893"/>
                    <a:pt x="2190" y="963"/>
                  </a:cubicBezTo>
                  <a:cubicBezTo>
                    <a:pt x="1915" y="1115"/>
                    <a:pt x="1675" y="1165"/>
                    <a:pt x="1478" y="1165"/>
                  </a:cubicBezTo>
                  <a:cubicBezTo>
                    <a:pt x="1097" y="1165"/>
                    <a:pt x="879" y="977"/>
                    <a:pt x="879" y="977"/>
                  </a:cubicBezTo>
                  <a:cubicBezTo>
                    <a:pt x="195" y="531"/>
                    <a:pt x="251" y="266"/>
                    <a:pt x="377" y="140"/>
                  </a:cubicBezTo>
                  <a:cubicBezTo>
                    <a:pt x="391" y="126"/>
                    <a:pt x="405" y="126"/>
                    <a:pt x="418" y="112"/>
                  </a:cubicBezTo>
                  <a:cubicBezTo>
                    <a:pt x="391" y="70"/>
                    <a:pt x="377" y="43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62"/>
            <p:cNvSpPr/>
            <p:nvPr/>
          </p:nvSpPr>
          <p:spPr>
            <a:xfrm flipH="1">
              <a:off x="1532941" y="1198459"/>
              <a:ext cx="48384" cy="57920"/>
            </a:xfrm>
            <a:custGeom>
              <a:avLst/>
              <a:gdLst/>
              <a:ahLst/>
              <a:cxnLst/>
              <a:rect l="l" t="t" r="r" b="b"/>
              <a:pathLst>
                <a:path w="619" h="741" extrusionOk="0">
                  <a:moveTo>
                    <a:pt x="591" y="1"/>
                  </a:moveTo>
                  <a:cubicBezTo>
                    <a:pt x="398" y="15"/>
                    <a:pt x="1" y="137"/>
                    <a:pt x="596" y="718"/>
                  </a:cubicBezTo>
                  <a:lnTo>
                    <a:pt x="596" y="718"/>
                  </a:lnTo>
                  <a:cubicBezTo>
                    <a:pt x="502" y="613"/>
                    <a:pt x="166" y="160"/>
                    <a:pt x="591" y="15"/>
                  </a:cubicBezTo>
                  <a:cubicBezTo>
                    <a:pt x="591" y="1"/>
                    <a:pt x="591" y="1"/>
                    <a:pt x="591" y="1"/>
                  </a:cubicBezTo>
                  <a:close/>
                  <a:moveTo>
                    <a:pt x="596" y="718"/>
                  </a:moveTo>
                  <a:cubicBezTo>
                    <a:pt x="609" y="732"/>
                    <a:pt x="617" y="740"/>
                    <a:pt x="618" y="740"/>
                  </a:cubicBezTo>
                  <a:cubicBezTo>
                    <a:pt x="619" y="740"/>
                    <a:pt x="619" y="740"/>
                    <a:pt x="619" y="740"/>
                  </a:cubicBezTo>
                  <a:cubicBezTo>
                    <a:pt x="611" y="733"/>
                    <a:pt x="603" y="725"/>
                    <a:pt x="596" y="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62"/>
            <p:cNvSpPr/>
            <p:nvPr/>
          </p:nvSpPr>
          <p:spPr>
            <a:xfrm flipH="1">
              <a:off x="1346518" y="1235588"/>
              <a:ext cx="44789" cy="45805"/>
            </a:xfrm>
            <a:custGeom>
              <a:avLst/>
              <a:gdLst/>
              <a:ahLst/>
              <a:cxnLst/>
              <a:rect l="l" t="t" r="r" b="b"/>
              <a:pathLst>
                <a:path w="573" h="586" extrusionOk="0">
                  <a:moveTo>
                    <a:pt x="1" y="0"/>
                  </a:moveTo>
                  <a:cubicBezTo>
                    <a:pt x="489" y="363"/>
                    <a:pt x="57" y="586"/>
                    <a:pt x="57" y="586"/>
                  </a:cubicBezTo>
                  <a:cubicBezTo>
                    <a:pt x="573" y="377"/>
                    <a:pt x="126" y="5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62"/>
            <p:cNvSpPr/>
            <p:nvPr/>
          </p:nvSpPr>
          <p:spPr>
            <a:xfrm flipH="1">
              <a:off x="1416241" y="1263884"/>
              <a:ext cx="109118" cy="37910"/>
            </a:xfrm>
            <a:custGeom>
              <a:avLst/>
              <a:gdLst/>
              <a:ahLst/>
              <a:cxnLst/>
              <a:rect l="l" t="t" r="r" b="b"/>
              <a:pathLst>
                <a:path w="1396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57" y="485"/>
                    <a:pt x="943" y="485"/>
                  </a:cubicBezTo>
                  <a:cubicBezTo>
                    <a:pt x="1082" y="485"/>
                    <a:pt x="1233" y="458"/>
                    <a:pt x="1395" y="391"/>
                  </a:cubicBezTo>
                  <a:lnTo>
                    <a:pt x="1395" y="391"/>
                  </a:lnTo>
                  <a:cubicBezTo>
                    <a:pt x="1282" y="416"/>
                    <a:pt x="1168" y="429"/>
                    <a:pt x="1054" y="429"/>
                  </a:cubicBezTo>
                  <a:cubicBezTo>
                    <a:pt x="663" y="429"/>
                    <a:pt x="281" y="28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0" name="Google Shape;6570;p62"/>
          <p:cNvSpPr txBox="1">
            <a:spLocks noGrp="1"/>
          </p:cNvSpPr>
          <p:nvPr>
            <p:ph type="title"/>
          </p:nvPr>
        </p:nvSpPr>
        <p:spPr>
          <a:xfrm>
            <a:off x="4075075" y="2278125"/>
            <a:ext cx="380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TIPOS: Classificações</a:t>
            </a:r>
            <a:endParaRPr dirty="0"/>
          </a:p>
        </p:txBody>
      </p:sp>
      <p:sp>
        <p:nvSpPr>
          <p:cNvPr id="6571" name="Google Shape;6571;p62"/>
          <p:cNvSpPr txBox="1">
            <a:spLocks noGrp="1"/>
          </p:cNvSpPr>
          <p:nvPr>
            <p:ph type="title" idx="2"/>
          </p:nvPr>
        </p:nvSpPr>
        <p:spPr>
          <a:xfrm>
            <a:off x="4602376" y="1436325"/>
            <a:ext cx="274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573" name="Google Shape;6573;p62"/>
          <p:cNvGrpSpPr/>
          <p:nvPr/>
        </p:nvGrpSpPr>
        <p:grpSpPr>
          <a:xfrm>
            <a:off x="487620" y="1252945"/>
            <a:ext cx="1816838" cy="2963932"/>
            <a:chOff x="3959248" y="4172198"/>
            <a:chExt cx="1472316" cy="2401890"/>
          </a:xfrm>
        </p:grpSpPr>
        <p:sp>
          <p:nvSpPr>
            <p:cNvPr id="6574" name="Google Shape;6574;p62"/>
            <p:cNvSpPr/>
            <p:nvPr/>
          </p:nvSpPr>
          <p:spPr>
            <a:xfrm>
              <a:off x="5277814" y="5729837"/>
              <a:ext cx="22951" cy="19539"/>
            </a:xfrm>
            <a:custGeom>
              <a:avLst/>
              <a:gdLst/>
              <a:ahLst/>
              <a:cxnLst/>
              <a:rect l="l" t="t" r="r" b="b"/>
              <a:pathLst>
                <a:path w="269" h="229" extrusionOk="0">
                  <a:moveTo>
                    <a:pt x="130" y="1"/>
                  </a:moveTo>
                  <a:cubicBezTo>
                    <a:pt x="64" y="1"/>
                    <a:pt x="1" y="47"/>
                    <a:pt x="16" y="131"/>
                  </a:cubicBezTo>
                  <a:cubicBezTo>
                    <a:pt x="28" y="199"/>
                    <a:pt x="81" y="228"/>
                    <a:pt x="134" y="228"/>
                  </a:cubicBezTo>
                  <a:cubicBezTo>
                    <a:pt x="202" y="228"/>
                    <a:pt x="269" y="181"/>
                    <a:pt x="253" y="103"/>
                  </a:cubicBezTo>
                  <a:cubicBezTo>
                    <a:pt x="240" y="33"/>
                    <a:pt x="184" y="1"/>
                    <a:pt x="13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62"/>
            <p:cNvSpPr/>
            <p:nvPr/>
          </p:nvSpPr>
          <p:spPr>
            <a:xfrm>
              <a:off x="5069629" y="5701681"/>
              <a:ext cx="29863" cy="35750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308" y="0"/>
                  </a:moveTo>
                  <a:lnTo>
                    <a:pt x="1" y="28"/>
                  </a:lnTo>
                  <a:lnTo>
                    <a:pt x="71" y="419"/>
                  </a:lnTo>
                  <a:lnTo>
                    <a:pt x="350" y="27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62"/>
            <p:cNvSpPr/>
            <p:nvPr/>
          </p:nvSpPr>
          <p:spPr>
            <a:xfrm>
              <a:off x="5057769" y="5627878"/>
              <a:ext cx="10836" cy="51278"/>
            </a:xfrm>
            <a:custGeom>
              <a:avLst/>
              <a:gdLst/>
              <a:ahLst/>
              <a:cxnLst/>
              <a:rect l="l" t="t" r="r" b="b"/>
              <a:pathLst>
                <a:path w="127" h="601" extrusionOk="0">
                  <a:moveTo>
                    <a:pt x="0" y="1"/>
                  </a:moveTo>
                  <a:lnTo>
                    <a:pt x="98" y="600"/>
                  </a:lnTo>
                  <a:lnTo>
                    <a:pt x="126" y="6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62"/>
            <p:cNvSpPr/>
            <p:nvPr/>
          </p:nvSpPr>
          <p:spPr>
            <a:xfrm>
              <a:off x="3959248" y="4998286"/>
              <a:ext cx="1300896" cy="1575802"/>
            </a:xfrm>
            <a:custGeom>
              <a:avLst/>
              <a:gdLst/>
              <a:ahLst/>
              <a:cxnLst/>
              <a:rect l="l" t="t" r="r" b="b"/>
              <a:pathLst>
                <a:path w="15247" h="18469" extrusionOk="0">
                  <a:moveTo>
                    <a:pt x="6543" y="1"/>
                  </a:moveTo>
                  <a:lnTo>
                    <a:pt x="2121" y="3335"/>
                  </a:lnTo>
                  <a:lnTo>
                    <a:pt x="2121" y="5915"/>
                  </a:lnTo>
                  <a:lnTo>
                    <a:pt x="1842" y="6278"/>
                  </a:lnTo>
                  <a:lnTo>
                    <a:pt x="1968" y="12164"/>
                  </a:lnTo>
                  <a:lnTo>
                    <a:pt x="1619" y="12276"/>
                  </a:lnTo>
                  <a:lnTo>
                    <a:pt x="1619" y="12527"/>
                  </a:lnTo>
                  <a:lnTo>
                    <a:pt x="1" y="13573"/>
                  </a:lnTo>
                  <a:lnTo>
                    <a:pt x="1" y="14675"/>
                  </a:lnTo>
                  <a:lnTo>
                    <a:pt x="8272" y="18469"/>
                  </a:lnTo>
                  <a:lnTo>
                    <a:pt x="10658" y="17869"/>
                  </a:lnTo>
                  <a:lnTo>
                    <a:pt x="10937" y="18009"/>
                  </a:lnTo>
                  <a:lnTo>
                    <a:pt x="14033" y="16851"/>
                  </a:lnTo>
                  <a:lnTo>
                    <a:pt x="14033" y="16614"/>
                  </a:lnTo>
                  <a:lnTo>
                    <a:pt x="15247" y="15888"/>
                  </a:lnTo>
                  <a:lnTo>
                    <a:pt x="15247" y="14717"/>
                  </a:lnTo>
                  <a:lnTo>
                    <a:pt x="7868" y="12206"/>
                  </a:lnTo>
                  <a:lnTo>
                    <a:pt x="7910" y="6292"/>
                  </a:lnTo>
                  <a:lnTo>
                    <a:pt x="6055" y="5762"/>
                  </a:lnTo>
                  <a:lnTo>
                    <a:pt x="5999" y="4171"/>
                  </a:lnTo>
                  <a:lnTo>
                    <a:pt x="7938" y="1521"/>
                  </a:lnTo>
                  <a:lnTo>
                    <a:pt x="8063" y="1382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62"/>
            <p:cNvSpPr/>
            <p:nvPr/>
          </p:nvSpPr>
          <p:spPr>
            <a:xfrm>
              <a:off x="4299683" y="5093506"/>
              <a:ext cx="347600" cy="1061655"/>
            </a:xfrm>
            <a:custGeom>
              <a:avLst/>
              <a:gdLst/>
              <a:ahLst/>
              <a:cxnLst/>
              <a:rect l="l" t="t" r="r" b="b"/>
              <a:pathLst>
                <a:path w="4074" h="12443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12443"/>
                  </a:lnTo>
                  <a:lnTo>
                    <a:pt x="3878" y="11090"/>
                  </a:lnTo>
                  <a:lnTo>
                    <a:pt x="3934" y="5176"/>
                  </a:lnTo>
                  <a:lnTo>
                    <a:pt x="2079" y="4646"/>
                  </a:lnTo>
                  <a:lnTo>
                    <a:pt x="2009" y="3055"/>
                  </a:lnTo>
                  <a:lnTo>
                    <a:pt x="4073" y="266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62"/>
            <p:cNvSpPr/>
            <p:nvPr/>
          </p:nvSpPr>
          <p:spPr>
            <a:xfrm>
              <a:off x="4102077" y="5267307"/>
              <a:ext cx="282158" cy="840245"/>
            </a:xfrm>
            <a:custGeom>
              <a:avLst/>
              <a:gdLst/>
              <a:ahLst/>
              <a:cxnLst/>
              <a:rect l="l" t="t" r="r" b="b"/>
              <a:pathLst>
                <a:path w="3307" h="9848" extrusionOk="0">
                  <a:moveTo>
                    <a:pt x="684" y="0"/>
                  </a:moveTo>
                  <a:lnTo>
                    <a:pt x="447" y="182"/>
                  </a:lnTo>
                  <a:cubicBezTo>
                    <a:pt x="1" y="447"/>
                    <a:pt x="3209" y="9374"/>
                    <a:pt x="3307" y="9848"/>
                  </a:cubicBezTo>
                  <a:lnTo>
                    <a:pt x="3307" y="778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62"/>
            <p:cNvSpPr/>
            <p:nvPr/>
          </p:nvSpPr>
          <p:spPr>
            <a:xfrm>
              <a:off x="4607866" y="5094018"/>
              <a:ext cx="410737" cy="130542"/>
            </a:xfrm>
            <a:custGeom>
              <a:avLst/>
              <a:gdLst/>
              <a:ahLst/>
              <a:cxnLst/>
              <a:rect l="l" t="t" r="r" b="b"/>
              <a:pathLst>
                <a:path w="4814" h="1530" extrusionOk="0">
                  <a:moveTo>
                    <a:pt x="3914" y="1"/>
                  </a:moveTo>
                  <a:cubicBezTo>
                    <a:pt x="2846" y="1"/>
                    <a:pt x="1157" y="205"/>
                    <a:pt x="228" y="205"/>
                  </a:cubicBezTo>
                  <a:cubicBezTo>
                    <a:pt x="183" y="205"/>
                    <a:pt x="140" y="205"/>
                    <a:pt x="99" y="204"/>
                  </a:cubicBezTo>
                  <a:cubicBezTo>
                    <a:pt x="1" y="497"/>
                    <a:pt x="57" y="1208"/>
                    <a:pt x="99" y="1529"/>
                  </a:cubicBezTo>
                  <a:lnTo>
                    <a:pt x="4813" y="985"/>
                  </a:lnTo>
                  <a:lnTo>
                    <a:pt x="4729" y="148"/>
                  </a:lnTo>
                  <a:cubicBezTo>
                    <a:pt x="4729" y="120"/>
                    <a:pt x="4674" y="92"/>
                    <a:pt x="4660" y="64"/>
                  </a:cubicBezTo>
                  <a:cubicBezTo>
                    <a:pt x="4489" y="19"/>
                    <a:pt x="4228" y="1"/>
                    <a:pt x="3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62"/>
            <p:cNvSpPr/>
            <p:nvPr/>
          </p:nvSpPr>
          <p:spPr>
            <a:xfrm>
              <a:off x="4913745" y="5084035"/>
              <a:ext cx="70305" cy="83359"/>
            </a:xfrm>
            <a:custGeom>
              <a:avLst/>
              <a:gdLst/>
              <a:ahLst/>
              <a:cxnLst/>
              <a:rect l="l" t="t" r="r" b="b"/>
              <a:pathLst>
                <a:path w="824" h="977" extrusionOk="0">
                  <a:moveTo>
                    <a:pt x="754" y="0"/>
                  </a:moveTo>
                  <a:lnTo>
                    <a:pt x="1" y="70"/>
                  </a:lnTo>
                  <a:lnTo>
                    <a:pt x="29" y="963"/>
                  </a:lnTo>
                  <a:lnTo>
                    <a:pt x="824" y="977"/>
                  </a:lnTo>
                  <a:lnTo>
                    <a:pt x="824" y="97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62"/>
            <p:cNvSpPr/>
            <p:nvPr/>
          </p:nvSpPr>
          <p:spPr>
            <a:xfrm>
              <a:off x="4733033" y="5175585"/>
              <a:ext cx="189158" cy="260742"/>
            </a:xfrm>
            <a:custGeom>
              <a:avLst/>
              <a:gdLst/>
              <a:ahLst/>
              <a:cxnLst/>
              <a:rect l="l" t="t" r="r" b="b"/>
              <a:pathLst>
                <a:path w="2217" h="3056" extrusionOk="0">
                  <a:moveTo>
                    <a:pt x="1469" y="1"/>
                  </a:moveTo>
                  <a:cubicBezTo>
                    <a:pt x="937" y="1"/>
                    <a:pt x="0" y="155"/>
                    <a:pt x="40" y="294"/>
                  </a:cubicBezTo>
                  <a:lnTo>
                    <a:pt x="515" y="3056"/>
                  </a:lnTo>
                  <a:lnTo>
                    <a:pt x="2216" y="2763"/>
                  </a:lnTo>
                  <a:lnTo>
                    <a:pt x="1826" y="85"/>
                  </a:lnTo>
                  <a:cubicBezTo>
                    <a:pt x="1830" y="25"/>
                    <a:pt x="1682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62"/>
            <p:cNvSpPr/>
            <p:nvPr/>
          </p:nvSpPr>
          <p:spPr>
            <a:xfrm>
              <a:off x="4885162" y="5179254"/>
              <a:ext cx="37030" cy="232160"/>
            </a:xfrm>
            <a:custGeom>
              <a:avLst/>
              <a:gdLst/>
              <a:ahLst/>
              <a:cxnLst/>
              <a:rect l="l" t="t" r="r" b="b"/>
              <a:pathLst>
                <a:path w="434" h="2721" extrusionOk="0">
                  <a:moveTo>
                    <a:pt x="1" y="0"/>
                  </a:moveTo>
                  <a:lnTo>
                    <a:pt x="392" y="2678"/>
                  </a:lnTo>
                  <a:lnTo>
                    <a:pt x="433" y="2720"/>
                  </a:lnTo>
                  <a:lnTo>
                    <a:pt x="4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62"/>
            <p:cNvSpPr/>
            <p:nvPr/>
          </p:nvSpPr>
          <p:spPr>
            <a:xfrm>
              <a:off x="5004187" y="5099478"/>
              <a:ext cx="13225" cy="79861"/>
            </a:xfrm>
            <a:custGeom>
              <a:avLst/>
              <a:gdLst/>
              <a:ahLst/>
              <a:cxnLst/>
              <a:rect l="l" t="t" r="r" b="b"/>
              <a:pathLst>
                <a:path w="155" h="936" extrusionOk="0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37" y="60"/>
                    <a:pt x="53" y="69"/>
                  </a:cubicBezTo>
                  <a:lnTo>
                    <a:pt x="53" y="69"/>
                  </a:lnTo>
                  <a:cubicBezTo>
                    <a:pt x="39" y="26"/>
                    <a:pt x="22" y="0"/>
                    <a:pt x="3" y="0"/>
                  </a:cubicBezTo>
                  <a:close/>
                  <a:moveTo>
                    <a:pt x="53" y="69"/>
                  </a:moveTo>
                  <a:cubicBezTo>
                    <a:pt x="55" y="74"/>
                    <a:pt x="56" y="80"/>
                    <a:pt x="58" y="85"/>
                  </a:cubicBezTo>
                  <a:lnTo>
                    <a:pt x="58" y="85"/>
                  </a:lnTo>
                  <a:lnTo>
                    <a:pt x="57" y="70"/>
                  </a:lnTo>
                  <a:cubicBezTo>
                    <a:pt x="56" y="70"/>
                    <a:pt x="54" y="70"/>
                    <a:pt x="53" y="69"/>
                  </a:cubicBezTo>
                  <a:close/>
                  <a:moveTo>
                    <a:pt x="58" y="85"/>
                  </a:moveTo>
                  <a:lnTo>
                    <a:pt x="140" y="893"/>
                  </a:lnTo>
                  <a:lnTo>
                    <a:pt x="154" y="935"/>
                  </a:lnTo>
                  <a:cubicBezTo>
                    <a:pt x="143" y="879"/>
                    <a:pt x="123" y="305"/>
                    <a:pt x="58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62"/>
            <p:cNvSpPr/>
            <p:nvPr/>
          </p:nvSpPr>
          <p:spPr>
            <a:xfrm>
              <a:off x="4299683" y="5494519"/>
              <a:ext cx="335655" cy="87028"/>
            </a:xfrm>
            <a:custGeom>
              <a:avLst/>
              <a:gdLst/>
              <a:ahLst/>
              <a:cxnLst/>
              <a:rect l="l" t="t" r="r" b="b"/>
              <a:pathLst>
                <a:path w="3934" h="1020" extrusionOk="0">
                  <a:moveTo>
                    <a:pt x="2020" y="0"/>
                  </a:moveTo>
                  <a:cubicBezTo>
                    <a:pt x="1572" y="0"/>
                    <a:pt x="1159" y="171"/>
                    <a:pt x="0" y="448"/>
                  </a:cubicBezTo>
                  <a:lnTo>
                    <a:pt x="991" y="1020"/>
                  </a:lnTo>
                  <a:lnTo>
                    <a:pt x="3934" y="476"/>
                  </a:lnTo>
                  <a:cubicBezTo>
                    <a:pt x="2868" y="143"/>
                    <a:pt x="2429" y="0"/>
                    <a:pt x="2020" y="0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62"/>
            <p:cNvSpPr/>
            <p:nvPr/>
          </p:nvSpPr>
          <p:spPr>
            <a:xfrm>
              <a:off x="3959248" y="6156277"/>
              <a:ext cx="1300896" cy="416625"/>
            </a:xfrm>
            <a:custGeom>
              <a:avLst/>
              <a:gdLst/>
              <a:ahLst/>
              <a:cxnLst/>
              <a:rect l="l" t="t" r="r" b="b"/>
              <a:pathLst>
                <a:path w="15247" h="4883" extrusionOk="0">
                  <a:moveTo>
                    <a:pt x="1" y="1"/>
                  </a:moveTo>
                  <a:lnTo>
                    <a:pt x="1" y="1103"/>
                  </a:lnTo>
                  <a:lnTo>
                    <a:pt x="8272" y="4883"/>
                  </a:lnTo>
                  <a:lnTo>
                    <a:pt x="10672" y="4283"/>
                  </a:lnTo>
                  <a:lnTo>
                    <a:pt x="10951" y="4423"/>
                  </a:lnTo>
                  <a:lnTo>
                    <a:pt x="14033" y="3265"/>
                  </a:lnTo>
                  <a:lnTo>
                    <a:pt x="14033" y="3042"/>
                  </a:lnTo>
                  <a:lnTo>
                    <a:pt x="15247" y="2316"/>
                  </a:lnTo>
                  <a:lnTo>
                    <a:pt x="15247" y="1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62"/>
            <p:cNvSpPr/>
            <p:nvPr/>
          </p:nvSpPr>
          <p:spPr>
            <a:xfrm>
              <a:off x="4265127" y="5657655"/>
              <a:ext cx="1036668" cy="180201"/>
            </a:xfrm>
            <a:custGeom>
              <a:avLst/>
              <a:gdLst/>
              <a:ahLst/>
              <a:cxnLst/>
              <a:rect l="l" t="t" r="r" b="b"/>
              <a:pathLst>
                <a:path w="12150" h="2112" extrusionOk="0">
                  <a:moveTo>
                    <a:pt x="12150" y="0"/>
                  </a:moveTo>
                  <a:lnTo>
                    <a:pt x="1" y="28"/>
                  </a:lnTo>
                  <a:lnTo>
                    <a:pt x="405" y="837"/>
                  </a:lnTo>
                  <a:cubicBezTo>
                    <a:pt x="3448" y="1735"/>
                    <a:pt x="4738" y="2112"/>
                    <a:pt x="5833" y="2112"/>
                  </a:cubicBezTo>
                  <a:cubicBezTo>
                    <a:pt x="7187" y="2112"/>
                    <a:pt x="8244" y="1535"/>
                    <a:pt x="11955" y="656"/>
                  </a:cubicBezTo>
                  <a:lnTo>
                    <a:pt x="12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62"/>
            <p:cNvSpPr/>
            <p:nvPr/>
          </p:nvSpPr>
          <p:spPr>
            <a:xfrm>
              <a:off x="4265127" y="5549637"/>
              <a:ext cx="1036668" cy="236599"/>
            </a:xfrm>
            <a:custGeom>
              <a:avLst/>
              <a:gdLst/>
              <a:ahLst/>
              <a:cxnLst/>
              <a:rect l="l" t="t" r="r" b="b"/>
              <a:pathLst>
                <a:path w="12150" h="2773" extrusionOk="0">
                  <a:moveTo>
                    <a:pt x="6236" y="1"/>
                  </a:moveTo>
                  <a:cubicBezTo>
                    <a:pt x="4858" y="1"/>
                    <a:pt x="3607" y="475"/>
                    <a:pt x="1" y="1294"/>
                  </a:cubicBezTo>
                  <a:lnTo>
                    <a:pt x="5706" y="2773"/>
                  </a:lnTo>
                  <a:lnTo>
                    <a:pt x="12150" y="1266"/>
                  </a:lnTo>
                  <a:cubicBezTo>
                    <a:pt x="8840" y="391"/>
                    <a:pt x="7486" y="1"/>
                    <a:pt x="6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62"/>
            <p:cNvSpPr/>
            <p:nvPr/>
          </p:nvSpPr>
          <p:spPr>
            <a:xfrm>
              <a:off x="4240128" y="4173905"/>
              <a:ext cx="511843" cy="628136"/>
            </a:xfrm>
            <a:custGeom>
              <a:avLst/>
              <a:gdLst/>
              <a:ahLst/>
              <a:cxnLst/>
              <a:rect l="l" t="t" r="r" b="b"/>
              <a:pathLst>
                <a:path w="5999" h="7362" extrusionOk="0">
                  <a:moveTo>
                    <a:pt x="1786" y="0"/>
                  </a:moveTo>
                  <a:cubicBezTo>
                    <a:pt x="1306" y="0"/>
                    <a:pt x="52" y="897"/>
                    <a:pt x="1" y="1280"/>
                  </a:cubicBezTo>
                  <a:cubicBezTo>
                    <a:pt x="15" y="1308"/>
                    <a:pt x="3781" y="7319"/>
                    <a:pt x="3795" y="7361"/>
                  </a:cubicBezTo>
                  <a:lnTo>
                    <a:pt x="5999" y="6176"/>
                  </a:lnTo>
                  <a:lnTo>
                    <a:pt x="1898" y="24"/>
                  </a:lnTo>
                  <a:cubicBezTo>
                    <a:pt x="1868" y="8"/>
                    <a:pt x="1830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62"/>
            <p:cNvSpPr/>
            <p:nvPr/>
          </p:nvSpPr>
          <p:spPr>
            <a:xfrm>
              <a:off x="4115216" y="5502966"/>
              <a:ext cx="25085" cy="533259"/>
            </a:xfrm>
            <a:custGeom>
              <a:avLst/>
              <a:gdLst/>
              <a:ahLst/>
              <a:cxnLst/>
              <a:rect l="l" t="t" r="r" b="b"/>
              <a:pathLst>
                <a:path w="294" h="6250" extrusionOk="0">
                  <a:moveTo>
                    <a:pt x="293" y="0"/>
                  </a:moveTo>
                  <a:lnTo>
                    <a:pt x="0" y="363"/>
                  </a:lnTo>
                  <a:lnTo>
                    <a:pt x="126" y="6249"/>
                  </a:lnTo>
                  <a:lnTo>
                    <a:pt x="70" y="3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62"/>
            <p:cNvSpPr/>
            <p:nvPr/>
          </p:nvSpPr>
          <p:spPr>
            <a:xfrm>
              <a:off x="4331764" y="4172454"/>
              <a:ext cx="420208" cy="558173"/>
            </a:xfrm>
            <a:custGeom>
              <a:avLst/>
              <a:gdLst/>
              <a:ahLst/>
              <a:cxnLst/>
              <a:rect l="l" t="t" r="r" b="b"/>
              <a:pathLst>
                <a:path w="4925" h="6542" extrusionOk="0">
                  <a:moveTo>
                    <a:pt x="723" y="0"/>
                  </a:moveTo>
                  <a:cubicBezTo>
                    <a:pt x="580" y="0"/>
                    <a:pt x="314" y="115"/>
                    <a:pt x="1" y="292"/>
                  </a:cubicBezTo>
                  <a:lnTo>
                    <a:pt x="4297" y="6541"/>
                  </a:lnTo>
                  <a:lnTo>
                    <a:pt x="4925" y="6193"/>
                  </a:lnTo>
                  <a:lnTo>
                    <a:pt x="824" y="41"/>
                  </a:lnTo>
                  <a:cubicBezTo>
                    <a:pt x="806" y="13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62"/>
            <p:cNvSpPr/>
            <p:nvPr/>
          </p:nvSpPr>
          <p:spPr>
            <a:xfrm>
              <a:off x="4510343" y="4695990"/>
              <a:ext cx="528481" cy="441624"/>
            </a:xfrm>
            <a:custGeom>
              <a:avLst/>
              <a:gdLst/>
              <a:ahLst/>
              <a:cxnLst/>
              <a:rect l="l" t="t" r="r" b="b"/>
              <a:pathLst>
                <a:path w="6194" h="5176" extrusionOk="0">
                  <a:moveTo>
                    <a:pt x="3766" y="1"/>
                  </a:moveTo>
                  <a:lnTo>
                    <a:pt x="1465" y="154"/>
                  </a:lnTo>
                  <a:lnTo>
                    <a:pt x="335" y="1661"/>
                  </a:lnTo>
                  <a:lnTo>
                    <a:pt x="335" y="1912"/>
                  </a:lnTo>
                  <a:lnTo>
                    <a:pt x="14" y="2163"/>
                  </a:lnTo>
                  <a:cubicBezTo>
                    <a:pt x="0" y="2275"/>
                    <a:pt x="84" y="4478"/>
                    <a:pt x="84" y="4660"/>
                  </a:cubicBezTo>
                  <a:lnTo>
                    <a:pt x="2999" y="5176"/>
                  </a:lnTo>
                  <a:lnTo>
                    <a:pt x="6193" y="4660"/>
                  </a:lnTo>
                  <a:lnTo>
                    <a:pt x="6193" y="2247"/>
                  </a:lnTo>
                  <a:lnTo>
                    <a:pt x="5928" y="2079"/>
                  </a:lnTo>
                  <a:lnTo>
                    <a:pt x="5859" y="1731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62"/>
            <p:cNvSpPr/>
            <p:nvPr/>
          </p:nvSpPr>
          <p:spPr>
            <a:xfrm>
              <a:off x="4511537" y="4854348"/>
              <a:ext cx="264240" cy="283267"/>
            </a:xfrm>
            <a:custGeom>
              <a:avLst/>
              <a:gdLst/>
              <a:ahLst/>
              <a:cxnLst/>
              <a:rect l="l" t="t" r="r" b="b"/>
              <a:pathLst>
                <a:path w="3097" h="3320" extrusionOk="0">
                  <a:moveTo>
                    <a:pt x="1786" y="0"/>
                  </a:moveTo>
                  <a:lnTo>
                    <a:pt x="0" y="307"/>
                  </a:lnTo>
                  <a:lnTo>
                    <a:pt x="56" y="2804"/>
                  </a:lnTo>
                  <a:lnTo>
                    <a:pt x="2999" y="3320"/>
                  </a:lnTo>
                  <a:lnTo>
                    <a:pt x="3097" y="544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62"/>
            <p:cNvSpPr/>
            <p:nvPr/>
          </p:nvSpPr>
          <p:spPr>
            <a:xfrm>
              <a:off x="4538840" y="4707935"/>
              <a:ext cx="260742" cy="151190"/>
            </a:xfrm>
            <a:custGeom>
              <a:avLst/>
              <a:gdLst/>
              <a:ahLst/>
              <a:cxnLst/>
              <a:rect l="l" t="t" r="r" b="b"/>
              <a:pathLst>
                <a:path w="3056" h="1772" extrusionOk="0">
                  <a:moveTo>
                    <a:pt x="1131" y="0"/>
                  </a:moveTo>
                  <a:lnTo>
                    <a:pt x="1" y="1507"/>
                  </a:lnTo>
                  <a:lnTo>
                    <a:pt x="3056" y="1772"/>
                  </a:lnTo>
                  <a:lnTo>
                    <a:pt x="3056" y="1772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62"/>
            <p:cNvSpPr/>
            <p:nvPr/>
          </p:nvSpPr>
          <p:spPr>
            <a:xfrm>
              <a:off x="4511537" y="4836089"/>
              <a:ext cx="288045" cy="64759"/>
            </a:xfrm>
            <a:custGeom>
              <a:avLst/>
              <a:gdLst/>
              <a:ahLst/>
              <a:cxnLst/>
              <a:rect l="l" t="t" r="r" b="b"/>
              <a:pathLst>
                <a:path w="3376" h="759" extrusionOk="0">
                  <a:moveTo>
                    <a:pt x="766" y="1"/>
                  </a:moveTo>
                  <a:cubicBezTo>
                    <a:pt x="625" y="1"/>
                    <a:pt x="477" y="2"/>
                    <a:pt x="321" y="5"/>
                  </a:cubicBezTo>
                  <a:lnTo>
                    <a:pt x="321" y="270"/>
                  </a:lnTo>
                  <a:lnTo>
                    <a:pt x="0" y="521"/>
                  </a:lnTo>
                  <a:lnTo>
                    <a:pt x="0" y="521"/>
                  </a:lnTo>
                  <a:cubicBezTo>
                    <a:pt x="275" y="499"/>
                    <a:pt x="551" y="487"/>
                    <a:pt x="827" y="487"/>
                  </a:cubicBezTo>
                  <a:cubicBezTo>
                    <a:pt x="1586" y="487"/>
                    <a:pt x="2346" y="574"/>
                    <a:pt x="3083" y="758"/>
                  </a:cubicBezTo>
                  <a:lnTo>
                    <a:pt x="3306" y="577"/>
                  </a:lnTo>
                  <a:lnTo>
                    <a:pt x="3376" y="270"/>
                  </a:lnTo>
                  <a:cubicBezTo>
                    <a:pt x="3376" y="270"/>
                    <a:pt x="2838" y="1"/>
                    <a:pt x="766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62"/>
            <p:cNvSpPr/>
            <p:nvPr/>
          </p:nvSpPr>
          <p:spPr>
            <a:xfrm>
              <a:off x="4775694" y="4843597"/>
              <a:ext cx="263131" cy="57251"/>
            </a:xfrm>
            <a:custGeom>
              <a:avLst/>
              <a:gdLst/>
              <a:ahLst/>
              <a:cxnLst/>
              <a:rect l="l" t="t" r="r" b="b"/>
              <a:pathLst>
                <a:path w="3084" h="671" extrusionOk="0">
                  <a:moveTo>
                    <a:pt x="2749" y="1"/>
                  </a:moveTo>
                  <a:lnTo>
                    <a:pt x="280" y="182"/>
                  </a:lnTo>
                  <a:lnTo>
                    <a:pt x="210" y="489"/>
                  </a:lnTo>
                  <a:lnTo>
                    <a:pt x="1" y="670"/>
                  </a:lnTo>
                  <a:lnTo>
                    <a:pt x="3083" y="517"/>
                  </a:lnTo>
                  <a:lnTo>
                    <a:pt x="2818" y="349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2"/>
            <p:cNvSpPr/>
            <p:nvPr/>
          </p:nvSpPr>
          <p:spPr>
            <a:xfrm>
              <a:off x="4511537" y="5581462"/>
              <a:ext cx="546313" cy="152469"/>
            </a:xfrm>
            <a:custGeom>
              <a:avLst/>
              <a:gdLst/>
              <a:ahLst/>
              <a:cxnLst/>
              <a:rect l="l" t="t" r="r" b="b"/>
              <a:pathLst>
                <a:path w="6403" h="1787" extrusionOk="0">
                  <a:moveTo>
                    <a:pt x="3362" y="1"/>
                  </a:moveTo>
                  <a:lnTo>
                    <a:pt x="0" y="1019"/>
                  </a:lnTo>
                  <a:lnTo>
                    <a:pt x="3180" y="1786"/>
                  </a:lnTo>
                  <a:lnTo>
                    <a:pt x="6402" y="796"/>
                  </a:lnTo>
                  <a:lnTo>
                    <a:pt x="3362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2"/>
            <p:cNvSpPr/>
            <p:nvPr/>
          </p:nvSpPr>
          <p:spPr>
            <a:xfrm>
              <a:off x="4249684" y="5141115"/>
              <a:ext cx="130968" cy="233354"/>
            </a:xfrm>
            <a:custGeom>
              <a:avLst/>
              <a:gdLst/>
              <a:ahLst/>
              <a:cxnLst/>
              <a:rect l="l" t="t" r="r" b="b"/>
              <a:pathLst>
                <a:path w="1535" h="2735" extrusionOk="0">
                  <a:moveTo>
                    <a:pt x="935" y="1"/>
                  </a:moveTo>
                  <a:lnTo>
                    <a:pt x="0" y="698"/>
                  </a:lnTo>
                  <a:lnTo>
                    <a:pt x="628" y="2735"/>
                  </a:lnTo>
                  <a:lnTo>
                    <a:pt x="1535" y="1549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2"/>
            <p:cNvSpPr/>
            <p:nvPr/>
          </p:nvSpPr>
          <p:spPr>
            <a:xfrm>
              <a:off x="4351985" y="5683849"/>
              <a:ext cx="63223" cy="76192"/>
            </a:xfrm>
            <a:custGeom>
              <a:avLst/>
              <a:gdLst/>
              <a:ahLst/>
              <a:cxnLst/>
              <a:rect l="l" t="t" r="r" b="b"/>
              <a:pathLst>
                <a:path w="741" h="893" extrusionOk="0">
                  <a:moveTo>
                    <a:pt x="1" y="0"/>
                  </a:moveTo>
                  <a:lnTo>
                    <a:pt x="280" y="767"/>
                  </a:lnTo>
                  <a:lnTo>
                    <a:pt x="740" y="893"/>
                  </a:lnTo>
                  <a:lnTo>
                    <a:pt x="489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2"/>
            <p:cNvSpPr/>
            <p:nvPr/>
          </p:nvSpPr>
          <p:spPr>
            <a:xfrm>
              <a:off x="4415123" y="5699292"/>
              <a:ext cx="38139" cy="71499"/>
            </a:xfrm>
            <a:custGeom>
              <a:avLst/>
              <a:gdLst/>
              <a:ahLst/>
              <a:cxnLst/>
              <a:rect l="l" t="t" r="r" b="b"/>
              <a:pathLst>
                <a:path w="447" h="838" extrusionOk="0">
                  <a:moveTo>
                    <a:pt x="0" y="1"/>
                  </a:moveTo>
                  <a:lnTo>
                    <a:pt x="196" y="768"/>
                  </a:lnTo>
                  <a:lnTo>
                    <a:pt x="447" y="837"/>
                  </a:lnTo>
                  <a:lnTo>
                    <a:pt x="447" y="837"/>
                  </a:lnTo>
                  <a:lnTo>
                    <a:pt x="223" y="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2"/>
            <p:cNvSpPr/>
            <p:nvPr/>
          </p:nvSpPr>
          <p:spPr>
            <a:xfrm>
              <a:off x="4140216" y="5001870"/>
              <a:ext cx="373708" cy="501178"/>
            </a:xfrm>
            <a:custGeom>
              <a:avLst/>
              <a:gdLst/>
              <a:ahLst/>
              <a:cxnLst/>
              <a:rect l="l" t="t" r="r" b="b"/>
              <a:pathLst>
                <a:path w="4380" h="5874" extrusionOk="0">
                  <a:moveTo>
                    <a:pt x="4380" y="1"/>
                  </a:moveTo>
                  <a:lnTo>
                    <a:pt x="0" y="3293"/>
                  </a:lnTo>
                  <a:lnTo>
                    <a:pt x="0" y="5873"/>
                  </a:lnTo>
                  <a:lnTo>
                    <a:pt x="56" y="3334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2"/>
            <p:cNvSpPr/>
            <p:nvPr/>
          </p:nvSpPr>
          <p:spPr>
            <a:xfrm>
              <a:off x="4353180" y="4172198"/>
              <a:ext cx="398792" cy="528652"/>
            </a:xfrm>
            <a:custGeom>
              <a:avLst/>
              <a:gdLst/>
              <a:ahLst/>
              <a:cxnLst/>
              <a:rect l="l" t="t" r="r" b="b"/>
              <a:pathLst>
                <a:path w="4674" h="6196" extrusionOk="0">
                  <a:moveTo>
                    <a:pt x="473" y="0"/>
                  </a:moveTo>
                  <a:cubicBezTo>
                    <a:pt x="394" y="0"/>
                    <a:pt x="253" y="33"/>
                    <a:pt x="1" y="156"/>
                  </a:cubicBezTo>
                  <a:cubicBezTo>
                    <a:pt x="1" y="156"/>
                    <a:pt x="272" y="59"/>
                    <a:pt x="435" y="59"/>
                  </a:cubicBezTo>
                  <a:cubicBezTo>
                    <a:pt x="468" y="59"/>
                    <a:pt x="496" y="63"/>
                    <a:pt x="517" y="72"/>
                  </a:cubicBezTo>
                  <a:lnTo>
                    <a:pt x="4660" y="6196"/>
                  </a:lnTo>
                  <a:lnTo>
                    <a:pt x="4674" y="6196"/>
                  </a:lnTo>
                  <a:lnTo>
                    <a:pt x="573" y="44"/>
                  </a:lnTo>
                  <a:cubicBezTo>
                    <a:pt x="573" y="44"/>
                    <a:pt x="565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2"/>
            <p:cNvSpPr/>
            <p:nvPr/>
          </p:nvSpPr>
          <p:spPr>
            <a:xfrm>
              <a:off x="4538840" y="4694796"/>
              <a:ext cx="499984" cy="192912"/>
            </a:xfrm>
            <a:custGeom>
              <a:avLst/>
              <a:gdLst/>
              <a:ahLst/>
              <a:cxnLst/>
              <a:rect l="l" t="t" r="r" b="b"/>
              <a:pathLst>
                <a:path w="5860" h="2261" extrusionOk="0">
                  <a:moveTo>
                    <a:pt x="3432" y="1"/>
                  </a:moveTo>
                  <a:lnTo>
                    <a:pt x="1131" y="154"/>
                  </a:lnTo>
                  <a:lnTo>
                    <a:pt x="1" y="1661"/>
                  </a:lnTo>
                  <a:lnTo>
                    <a:pt x="1159" y="182"/>
                  </a:lnTo>
                  <a:lnTo>
                    <a:pt x="3418" y="71"/>
                  </a:lnTo>
                  <a:lnTo>
                    <a:pt x="5455" y="1745"/>
                  </a:lnTo>
                  <a:lnTo>
                    <a:pt x="5538" y="2107"/>
                  </a:lnTo>
                  <a:lnTo>
                    <a:pt x="5859" y="2261"/>
                  </a:lnTo>
                  <a:lnTo>
                    <a:pt x="5594" y="2093"/>
                  </a:lnTo>
                  <a:lnTo>
                    <a:pt x="5525" y="1745"/>
                  </a:lnTo>
                  <a:lnTo>
                    <a:pt x="3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2"/>
            <p:cNvSpPr/>
            <p:nvPr/>
          </p:nvSpPr>
          <p:spPr>
            <a:xfrm>
              <a:off x="5032770" y="4887624"/>
              <a:ext cx="6058" cy="207160"/>
            </a:xfrm>
            <a:custGeom>
              <a:avLst/>
              <a:gdLst/>
              <a:ahLst/>
              <a:cxnLst/>
              <a:rect l="l" t="t" r="r" b="b"/>
              <a:pathLst>
                <a:path w="71" h="2428" extrusionOk="0">
                  <a:moveTo>
                    <a:pt x="70" y="1"/>
                  </a:moveTo>
                  <a:lnTo>
                    <a:pt x="1" y="2428"/>
                  </a:lnTo>
                  <a:lnTo>
                    <a:pt x="70" y="24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2"/>
            <p:cNvSpPr/>
            <p:nvPr/>
          </p:nvSpPr>
          <p:spPr>
            <a:xfrm>
              <a:off x="4635254" y="5535047"/>
              <a:ext cx="666531" cy="179772"/>
            </a:xfrm>
            <a:custGeom>
              <a:avLst/>
              <a:gdLst/>
              <a:ahLst/>
              <a:cxnLst/>
              <a:rect l="l" t="t" r="r" b="b"/>
              <a:pathLst>
                <a:path w="7812" h="2107" extrusionOk="0">
                  <a:moveTo>
                    <a:pt x="2009" y="1"/>
                  </a:moveTo>
                  <a:lnTo>
                    <a:pt x="1" y="475"/>
                  </a:lnTo>
                  <a:lnTo>
                    <a:pt x="2009" y="43"/>
                  </a:lnTo>
                  <a:lnTo>
                    <a:pt x="7756" y="1451"/>
                  </a:lnTo>
                  <a:lnTo>
                    <a:pt x="7617" y="2107"/>
                  </a:lnTo>
                  <a:lnTo>
                    <a:pt x="7812" y="1437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2"/>
            <p:cNvSpPr/>
            <p:nvPr/>
          </p:nvSpPr>
          <p:spPr>
            <a:xfrm>
              <a:off x="4384151" y="6039642"/>
              <a:ext cx="875995" cy="314324"/>
            </a:xfrm>
            <a:custGeom>
              <a:avLst/>
              <a:gdLst/>
              <a:ahLst/>
              <a:cxnLst/>
              <a:rect l="l" t="t" r="r" b="b"/>
              <a:pathLst>
                <a:path w="10267" h="3684" extrusionOk="0">
                  <a:moveTo>
                    <a:pt x="2888" y="1"/>
                  </a:moveTo>
                  <a:lnTo>
                    <a:pt x="1" y="1354"/>
                  </a:lnTo>
                  <a:lnTo>
                    <a:pt x="1" y="1354"/>
                  </a:lnTo>
                  <a:lnTo>
                    <a:pt x="2902" y="57"/>
                  </a:lnTo>
                  <a:lnTo>
                    <a:pt x="10169" y="2540"/>
                  </a:lnTo>
                  <a:lnTo>
                    <a:pt x="10267" y="3683"/>
                  </a:lnTo>
                  <a:lnTo>
                    <a:pt x="10267" y="2512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2"/>
            <p:cNvSpPr/>
            <p:nvPr/>
          </p:nvSpPr>
          <p:spPr>
            <a:xfrm>
              <a:off x="4265127" y="5657655"/>
              <a:ext cx="1036668" cy="119537"/>
            </a:xfrm>
            <a:custGeom>
              <a:avLst/>
              <a:gdLst/>
              <a:ahLst/>
              <a:cxnLst/>
              <a:rect l="l" t="t" r="r" b="b"/>
              <a:pathLst>
                <a:path w="12150" h="1401" extrusionOk="0">
                  <a:moveTo>
                    <a:pt x="12150" y="0"/>
                  </a:moveTo>
                  <a:lnTo>
                    <a:pt x="12150" y="0"/>
                  </a:lnTo>
                  <a:cubicBezTo>
                    <a:pt x="8464" y="829"/>
                    <a:pt x="7241" y="1332"/>
                    <a:pt x="5858" y="1332"/>
                  </a:cubicBezTo>
                  <a:cubicBezTo>
                    <a:pt x="4635" y="1332"/>
                    <a:pt x="3288" y="938"/>
                    <a:pt x="1" y="28"/>
                  </a:cubicBezTo>
                  <a:lnTo>
                    <a:pt x="1" y="28"/>
                  </a:lnTo>
                  <a:cubicBezTo>
                    <a:pt x="3305" y="988"/>
                    <a:pt x="4647" y="1401"/>
                    <a:pt x="5856" y="1401"/>
                  </a:cubicBezTo>
                  <a:cubicBezTo>
                    <a:pt x="7230" y="1401"/>
                    <a:pt x="8433" y="868"/>
                    <a:pt x="1215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2"/>
            <p:cNvSpPr/>
            <p:nvPr/>
          </p:nvSpPr>
          <p:spPr>
            <a:xfrm>
              <a:off x="4736446" y="5586240"/>
              <a:ext cx="97693" cy="144108"/>
            </a:xfrm>
            <a:custGeom>
              <a:avLst/>
              <a:gdLst/>
              <a:ahLst/>
              <a:cxnLst/>
              <a:rect l="l" t="t" r="r" b="b"/>
              <a:pathLst>
                <a:path w="1145" h="1689" extrusionOk="0">
                  <a:moveTo>
                    <a:pt x="907" y="0"/>
                  </a:moveTo>
                  <a:lnTo>
                    <a:pt x="0" y="1591"/>
                  </a:lnTo>
                  <a:lnTo>
                    <a:pt x="363" y="1688"/>
                  </a:lnTo>
                  <a:lnTo>
                    <a:pt x="1144" y="5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2"/>
            <p:cNvSpPr/>
            <p:nvPr/>
          </p:nvSpPr>
          <p:spPr>
            <a:xfrm>
              <a:off x="4782861" y="5593408"/>
              <a:ext cx="82165" cy="140524"/>
            </a:xfrm>
            <a:custGeom>
              <a:avLst/>
              <a:gdLst/>
              <a:ahLst/>
              <a:cxnLst/>
              <a:rect l="l" t="t" r="r" b="b"/>
              <a:pathLst>
                <a:path w="963" h="1647" extrusionOk="0">
                  <a:moveTo>
                    <a:pt x="726" y="0"/>
                  </a:moveTo>
                  <a:lnTo>
                    <a:pt x="0" y="1646"/>
                  </a:lnTo>
                  <a:lnTo>
                    <a:pt x="0" y="1646"/>
                  </a:lnTo>
                  <a:lnTo>
                    <a:pt x="405" y="1534"/>
                  </a:lnTo>
                  <a:lnTo>
                    <a:pt x="963" y="7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2"/>
            <p:cNvSpPr/>
            <p:nvPr/>
          </p:nvSpPr>
          <p:spPr>
            <a:xfrm>
              <a:off x="4384151" y="5752874"/>
              <a:ext cx="3669" cy="402291"/>
            </a:xfrm>
            <a:custGeom>
              <a:avLst/>
              <a:gdLst/>
              <a:ahLst/>
              <a:cxnLst/>
              <a:rect l="l" t="t" r="r" b="b"/>
              <a:pathLst>
                <a:path w="43" h="4715" extrusionOk="0">
                  <a:moveTo>
                    <a:pt x="1" y="0"/>
                  </a:moveTo>
                  <a:lnTo>
                    <a:pt x="1" y="4715"/>
                  </a:lnTo>
                  <a:lnTo>
                    <a:pt x="42" y="470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2"/>
            <p:cNvSpPr/>
            <p:nvPr/>
          </p:nvSpPr>
          <p:spPr>
            <a:xfrm>
              <a:off x="4299683" y="5093506"/>
              <a:ext cx="216631" cy="540426"/>
            </a:xfrm>
            <a:custGeom>
              <a:avLst/>
              <a:gdLst/>
              <a:ahLst/>
              <a:cxnLst/>
              <a:rect l="l" t="t" r="r" b="b"/>
              <a:pathLst>
                <a:path w="2539" h="6334" extrusionOk="0">
                  <a:moveTo>
                    <a:pt x="2539" y="1"/>
                  </a:moveTo>
                  <a:lnTo>
                    <a:pt x="42" y="3293"/>
                  </a:lnTo>
                  <a:lnTo>
                    <a:pt x="0" y="5148"/>
                  </a:lnTo>
                  <a:lnTo>
                    <a:pt x="991" y="5720"/>
                  </a:lnTo>
                  <a:lnTo>
                    <a:pt x="991" y="6333"/>
                  </a:lnTo>
                  <a:lnTo>
                    <a:pt x="1005" y="6319"/>
                  </a:lnTo>
                  <a:lnTo>
                    <a:pt x="1046" y="5706"/>
                  </a:lnTo>
                  <a:lnTo>
                    <a:pt x="56" y="5120"/>
                  </a:lnTo>
                  <a:lnTo>
                    <a:pt x="98" y="3293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2"/>
            <p:cNvSpPr/>
            <p:nvPr/>
          </p:nvSpPr>
          <p:spPr>
            <a:xfrm>
              <a:off x="4097299" y="6044420"/>
              <a:ext cx="1154570" cy="382155"/>
            </a:xfrm>
            <a:custGeom>
              <a:avLst/>
              <a:gdLst/>
              <a:ahLst/>
              <a:cxnLst/>
              <a:rect l="l" t="t" r="r" b="b"/>
              <a:pathLst>
                <a:path w="13532" h="4479" extrusionOk="0">
                  <a:moveTo>
                    <a:pt x="6264" y="1"/>
                  </a:moveTo>
                  <a:lnTo>
                    <a:pt x="3363" y="1298"/>
                  </a:lnTo>
                  <a:lnTo>
                    <a:pt x="1" y="266"/>
                  </a:lnTo>
                  <a:lnTo>
                    <a:pt x="2986" y="2484"/>
                  </a:lnTo>
                  <a:lnTo>
                    <a:pt x="8105" y="4478"/>
                  </a:lnTo>
                  <a:lnTo>
                    <a:pt x="13531" y="2484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2"/>
            <p:cNvSpPr/>
            <p:nvPr/>
          </p:nvSpPr>
          <p:spPr>
            <a:xfrm>
              <a:off x="4889940" y="5238724"/>
              <a:ext cx="380960" cy="283352"/>
            </a:xfrm>
            <a:custGeom>
              <a:avLst/>
              <a:gdLst/>
              <a:ahLst/>
              <a:cxnLst/>
              <a:rect l="l" t="t" r="r" b="b"/>
              <a:pathLst>
                <a:path w="4465" h="3321" extrusionOk="0">
                  <a:moveTo>
                    <a:pt x="4130" y="0"/>
                  </a:moveTo>
                  <a:cubicBezTo>
                    <a:pt x="3418" y="572"/>
                    <a:pt x="336" y="2428"/>
                    <a:pt x="1" y="3320"/>
                  </a:cubicBezTo>
                  <a:cubicBezTo>
                    <a:pt x="391" y="3223"/>
                    <a:pt x="768" y="3097"/>
                    <a:pt x="1117" y="2902"/>
                  </a:cubicBezTo>
                  <a:cubicBezTo>
                    <a:pt x="1912" y="2316"/>
                    <a:pt x="3641" y="1033"/>
                    <a:pt x="4464" y="433"/>
                  </a:cubicBezTo>
                  <a:lnTo>
                    <a:pt x="4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2"/>
            <p:cNvSpPr/>
            <p:nvPr/>
          </p:nvSpPr>
          <p:spPr>
            <a:xfrm>
              <a:off x="4887551" y="5233946"/>
              <a:ext cx="386933" cy="290519"/>
            </a:xfrm>
            <a:custGeom>
              <a:avLst/>
              <a:gdLst/>
              <a:ahLst/>
              <a:cxnLst/>
              <a:rect l="l" t="t" r="r" b="b"/>
              <a:pathLst>
                <a:path w="4535" h="3405" extrusionOk="0">
                  <a:moveTo>
                    <a:pt x="4171" y="84"/>
                  </a:moveTo>
                  <a:lnTo>
                    <a:pt x="4464" y="489"/>
                  </a:lnTo>
                  <a:lnTo>
                    <a:pt x="1117" y="2958"/>
                  </a:lnTo>
                  <a:cubicBezTo>
                    <a:pt x="810" y="3125"/>
                    <a:pt x="475" y="3251"/>
                    <a:pt x="126" y="3334"/>
                  </a:cubicBezTo>
                  <a:lnTo>
                    <a:pt x="112" y="3306"/>
                  </a:lnTo>
                  <a:cubicBezTo>
                    <a:pt x="545" y="2372"/>
                    <a:pt x="3446" y="698"/>
                    <a:pt x="4171" y="84"/>
                  </a:cubicBezTo>
                  <a:close/>
                  <a:moveTo>
                    <a:pt x="4171" y="1"/>
                  </a:moveTo>
                  <a:cubicBezTo>
                    <a:pt x="3362" y="684"/>
                    <a:pt x="475" y="2302"/>
                    <a:pt x="1" y="3376"/>
                  </a:cubicBezTo>
                  <a:lnTo>
                    <a:pt x="15" y="3404"/>
                  </a:lnTo>
                  <a:cubicBezTo>
                    <a:pt x="1173" y="3306"/>
                    <a:pt x="3641" y="1047"/>
                    <a:pt x="4534" y="503"/>
                  </a:cubicBezTo>
                  <a:lnTo>
                    <a:pt x="4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2"/>
            <p:cNvSpPr/>
            <p:nvPr/>
          </p:nvSpPr>
          <p:spPr>
            <a:xfrm>
              <a:off x="4900691" y="5305360"/>
              <a:ext cx="321406" cy="208355"/>
            </a:xfrm>
            <a:custGeom>
              <a:avLst/>
              <a:gdLst/>
              <a:ahLst/>
              <a:cxnLst/>
              <a:rect l="l" t="t" r="r" b="b"/>
              <a:pathLst>
                <a:path w="3767" h="2442" extrusionOk="0">
                  <a:moveTo>
                    <a:pt x="0" y="2442"/>
                  </a:moveTo>
                  <a:cubicBezTo>
                    <a:pt x="168" y="1842"/>
                    <a:pt x="2469" y="377"/>
                    <a:pt x="2985" y="1"/>
                  </a:cubicBezTo>
                  <a:lnTo>
                    <a:pt x="3766" y="1"/>
                  </a:lnTo>
                  <a:cubicBezTo>
                    <a:pt x="3027" y="475"/>
                    <a:pt x="949" y="2344"/>
                    <a:pt x="0" y="2442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2"/>
            <p:cNvSpPr/>
            <p:nvPr/>
          </p:nvSpPr>
          <p:spPr>
            <a:xfrm>
              <a:off x="4929701" y="5484451"/>
              <a:ext cx="5119" cy="4351"/>
            </a:xfrm>
            <a:custGeom>
              <a:avLst/>
              <a:gdLst/>
              <a:ahLst/>
              <a:cxnLst/>
              <a:rect l="l" t="t" r="r" b="b"/>
              <a:pathLst>
                <a:path w="60" h="51" extrusionOk="0">
                  <a:moveTo>
                    <a:pt x="32" y="0"/>
                  </a:moveTo>
                  <a:cubicBezTo>
                    <a:pt x="23" y="0"/>
                    <a:pt x="14" y="6"/>
                    <a:pt x="9" y="22"/>
                  </a:cubicBezTo>
                  <a:cubicBezTo>
                    <a:pt x="0" y="39"/>
                    <a:pt x="13" y="51"/>
                    <a:pt x="27" y="51"/>
                  </a:cubicBezTo>
                  <a:cubicBezTo>
                    <a:pt x="36" y="51"/>
                    <a:pt x="46" y="46"/>
                    <a:pt x="51" y="36"/>
                  </a:cubicBezTo>
                  <a:cubicBezTo>
                    <a:pt x="60" y="18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2"/>
            <p:cNvSpPr/>
            <p:nvPr/>
          </p:nvSpPr>
          <p:spPr>
            <a:xfrm>
              <a:off x="5006149" y="5433343"/>
              <a:ext cx="15187" cy="11689"/>
            </a:xfrm>
            <a:custGeom>
              <a:avLst/>
              <a:gdLst/>
              <a:ahLst/>
              <a:cxnLst/>
              <a:rect l="l" t="t" r="r" b="b"/>
              <a:pathLst>
                <a:path w="178" h="137" extrusionOk="0">
                  <a:moveTo>
                    <a:pt x="89" y="0"/>
                  </a:moveTo>
                  <a:cubicBezTo>
                    <a:pt x="64" y="0"/>
                    <a:pt x="39" y="11"/>
                    <a:pt x="20" y="35"/>
                  </a:cubicBezTo>
                  <a:cubicBezTo>
                    <a:pt x="1" y="92"/>
                    <a:pt x="53" y="136"/>
                    <a:pt x="102" y="136"/>
                  </a:cubicBezTo>
                  <a:cubicBezTo>
                    <a:pt x="124" y="136"/>
                    <a:pt x="146" y="127"/>
                    <a:pt x="159" y="105"/>
                  </a:cubicBezTo>
                  <a:cubicBezTo>
                    <a:pt x="177" y="40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2"/>
            <p:cNvSpPr/>
            <p:nvPr/>
          </p:nvSpPr>
          <p:spPr>
            <a:xfrm>
              <a:off x="4970570" y="5441108"/>
              <a:ext cx="15017" cy="11348"/>
            </a:xfrm>
            <a:custGeom>
              <a:avLst/>
              <a:gdLst/>
              <a:ahLst/>
              <a:cxnLst/>
              <a:rect l="l" t="t" r="r" b="b"/>
              <a:pathLst>
                <a:path w="176" h="133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3"/>
                    <a:pt x="93" y="133"/>
                  </a:cubicBezTo>
                  <a:cubicBezTo>
                    <a:pt x="118" y="133"/>
                    <a:pt x="143" y="122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2"/>
            <p:cNvSpPr/>
            <p:nvPr/>
          </p:nvSpPr>
          <p:spPr>
            <a:xfrm>
              <a:off x="4990365" y="5450578"/>
              <a:ext cx="14334" cy="11945"/>
            </a:xfrm>
            <a:custGeom>
              <a:avLst/>
              <a:gdLst/>
              <a:ahLst/>
              <a:cxnLst/>
              <a:rect l="l" t="t" r="r" b="b"/>
              <a:pathLst>
                <a:path w="168" h="140" extrusionOk="0">
                  <a:moveTo>
                    <a:pt x="80" y="1"/>
                  </a:moveTo>
                  <a:cubicBezTo>
                    <a:pt x="55" y="1"/>
                    <a:pt x="29" y="13"/>
                    <a:pt x="9" y="42"/>
                  </a:cubicBezTo>
                  <a:cubicBezTo>
                    <a:pt x="0" y="97"/>
                    <a:pt x="44" y="139"/>
                    <a:pt x="88" y="139"/>
                  </a:cubicBezTo>
                  <a:cubicBezTo>
                    <a:pt x="111" y="139"/>
                    <a:pt x="134" y="127"/>
                    <a:pt x="149" y="98"/>
                  </a:cubicBezTo>
                  <a:cubicBezTo>
                    <a:pt x="167" y="43"/>
                    <a:pt x="126" y="1"/>
                    <a:pt x="80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2"/>
            <p:cNvSpPr/>
            <p:nvPr/>
          </p:nvSpPr>
          <p:spPr>
            <a:xfrm>
              <a:off x="4964597" y="5462524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9" y="0"/>
                  </a:moveTo>
                  <a:cubicBezTo>
                    <a:pt x="64" y="0"/>
                    <a:pt x="38" y="12"/>
                    <a:pt x="18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3" y="127"/>
                    <a:pt x="158" y="97"/>
                  </a:cubicBezTo>
                  <a:cubicBezTo>
                    <a:pt x="176" y="43"/>
                    <a:pt x="135" y="0"/>
                    <a:pt x="8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2"/>
            <p:cNvSpPr/>
            <p:nvPr/>
          </p:nvSpPr>
          <p:spPr>
            <a:xfrm>
              <a:off x="5015790" y="5408941"/>
              <a:ext cx="15017" cy="11945"/>
            </a:xfrm>
            <a:custGeom>
              <a:avLst/>
              <a:gdLst/>
              <a:ahLst/>
              <a:cxnLst/>
              <a:rect l="l" t="t" r="r" b="b"/>
              <a:pathLst>
                <a:path w="176" h="140" extrusionOk="0">
                  <a:moveTo>
                    <a:pt x="82" y="1"/>
                  </a:moveTo>
                  <a:cubicBezTo>
                    <a:pt x="58" y="1"/>
                    <a:pt x="33" y="13"/>
                    <a:pt x="18" y="42"/>
                  </a:cubicBezTo>
                  <a:cubicBezTo>
                    <a:pt x="0" y="96"/>
                    <a:pt x="47" y="139"/>
                    <a:pt x="93" y="139"/>
                  </a:cubicBezTo>
                  <a:cubicBezTo>
                    <a:pt x="118" y="139"/>
                    <a:pt x="143" y="127"/>
                    <a:pt x="158" y="98"/>
                  </a:cubicBezTo>
                  <a:cubicBezTo>
                    <a:pt x="176" y="43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2"/>
            <p:cNvSpPr/>
            <p:nvPr/>
          </p:nvSpPr>
          <p:spPr>
            <a:xfrm>
              <a:off x="5048298" y="5406638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4" y="0"/>
                  </a:moveTo>
                  <a:cubicBezTo>
                    <a:pt x="68" y="0"/>
                    <a:pt x="42" y="13"/>
                    <a:pt x="28" y="41"/>
                  </a:cubicBezTo>
                  <a:cubicBezTo>
                    <a:pt x="0" y="105"/>
                    <a:pt x="51" y="152"/>
                    <a:pt x="102" y="152"/>
                  </a:cubicBezTo>
                  <a:cubicBezTo>
                    <a:pt x="127" y="152"/>
                    <a:pt x="153" y="139"/>
                    <a:pt x="167" y="111"/>
                  </a:cubicBezTo>
                  <a:cubicBezTo>
                    <a:pt x="195" y="46"/>
                    <a:pt x="144" y="0"/>
                    <a:pt x="9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2"/>
            <p:cNvSpPr/>
            <p:nvPr/>
          </p:nvSpPr>
          <p:spPr>
            <a:xfrm>
              <a:off x="5047786" y="5388123"/>
              <a:ext cx="14419" cy="11689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79" y="0"/>
                  </a:moveTo>
                  <a:cubicBezTo>
                    <a:pt x="57" y="0"/>
                    <a:pt x="34" y="11"/>
                    <a:pt x="20" y="35"/>
                  </a:cubicBezTo>
                  <a:cubicBezTo>
                    <a:pt x="1" y="92"/>
                    <a:pt x="47" y="136"/>
                    <a:pt x="96" y="136"/>
                  </a:cubicBezTo>
                  <a:cubicBezTo>
                    <a:pt x="118" y="136"/>
                    <a:pt x="142" y="127"/>
                    <a:pt x="159" y="105"/>
                  </a:cubicBezTo>
                  <a:cubicBezTo>
                    <a:pt x="169" y="40"/>
                    <a:pt x="123" y="0"/>
                    <a:pt x="79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62"/>
            <p:cNvSpPr/>
            <p:nvPr/>
          </p:nvSpPr>
          <p:spPr>
            <a:xfrm>
              <a:off x="5076454" y="5363721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9" y="1"/>
                  </a:moveTo>
                  <a:cubicBezTo>
                    <a:pt x="64" y="1"/>
                    <a:pt x="38" y="13"/>
                    <a:pt x="19" y="42"/>
                  </a:cubicBezTo>
                  <a:cubicBezTo>
                    <a:pt x="0" y="96"/>
                    <a:pt x="47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5" y="1"/>
                    <a:pt x="89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62"/>
            <p:cNvSpPr/>
            <p:nvPr/>
          </p:nvSpPr>
          <p:spPr>
            <a:xfrm>
              <a:off x="5092324" y="5376263"/>
              <a:ext cx="16638" cy="12969"/>
            </a:xfrm>
            <a:custGeom>
              <a:avLst/>
              <a:gdLst/>
              <a:ahLst/>
              <a:cxnLst/>
              <a:rect l="l" t="t" r="r" b="b"/>
              <a:pathLst>
                <a:path w="195" h="152" extrusionOk="0">
                  <a:moveTo>
                    <a:pt x="95" y="1"/>
                  </a:moveTo>
                  <a:cubicBezTo>
                    <a:pt x="69" y="1"/>
                    <a:pt x="42" y="14"/>
                    <a:pt x="28" y="48"/>
                  </a:cubicBezTo>
                  <a:cubicBezTo>
                    <a:pt x="1" y="103"/>
                    <a:pt x="51" y="152"/>
                    <a:pt x="100" y="152"/>
                  </a:cubicBezTo>
                  <a:cubicBezTo>
                    <a:pt x="127" y="152"/>
                    <a:pt x="153" y="138"/>
                    <a:pt x="167" y="104"/>
                  </a:cubicBezTo>
                  <a:cubicBezTo>
                    <a:pt x="195" y="49"/>
                    <a:pt x="145" y="1"/>
                    <a:pt x="9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2"/>
            <p:cNvSpPr/>
            <p:nvPr/>
          </p:nvSpPr>
          <p:spPr>
            <a:xfrm>
              <a:off x="5118092" y="5351861"/>
              <a:ext cx="15102" cy="11860"/>
            </a:xfrm>
            <a:custGeom>
              <a:avLst/>
              <a:gdLst/>
              <a:ahLst/>
              <a:cxnLst/>
              <a:rect l="l" t="t" r="r" b="b"/>
              <a:pathLst>
                <a:path w="177" h="139" extrusionOk="0">
                  <a:moveTo>
                    <a:pt x="83" y="0"/>
                  </a:moveTo>
                  <a:cubicBezTo>
                    <a:pt x="58" y="0"/>
                    <a:pt x="33" y="12"/>
                    <a:pt x="19" y="41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6"/>
                    <a:pt x="158" y="97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2"/>
            <p:cNvSpPr/>
            <p:nvPr/>
          </p:nvSpPr>
          <p:spPr>
            <a:xfrm>
              <a:off x="5141896" y="5341110"/>
              <a:ext cx="15102" cy="11945"/>
            </a:xfrm>
            <a:custGeom>
              <a:avLst/>
              <a:gdLst/>
              <a:ahLst/>
              <a:cxnLst/>
              <a:rect l="l" t="t" r="r" b="b"/>
              <a:pathLst>
                <a:path w="177" h="140" extrusionOk="0">
                  <a:moveTo>
                    <a:pt x="83" y="0"/>
                  </a:moveTo>
                  <a:cubicBezTo>
                    <a:pt x="58" y="0"/>
                    <a:pt x="33" y="13"/>
                    <a:pt x="19" y="42"/>
                  </a:cubicBezTo>
                  <a:cubicBezTo>
                    <a:pt x="1" y="96"/>
                    <a:pt x="48" y="139"/>
                    <a:pt x="94" y="139"/>
                  </a:cubicBezTo>
                  <a:cubicBezTo>
                    <a:pt x="119" y="139"/>
                    <a:pt x="144" y="127"/>
                    <a:pt x="158" y="98"/>
                  </a:cubicBezTo>
                  <a:cubicBezTo>
                    <a:pt x="176" y="43"/>
                    <a:pt x="130" y="0"/>
                    <a:pt x="83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2"/>
            <p:cNvSpPr/>
            <p:nvPr/>
          </p:nvSpPr>
          <p:spPr>
            <a:xfrm>
              <a:off x="5073639" y="5387611"/>
              <a:ext cx="8788" cy="6996"/>
            </a:xfrm>
            <a:custGeom>
              <a:avLst/>
              <a:gdLst/>
              <a:ahLst/>
              <a:cxnLst/>
              <a:rect l="l" t="t" r="r" b="b"/>
              <a:pathLst>
                <a:path w="103" h="82" extrusionOk="0">
                  <a:moveTo>
                    <a:pt x="48" y="0"/>
                  </a:moveTo>
                  <a:cubicBezTo>
                    <a:pt x="34" y="0"/>
                    <a:pt x="19" y="8"/>
                    <a:pt x="10" y="27"/>
                  </a:cubicBezTo>
                  <a:cubicBezTo>
                    <a:pt x="1" y="54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03" y="27"/>
                    <a:pt x="76" y="0"/>
                    <a:pt x="48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2"/>
            <p:cNvSpPr/>
            <p:nvPr/>
          </p:nvSpPr>
          <p:spPr>
            <a:xfrm>
              <a:off x="5103758" y="536474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0"/>
                  </a:moveTo>
                  <a:cubicBezTo>
                    <a:pt x="47" y="0"/>
                    <a:pt x="30" y="9"/>
                    <a:pt x="19" y="30"/>
                  </a:cubicBezTo>
                  <a:cubicBezTo>
                    <a:pt x="1" y="67"/>
                    <a:pt x="32" y="98"/>
                    <a:pt x="63" y="98"/>
                  </a:cubicBezTo>
                  <a:cubicBezTo>
                    <a:pt x="78" y="98"/>
                    <a:pt x="94" y="90"/>
                    <a:pt x="103" y="72"/>
                  </a:cubicBezTo>
                  <a:cubicBezTo>
                    <a:pt x="121" y="28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2"/>
            <p:cNvSpPr/>
            <p:nvPr/>
          </p:nvSpPr>
          <p:spPr>
            <a:xfrm>
              <a:off x="5122443" y="5334029"/>
              <a:ext cx="9556" cy="7082"/>
            </a:xfrm>
            <a:custGeom>
              <a:avLst/>
              <a:gdLst/>
              <a:ahLst/>
              <a:cxnLst/>
              <a:rect l="l" t="t" r="r" b="b"/>
              <a:pathLst>
                <a:path w="112" h="83" extrusionOk="0">
                  <a:moveTo>
                    <a:pt x="52" y="0"/>
                  </a:moveTo>
                  <a:cubicBezTo>
                    <a:pt x="36" y="0"/>
                    <a:pt x="19" y="8"/>
                    <a:pt x="10" y="27"/>
                  </a:cubicBezTo>
                  <a:cubicBezTo>
                    <a:pt x="1" y="55"/>
                    <a:pt x="27" y="82"/>
                    <a:pt x="55" y="82"/>
                  </a:cubicBezTo>
                  <a:cubicBezTo>
                    <a:pt x="69" y="82"/>
                    <a:pt x="84" y="74"/>
                    <a:pt x="93" y="55"/>
                  </a:cubicBezTo>
                  <a:cubicBezTo>
                    <a:pt x="112" y="28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2"/>
            <p:cNvSpPr/>
            <p:nvPr/>
          </p:nvSpPr>
          <p:spPr>
            <a:xfrm>
              <a:off x="5146589" y="5320974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0" y="0"/>
                  </a:moveTo>
                  <a:cubicBezTo>
                    <a:pt x="44" y="0"/>
                    <a:pt x="29" y="8"/>
                    <a:pt x="20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7"/>
                    <a:pt x="103" y="69"/>
                  </a:cubicBezTo>
                  <a:cubicBezTo>
                    <a:pt x="122" y="31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2"/>
            <p:cNvSpPr/>
            <p:nvPr/>
          </p:nvSpPr>
          <p:spPr>
            <a:xfrm>
              <a:off x="5171674" y="5324558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0"/>
                  </a:moveTo>
                  <a:cubicBezTo>
                    <a:pt x="37" y="0"/>
                    <a:pt x="23" y="8"/>
                    <a:pt x="19" y="27"/>
                  </a:cubicBezTo>
                  <a:cubicBezTo>
                    <a:pt x="1" y="71"/>
                    <a:pt x="28" y="98"/>
                    <a:pt x="57" y="98"/>
                  </a:cubicBezTo>
                  <a:cubicBezTo>
                    <a:pt x="74" y="98"/>
                    <a:pt x="92" y="89"/>
                    <a:pt x="102" y="69"/>
                  </a:cubicBezTo>
                  <a:cubicBezTo>
                    <a:pt x="121" y="31"/>
                    <a:pt x="84" y="0"/>
                    <a:pt x="53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2"/>
            <p:cNvSpPr/>
            <p:nvPr/>
          </p:nvSpPr>
          <p:spPr>
            <a:xfrm>
              <a:off x="5156231" y="5337953"/>
              <a:ext cx="10239" cy="8191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4" y="1"/>
                  </a:moveTo>
                  <a:cubicBezTo>
                    <a:pt x="47" y="1"/>
                    <a:pt x="29" y="11"/>
                    <a:pt x="18" y="37"/>
                  </a:cubicBezTo>
                  <a:cubicBezTo>
                    <a:pt x="1" y="72"/>
                    <a:pt x="26" y="95"/>
                    <a:pt x="55" y="95"/>
                  </a:cubicBezTo>
                  <a:cubicBezTo>
                    <a:pt x="72" y="95"/>
                    <a:pt x="91" y="86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2"/>
            <p:cNvSpPr/>
            <p:nvPr/>
          </p:nvSpPr>
          <p:spPr>
            <a:xfrm>
              <a:off x="5157340" y="5324216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64" y="1"/>
                  </a:moveTo>
                  <a:cubicBezTo>
                    <a:pt x="47" y="1"/>
                    <a:pt x="29" y="10"/>
                    <a:pt x="19" y="31"/>
                  </a:cubicBezTo>
                  <a:cubicBezTo>
                    <a:pt x="1" y="68"/>
                    <a:pt x="32" y="99"/>
                    <a:pt x="63" y="99"/>
                  </a:cubicBezTo>
                  <a:cubicBezTo>
                    <a:pt x="78" y="99"/>
                    <a:pt x="94" y="91"/>
                    <a:pt x="103" y="73"/>
                  </a:cubicBezTo>
                  <a:cubicBezTo>
                    <a:pt x="120" y="28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2"/>
            <p:cNvSpPr/>
            <p:nvPr/>
          </p:nvSpPr>
          <p:spPr>
            <a:xfrm>
              <a:off x="5132340" y="5336418"/>
              <a:ext cx="10409" cy="8191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59" y="1"/>
                  </a:moveTo>
                  <a:cubicBezTo>
                    <a:pt x="44" y="1"/>
                    <a:pt x="28" y="9"/>
                    <a:pt x="19" y="27"/>
                  </a:cubicBezTo>
                  <a:cubicBezTo>
                    <a:pt x="1" y="64"/>
                    <a:pt x="32" y="95"/>
                    <a:pt x="63" y="95"/>
                  </a:cubicBezTo>
                  <a:cubicBezTo>
                    <a:pt x="78" y="95"/>
                    <a:pt x="94" y="88"/>
                    <a:pt x="103" y="69"/>
                  </a:cubicBezTo>
                  <a:cubicBezTo>
                    <a:pt x="121" y="32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2"/>
            <p:cNvSpPr/>
            <p:nvPr/>
          </p:nvSpPr>
          <p:spPr>
            <a:xfrm>
              <a:off x="5178841" y="5315002"/>
              <a:ext cx="10324" cy="7850"/>
            </a:xfrm>
            <a:custGeom>
              <a:avLst/>
              <a:gdLst/>
              <a:ahLst/>
              <a:cxnLst/>
              <a:rect l="l" t="t" r="r" b="b"/>
              <a:pathLst>
                <a:path w="121" h="92" extrusionOk="0">
                  <a:moveTo>
                    <a:pt x="60" y="0"/>
                  </a:moveTo>
                  <a:cubicBezTo>
                    <a:pt x="44" y="0"/>
                    <a:pt x="28" y="8"/>
                    <a:pt x="18" y="27"/>
                  </a:cubicBezTo>
                  <a:cubicBezTo>
                    <a:pt x="1" y="62"/>
                    <a:pt x="33" y="92"/>
                    <a:pt x="62" y="92"/>
                  </a:cubicBezTo>
                  <a:cubicBezTo>
                    <a:pt x="80" y="92"/>
                    <a:pt x="97" y="81"/>
                    <a:pt x="102" y="55"/>
                  </a:cubicBezTo>
                  <a:cubicBezTo>
                    <a:pt x="120" y="28"/>
                    <a:pt x="91" y="0"/>
                    <a:pt x="60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2"/>
            <p:cNvSpPr/>
            <p:nvPr/>
          </p:nvSpPr>
          <p:spPr>
            <a:xfrm>
              <a:off x="5195479" y="5310224"/>
              <a:ext cx="10324" cy="8447"/>
            </a:xfrm>
            <a:custGeom>
              <a:avLst/>
              <a:gdLst/>
              <a:ahLst/>
              <a:cxnLst/>
              <a:rect l="l" t="t" r="r" b="b"/>
              <a:pathLst>
                <a:path w="121" h="99" extrusionOk="0">
                  <a:moveTo>
                    <a:pt x="53" y="1"/>
                  </a:moveTo>
                  <a:cubicBezTo>
                    <a:pt x="37" y="1"/>
                    <a:pt x="23" y="9"/>
                    <a:pt x="18" y="27"/>
                  </a:cubicBezTo>
                  <a:cubicBezTo>
                    <a:pt x="1" y="71"/>
                    <a:pt x="28" y="99"/>
                    <a:pt x="57" y="99"/>
                  </a:cubicBezTo>
                  <a:cubicBezTo>
                    <a:pt x="74" y="99"/>
                    <a:pt x="92" y="90"/>
                    <a:pt x="102" y="69"/>
                  </a:cubicBezTo>
                  <a:cubicBezTo>
                    <a:pt x="121" y="32"/>
                    <a:pt x="84" y="1"/>
                    <a:pt x="53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2"/>
            <p:cNvSpPr/>
            <p:nvPr/>
          </p:nvSpPr>
          <p:spPr>
            <a:xfrm>
              <a:off x="5066984" y="5399812"/>
              <a:ext cx="10239" cy="8703"/>
            </a:xfrm>
            <a:custGeom>
              <a:avLst/>
              <a:gdLst/>
              <a:ahLst/>
              <a:cxnLst/>
              <a:rect l="l" t="t" r="r" b="b"/>
              <a:pathLst>
                <a:path w="120" h="102" extrusionOk="0">
                  <a:moveTo>
                    <a:pt x="64" y="1"/>
                  </a:moveTo>
                  <a:cubicBezTo>
                    <a:pt x="47" y="1"/>
                    <a:pt x="28" y="11"/>
                    <a:pt x="18" y="37"/>
                  </a:cubicBezTo>
                  <a:cubicBezTo>
                    <a:pt x="1" y="72"/>
                    <a:pt x="27" y="102"/>
                    <a:pt x="56" y="102"/>
                  </a:cubicBezTo>
                  <a:cubicBezTo>
                    <a:pt x="73" y="102"/>
                    <a:pt x="91" y="91"/>
                    <a:pt x="102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2"/>
            <p:cNvSpPr/>
            <p:nvPr/>
          </p:nvSpPr>
          <p:spPr>
            <a:xfrm>
              <a:off x="5097956" y="5356980"/>
              <a:ext cx="10153" cy="8703"/>
            </a:xfrm>
            <a:custGeom>
              <a:avLst/>
              <a:gdLst/>
              <a:ahLst/>
              <a:cxnLst/>
              <a:rect l="l" t="t" r="r" b="b"/>
              <a:pathLst>
                <a:path w="119" h="102" extrusionOk="0">
                  <a:moveTo>
                    <a:pt x="64" y="1"/>
                  </a:moveTo>
                  <a:cubicBezTo>
                    <a:pt x="46" y="1"/>
                    <a:pt x="28" y="11"/>
                    <a:pt x="18" y="37"/>
                  </a:cubicBezTo>
                  <a:cubicBezTo>
                    <a:pt x="0" y="72"/>
                    <a:pt x="27" y="102"/>
                    <a:pt x="55" y="102"/>
                  </a:cubicBezTo>
                  <a:cubicBezTo>
                    <a:pt x="73" y="102"/>
                    <a:pt x="91" y="91"/>
                    <a:pt x="101" y="65"/>
                  </a:cubicBezTo>
                  <a:cubicBezTo>
                    <a:pt x="119" y="30"/>
                    <a:pt x="93" y="1"/>
                    <a:pt x="64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2"/>
            <p:cNvSpPr/>
            <p:nvPr/>
          </p:nvSpPr>
          <p:spPr>
            <a:xfrm>
              <a:off x="5034391" y="5410733"/>
              <a:ext cx="8788" cy="7679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47" y="1"/>
                  </a:moveTo>
                  <a:cubicBezTo>
                    <a:pt x="33" y="1"/>
                    <a:pt x="19" y="7"/>
                    <a:pt x="9" y="21"/>
                  </a:cubicBezTo>
                  <a:cubicBezTo>
                    <a:pt x="0" y="58"/>
                    <a:pt x="28" y="89"/>
                    <a:pt x="56" y="89"/>
                  </a:cubicBezTo>
                  <a:cubicBezTo>
                    <a:pt x="70" y="89"/>
                    <a:pt x="84" y="81"/>
                    <a:pt x="93" y="63"/>
                  </a:cubicBezTo>
                  <a:cubicBezTo>
                    <a:pt x="102" y="26"/>
                    <a:pt x="75" y="1"/>
                    <a:pt x="47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2"/>
            <p:cNvSpPr/>
            <p:nvPr/>
          </p:nvSpPr>
          <p:spPr>
            <a:xfrm>
              <a:off x="5154780" y="5301350"/>
              <a:ext cx="69196" cy="7679"/>
            </a:xfrm>
            <a:custGeom>
              <a:avLst/>
              <a:gdLst/>
              <a:ahLst/>
              <a:cxnLst/>
              <a:rect l="l" t="t" r="r" b="b"/>
              <a:pathLst>
                <a:path w="811" h="90" extrusionOk="0">
                  <a:moveTo>
                    <a:pt x="375" y="0"/>
                  </a:moveTo>
                  <a:cubicBezTo>
                    <a:pt x="184" y="0"/>
                    <a:pt x="1" y="15"/>
                    <a:pt x="7" y="48"/>
                  </a:cubicBezTo>
                  <a:cubicBezTo>
                    <a:pt x="0" y="75"/>
                    <a:pt x="196" y="89"/>
                    <a:pt x="393" y="89"/>
                  </a:cubicBezTo>
                  <a:cubicBezTo>
                    <a:pt x="590" y="89"/>
                    <a:pt x="788" y="75"/>
                    <a:pt x="788" y="48"/>
                  </a:cubicBezTo>
                  <a:cubicBezTo>
                    <a:pt x="810" y="18"/>
                    <a:pt x="588" y="0"/>
                    <a:pt x="375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2"/>
            <p:cNvSpPr/>
            <p:nvPr/>
          </p:nvSpPr>
          <p:spPr>
            <a:xfrm>
              <a:off x="4803083" y="5530269"/>
              <a:ext cx="132163" cy="154858"/>
            </a:xfrm>
            <a:custGeom>
              <a:avLst/>
              <a:gdLst/>
              <a:ahLst/>
              <a:cxnLst/>
              <a:rect l="l" t="t" r="r" b="b"/>
              <a:pathLst>
                <a:path w="1549" h="1815" extrusionOk="0">
                  <a:moveTo>
                    <a:pt x="1033" y="1"/>
                  </a:moveTo>
                  <a:cubicBezTo>
                    <a:pt x="1033" y="1"/>
                    <a:pt x="977" y="126"/>
                    <a:pt x="1256" y="880"/>
                  </a:cubicBezTo>
                  <a:cubicBezTo>
                    <a:pt x="1549" y="1563"/>
                    <a:pt x="796" y="1814"/>
                    <a:pt x="447" y="1424"/>
                  </a:cubicBezTo>
                  <a:cubicBezTo>
                    <a:pt x="0" y="1047"/>
                    <a:pt x="1172" y="57"/>
                    <a:pt x="1033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6" name="Google Shape;6646;p62"/>
            <p:cNvGrpSpPr/>
            <p:nvPr/>
          </p:nvGrpSpPr>
          <p:grpSpPr>
            <a:xfrm>
              <a:off x="5070994" y="5320633"/>
              <a:ext cx="93854" cy="74230"/>
              <a:chOff x="1800064" y="3660314"/>
              <a:chExt cx="85454" cy="67586"/>
            </a:xfrm>
          </p:grpSpPr>
          <p:sp>
            <p:nvSpPr>
              <p:cNvPr id="6647" name="Google Shape;6647;p62"/>
              <p:cNvSpPr/>
              <p:nvPr/>
            </p:nvSpPr>
            <p:spPr>
              <a:xfrm>
                <a:off x="1866175" y="3660314"/>
                <a:ext cx="19344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56" extrusionOk="0">
                    <a:moveTo>
                      <a:pt x="32" y="1"/>
                    </a:moveTo>
                    <a:cubicBezTo>
                      <a:pt x="30" y="1"/>
                      <a:pt x="28" y="2"/>
                      <a:pt x="27" y="3"/>
                    </a:cubicBezTo>
                    <a:cubicBezTo>
                      <a:pt x="0" y="3"/>
                      <a:pt x="189" y="256"/>
                      <a:pt x="219" y="256"/>
                    </a:cubicBezTo>
                    <a:cubicBezTo>
                      <a:pt x="220" y="256"/>
                      <a:pt x="221" y="255"/>
                      <a:pt x="222" y="254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62"/>
              <p:cNvSpPr/>
              <p:nvPr/>
            </p:nvSpPr>
            <p:spPr>
              <a:xfrm>
                <a:off x="1855299" y="3667927"/>
                <a:ext cx="19421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70" extrusionOk="0">
                    <a:moveTo>
                      <a:pt x="32" y="1"/>
                    </a:moveTo>
                    <a:cubicBezTo>
                      <a:pt x="30" y="1"/>
                      <a:pt x="29" y="1"/>
                      <a:pt x="27" y="3"/>
                    </a:cubicBezTo>
                    <a:cubicBezTo>
                      <a:pt x="1" y="16"/>
                      <a:pt x="177" y="270"/>
                      <a:pt x="217" y="270"/>
                    </a:cubicBezTo>
                    <a:cubicBezTo>
                      <a:pt x="219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62"/>
              <p:cNvSpPr/>
              <p:nvPr/>
            </p:nvSpPr>
            <p:spPr>
              <a:xfrm>
                <a:off x="1844501" y="3675540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32" y="0"/>
                    </a:moveTo>
                    <a:cubicBezTo>
                      <a:pt x="30" y="0"/>
                      <a:pt x="28" y="1"/>
                      <a:pt x="27" y="2"/>
                    </a:cubicBezTo>
                    <a:cubicBezTo>
                      <a:pt x="0" y="15"/>
                      <a:pt x="176" y="269"/>
                      <a:pt x="217" y="269"/>
                    </a:cubicBezTo>
                    <a:cubicBezTo>
                      <a:pt x="219" y="269"/>
                      <a:pt x="221" y="269"/>
                      <a:pt x="222" y="267"/>
                    </a:cubicBezTo>
                    <a:cubicBezTo>
                      <a:pt x="249" y="254"/>
                      <a:pt x="73" y="0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62"/>
              <p:cNvSpPr/>
              <p:nvPr/>
            </p:nvSpPr>
            <p:spPr>
              <a:xfrm>
                <a:off x="1833625" y="3684163"/>
                <a:ext cx="19421" cy="1988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56" extrusionOk="0">
                    <a:moveTo>
                      <a:pt x="31" y="1"/>
                    </a:moveTo>
                    <a:cubicBezTo>
                      <a:pt x="29" y="1"/>
                      <a:pt x="28" y="1"/>
                      <a:pt x="27" y="3"/>
                    </a:cubicBezTo>
                    <a:cubicBezTo>
                      <a:pt x="1" y="3"/>
                      <a:pt x="177" y="256"/>
                      <a:pt x="217" y="256"/>
                    </a:cubicBezTo>
                    <a:cubicBezTo>
                      <a:pt x="219" y="256"/>
                      <a:pt x="221" y="255"/>
                      <a:pt x="223" y="254"/>
                    </a:cubicBezTo>
                    <a:cubicBezTo>
                      <a:pt x="249" y="254"/>
                      <a:pt x="6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62"/>
              <p:cNvSpPr/>
              <p:nvPr/>
            </p:nvSpPr>
            <p:spPr>
              <a:xfrm>
                <a:off x="1822826" y="3691777"/>
                <a:ext cx="19266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70" extrusionOk="0">
                    <a:moveTo>
                      <a:pt x="30" y="0"/>
                    </a:moveTo>
                    <a:cubicBezTo>
                      <a:pt x="29" y="0"/>
                      <a:pt x="27" y="1"/>
                      <a:pt x="27" y="2"/>
                    </a:cubicBezTo>
                    <a:cubicBezTo>
                      <a:pt x="0" y="16"/>
                      <a:pt x="176" y="269"/>
                      <a:pt x="205" y="269"/>
                    </a:cubicBezTo>
                    <a:cubicBezTo>
                      <a:pt x="206" y="269"/>
                      <a:pt x="207" y="269"/>
                      <a:pt x="208" y="267"/>
                    </a:cubicBezTo>
                    <a:cubicBezTo>
                      <a:pt x="248" y="254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62"/>
              <p:cNvSpPr/>
              <p:nvPr/>
            </p:nvSpPr>
            <p:spPr>
              <a:xfrm>
                <a:off x="1810940" y="3699390"/>
                <a:ext cx="20353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70" extrusionOk="0">
                    <a:moveTo>
                      <a:pt x="44" y="0"/>
                    </a:moveTo>
                    <a:cubicBezTo>
                      <a:pt x="42" y="0"/>
                      <a:pt x="41" y="1"/>
                      <a:pt x="40" y="2"/>
                    </a:cubicBezTo>
                    <a:cubicBezTo>
                      <a:pt x="0" y="15"/>
                      <a:pt x="188" y="269"/>
                      <a:pt x="218" y="269"/>
                    </a:cubicBezTo>
                    <a:cubicBezTo>
                      <a:pt x="220" y="269"/>
                      <a:pt x="221" y="268"/>
                      <a:pt x="222" y="267"/>
                    </a:cubicBezTo>
                    <a:cubicBezTo>
                      <a:pt x="261" y="254"/>
                      <a:pt x="74" y="0"/>
                      <a:pt x="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62"/>
              <p:cNvSpPr/>
              <p:nvPr/>
            </p:nvSpPr>
            <p:spPr>
              <a:xfrm>
                <a:off x="1800064" y="3706925"/>
                <a:ext cx="19344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0" extrusionOk="0">
                    <a:moveTo>
                      <a:pt x="44" y="1"/>
                    </a:moveTo>
                    <a:cubicBezTo>
                      <a:pt x="43" y="1"/>
                      <a:pt x="41" y="1"/>
                      <a:pt x="41" y="3"/>
                    </a:cubicBezTo>
                    <a:cubicBezTo>
                      <a:pt x="1" y="16"/>
                      <a:pt x="189" y="270"/>
                      <a:pt x="219" y="270"/>
                    </a:cubicBezTo>
                    <a:cubicBezTo>
                      <a:pt x="220" y="270"/>
                      <a:pt x="221" y="269"/>
                      <a:pt x="222" y="268"/>
                    </a:cubicBezTo>
                    <a:cubicBezTo>
                      <a:pt x="249" y="254"/>
                      <a:pt x="73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4" name="Google Shape;6654;p62"/>
            <p:cNvSpPr/>
            <p:nvPr/>
          </p:nvSpPr>
          <p:spPr>
            <a:xfrm>
              <a:off x="5225597" y="5140006"/>
              <a:ext cx="205966" cy="157077"/>
            </a:xfrm>
            <a:custGeom>
              <a:avLst/>
              <a:gdLst/>
              <a:ahLst/>
              <a:cxnLst/>
              <a:rect l="l" t="t" r="r" b="b"/>
              <a:pathLst>
                <a:path w="2414" h="1841" extrusionOk="0">
                  <a:moveTo>
                    <a:pt x="1480" y="1"/>
                  </a:moveTo>
                  <a:cubicBezTo>
                    <a:pt x="997" y="1"/>
                    <a:pt x="582" y="826"/>
                    <a:pt x="115" y="826"/>
                  </a:cubicBezTo>
                  <a:cubicBezTo>
                    <a:pt x="77" y="826"/>
                    <a:pt x="39" y="821"/>
                    <a:pt x="0" y="809"/>
                  </a:cubicBezTo>
                  <a:lnTo>
                    <a:pt x="0" y="809"/>
                  </a:lnTo>
                  <a:cubicBezTo>
                    <a:pt x="168" y="1367"/>
                    <a:pt x="154" y="1450"/>
                    <a:pt x="767" y="1841"/>
                  </a:cubicBezTo>
                  <a:cubicBezTo>
                    <a:pt x="753" y="1185"/>
                    <a:pt x="2413" y="1102"/>
                    <a:pt x="1883" y="209"/>
                  </a:cubicBezTo>
                  <a:cubicBezTo>
                    <a:pt x="1742" y="60"/>
                    <a:pt x="1609" y="1"/>
                    <a:pt x="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2"/>
            <p:cNvSpPr/>
            <p:nvPr/>
          </p:nvSpPr>
          <p:spPr>
            <a:xfrm>
              <a:off x="5273207" y="5157753"/>
              <a:ext cx="158357" cy="139330"/>
            </a:xfrm>
            <a:custGeom>
              <a:avLst/>
              <a:gdLst/>
              <a:ahLst/>
              <a:cxnLst/>
              <a:rect l="l" t="t" r="r" b="b"/>
              <a:pathLst>
                <a:path w="1856" h="1633" extrusionOk="0">
                  <a:moveTo>
                    <a:pt x="1325" y="1"/>
                  </a:moveTo>
                  <a:lnTo>
                    <a:pt x="1325" y="1"/>
                  </a:lnTo>
                  <a:cubicBezTo>
                    <a:pt x="1646" y="824"/>
                    <a:pt x="0" y="963"/>
                    <a:pt x="209" y="1633"/>
                  </a:cubicBezTo>
                  <a:cubicBezTo>
                    <a:pt x="209" y="977"/>
                    <a:pt x="1855" y="908"/>
                    <a:pt x="1325" y="1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2"/>
            <p:cNvSpPr/>
            <p:nvPr/>
          </p:nvSpPr>
          <p:spPr>
            <a:xfrm>
              <a:off x="5301790" y="5185739"/>
              <a:ext cx="66636" cy="45391"/>
            </a:xfrm>
            <a:custGeom>
              <a:avLst/>
              <a:gdLst/>
              <a:ahLst/>
              <a:cxnLst/>
              <a:rect l="l" t="t" r="r" b="b"/>
              <a:pathLst>
                <a:path w="781" h="532" extrusionOk="0">
                  <a:moveTo>
                    <a:pt x="564" y="0"/>
                  </a:moveTo>
                  <a:cubicBezTo>
                    <a:pt x="490" y="0"/>
                    <a:pt x="391" y="35"/>
                    <a:pt x="279" y="119"/>
                  </a:cubicBezTo>
                  <a:cubicBezTo>
                    <a:pt x="1" y="318"/>
                    <a:pt x="41" y="531"/>
                    <a:pt x="224" y="531"/>
                  </a:cubicBezTo>
                  <a:cubicBezTo>
                    <a:pt x="297" y="531"/>
                    <a:pt x="394" y="496"/>
                    <a:pt x="502" y="412"/>
                  </a:cubicBezTo>
                  <a:cubicBezTo>
                    <a:pt x="780" y="213"/>
                    <a:pt x="747" y="0"/>
                    <a:pt x="564" y="0"/>
                  </a:cubicBezTo>
                  <a:close/>
                </a:path>
              </a:pathLst>
            </a:custGeom>
            <a:solidFill>
              <a:srgbClr val="EEE3FF">
                <a:alpha val="1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2"/>
            <p:cNvSpPr/>
            <p:nvPr/>
          </p:nvSpPr>
          <p:spPr>
            <a:xfrm>
              <a:off x="4140216" y="5683764"/>
              <a:ext cx="161343" cy="260828"/>
            </a:xfrm>
            <a:custGeom>
              <a:avLst/>
              <a:gdLst/>
              <a:ahLst/>
              <a:cxnLst/>
              <a:rect l="l" t="t" r="r" b="b"/>
              <a:pathLst>
                <a:path w="1891" h="3057" extrusionOk="0">
                  <a:moveTo>
                    <a:pt x="1204" y="1"/>
                  </a:moveTo>
                  <a:cubicBezTo>
                    <a:pt x="1198" y="1"/>
                    <a:pt x="1192" y="1"/>
                    <a:pt x="1186" y="1"/>
                  </a:cubicBezTo>
                  <a:lnTo>
                    <a:pt x="0" y="1"/>
                  </a:lnTo>
                  <a:lnTo>
                    <a:pt x="0" y="3056"/>
                  </a:lnTo>
                  <a:lnTo>
                    <a:pt x="1186" y="3056"/>
                  </a:lnTo>
                  <a:cubicBezTo>
                    <a:pt x="1192" y="3056"/>
                    <a:pt x="1198" y="3057"/>
                    <a:pt x="1204" y="3057"/>
                  </a:cubicBezTo>
                  <a:cubicBezTo>
                    <a:pt x="1891" y="3057"/>
                    <a:pt x="1891" y="1"/>
                    <a:pt x="120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2"/>
            <p:cNvSpPr/>
            <p:nvPr/>
          </p:nvSpPr>
          <p:spPr>
            <a:xfrm>
              <a:off x="4092009" y="5686835"/>
              <a:ext cx="96499" cy="254429"/>
            </a:xfrm>
            <a:custGeom>
              <a:avLst/>
              <a:gdLst/>
              <a:ahLst/>
              <a:cxnLst/>
              <a:rect l="l" t="t" r="r" b="b"/>
              <a:pathLst>
                <a:path w="1131" h="2982" extrusionOk="0">
                  <a:moveTo>
                    <a:pt x="565" y="0"/>
                  </a:moveTo>
                  <a:cubicBezTo>
                    <a:pt x="283" y="0"/>
                    <a:pt x="0" y="495"/>
                    <a:pt x="7" y="1486"/>
                  </a:cubicBezTo>
                  <a:cubicBezTo>
                    <a:pt x="0" y="2483"/>
                    <a:pt x="283" y="2982"/>
                    <a:pt x="565" y="2982"/>
                  </a:cubicBezTo>
                  <a:cubicBezTo>
                    <a:pt x="848" y="2982"/>
                    <a:pt x="1130" y="2483"/>
                    <a:pt x="1123" y="1486"/>
                  </a:cubicBezTo>
                  <a:cubicBezTo>
                    <a:pt x="1130" y="495"/>
                    <a:pt x="848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2"/>
            <p:cNvSpPr/>
            <p:nvPr/>
          </p:nvSpPr>
          <p:spPr>
            <a:xfrm>
              <a:off x="4772367" y="5405102"/>
              <a:ext cx="154261" cy="36774"/>
            </a:xfrm>
            <a:custGeom>
              <a:avLst/>
              <a:gdLst/>
              <a:ahLst/>
              <a:cxnLst/>
              <a:rect l="l" t="t" r="r" b="b"/>
              <a:pathLst>
                <a:path w="1808" h="431" extrusionOk="0">
                  <a:moveTo>
                    <a:pt x="1492" y="1"/>
                  </a:moveTo>
                  <a:cubicBezTo>
                    <a:pt x="1001" y="1"/>
                    <a:pt x="1" y="204"/>
                    <a:pt x="54" y="352"/>
                  </a:cubicBezTo>
                  <a:cubicBezTo>
                    <a:pt x="54" y="407"/>
                    <a:pt x="162" y="430"/>
                    <a:pt x="325" y="430"/>
                  </a:cubicBezTo>
                  <a:cubicBezTo>
                    <a:pt x="818" y="430"/>
                    <a:pt x="1808" y="220"/>
                    <a:pt x="1755" y="73"/>
                  </a:cubicBezTo>
                  <a:cubicBezTo>
                    <a:pt x="1755" y="22"/>
                    <a:pt x="1650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2"/>
            <p:cNvSpPr/>
            <p:nvPr/>
          </p:nvSpPr>
          <p:spPr>
            <a:xfrm>
              <a:off x="4606415" y="5164835"/>
              <a:ext cx="421659" cy="72353"/>
            </a:xfrm>
            <a:custGeom>
              <a:avLst/>
              <a:gdLst/>
              <a:ahLst/>
              <a:cxnLst/>
              <a:rect l="l" t="t" r="r" b="b"/>
              <a:pathLst>
                <a:path w="4942" h="848" extrusionOk="0">
                  <a:moveTo>
                    <a:pt x="4070" y="1"/>
                  </a:moveTo>
                  <a:cubicBezTo>
                    <a:pt x="2716" y="1"/>
                    <a:pt x="1" y="397"/>
                    <a:pt x="116" y="699"/>
                  </a:cubicBezTo>
                  <a:cubicBezTo>
                    <a:pt x="102" y="804"/>
                    <a:pt x="400" y="848"/>
                    <a:pt x="853" y="848"/>
                  </a:cubicBezTo>
                  <a:cubicBezTo>
                    <a:pt x="2208" y="848"/>
                    <a:pt x="4942" y="458"/>
                    <a:pt x="4816" y="155"/>
                  </a:cubicBezTo>
                  <a:cubicBezTo>
                    <a:pt x="4830" y="46"/>
                    <a:pt x="4528" y="1"/>
                    <a:pt x="4070" y="1"/>
                  </a:cubicBezTo>
                  <a:close/>
                </a:path>
              </a:pathLst>
            </a:custGeom>
            <a:solidFill>
              <a:srgbClr val="000000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44"/>
          <p:cNvSpPr/>
          <p:nvPr/>
        </p:nvSpPr>
        <p:spPr>
          <a:xfrm>
            <a:off x="765575" y="1291800"/>
            <a:ext cx="2892600" cy="28926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44"/>
          <p:cNvSpPr txBox="1">
            <a:spLocks noGrp="1"/>
          </p:cNvSpPr>
          <p:nvPr>
            <p:ph type="title"/>
          </p:nvPr>
        </p:nvSpPr>
        <p:spPr>
          <a:xfrm>
            <a:off x="3999025" y="832023"/>
            <a:ext cx="4173000" cy="1481645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quanto ao número de monômeros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204" name="Google Shape;3204;p44"/>
          <p:cNvSpPr txBox="1">
            <a:spLocks noGrp="1"/>
          </p:cNvSpPr>
          <p:nvPr>
            <p:ph type="subTitle" idx="1"/>
          </p:nvPr>
        </p:nvSpPr>
        <p:spPr>
          <a:xfrm>
            <a:off x="3999115" y="2503349"/>
            <a:ext cx="41730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Homopolímero é o polímero derivado de apenas um tipo de monômero.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Copolímero é o polímero derivado de dois ou mais tipos de monômeros.</a:t>
            </a:r>
            <a:endParaRPr lang="en-US" dirty="0"/>
          </a:p>
        </p:txBody>
      </p:sp>
      <p:grpSp>
        <p:nvGrpSpPr>
          <p:cNvPr id="3205" name="Google Shape;3205;p44"/>
          <p:cNvGrpSpPr/>
          <p:nvPr/>
        </p:nvGrpSpPr>
        <p:grpSpPr>
          <a:xfrm>
            <a:off x="661979" y="1480575"/>
            <a:ext cx="3180310" cy="2420109"/>
            <a:chOff x="963917" y="1576463"/>
            <a:chExt cx="2666033" cy="2028761"/>
          </a:xfrm>
        </p:grpSpPr>
        <p:sp>
          <p:nvSpPr>
            <p:cNvPr id="3206" name="Google Shape;3206;p44"/>
            <p:cNvSpPr/>
            <p:nvPr/>
          </p:nvSpPr>
          <p:spPr>
            <a:xfrm>
              <a:off x="1368821" y="2418095"/>
              <a:ext cx="1999478" cy="1052527"/>
            </a:xfrm>
            <a:custGeom>
              <a:avLst/>
              <a:gdLst/>
              <a:ahLst/>
              <a:cxnLst/>
              <a:rect l="l" t="t" r="r" b="b"/>
              <a:pathLst>
                <a:path w="23560" h="12402" extrusionOk="0">
                  <a:moveTo>
                    <a:pt x="22346" y="1"/>
                  </a:moveTo>
                  <a:lnTo>
                    <a:pt x="0" y="1688"/>
                  </a:lnTo>
                  <a:lnTo>
                    <a:pt x="182" y="4646"/>
                  </a:lnTo>
                  <a:lnTo>
                    <a:pt x="9360" y="12401"/>
                  </a:lnTo>
                  <a:lnTo>
                    <a:pt x="22486" y="2260"/>
                  </a:lnTo>
                  <a:cubicBezTo>
                    <a:pt x="23560" y="1256"/>
                    <a:pt x="22346" y="1"/>
                    <a:pt x="22346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1368821" y="2561352"/>
              <a:ext cx="812182" cy="910374"/>
            </a:xfrm>
            <a:custGeom>
              <a:avLst/>
              <a:gdLst/>
              <a:ahLst/>
              <a:cxnLst/>
              <a:rect l="l" t="t" r="r" b="b"/>
              <a:pathLst>
                <a:path w="9570" h="10727" extrusionOk="0">
                  <a:moveTo>
                    <a:pt x="0" y="0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14"/>
                  </a:lnTo>
                  <a:lnTo>
                    <a:pt x="42" y="810"/>
                  </a:lnTo>
                  <a:lnTo>
                    <a:pt x="56" y="1088"/>
                  </a:lnTo>
                  <a:lnTo>
                    <a:pt x="70" y="1298"/>
                  </a:lnTo>
                  <a:lnTo>
                    <a:pt x="98" y="1577"/>
                  </a:lnTo>
                  <a:lnTo>
                    <a:pt x="112" y="1772"/>
                  </a:lnTo>
                  <a:lnTo>
                    <a:pt x="126" y="2051"/>
                  </a:lnTo>
                  <a:lnTo>
                    <a:pt x="140" y="2260"/>
                  </a:lnTo>
                  <a:lnTo>
                    <a:pt x="168" y="2539"/>
                  </a:lnTo>
                  <a:lnTo>
                    <a:pt x="168" y="2734"/>
                  </a:lnTo>
                  <a:lnTo>
                    <a:pt x="168" y="2832"/>
                  </a:lnTo>
                  <a:lnTo>
                    <a:pt x="9360" y="10727"/>
                  </a:lnTo>
                  <a:cubicBezTo>
                    <a:pt x="9374" y="10699"/>
                    <a:pt x="9402" y="10685"/>
                    <a:pt x="9416" y="10657"/>
                  </a:cubicBezTo>
                  <a:cubicBezTo>
                    <a:pt x="9444" y="10615"/>
                    <a:pt x="9458" y="10560"/>
                    <a:pt x="9472" y="10518"/>
                  </a:cubicBezTo>
                  <a:cubicBezTo>
                    <a:pt x="9499" y="10448"/>
                    <a:pt x="9513" y="10378"/>
                    <a:pt x="9527" y="10295"/>
                  </a:cubicBezTo>
                  <a:cubicBezTo>
                    <a:pt x="9541" y="10253"/>
                    <a:pt x="9541" y="10183"/>
                    <a:pt x="9555" y="10127"/>
                  </a:cubicBezTo>
                  <a:cubicBezTo>
                    <a:pt x="9555" y="10057"/>
                    <a:pt x="9569" y="9974"/>
                    <a:pt x="9569" y="9876"/>
                  </a:cubicBezTo>
                  <a:lnTo>
                    <a:pt x="9569" y="9681"/>
                  </a:lnTo>
                  <a:cubicBezTo>
                    <a:pt x="9569" y="9611"/>
                    <a:pt x="9569" y="9513"/>
                    <a:pt x="9555" y="9416"/>
                  </a:cubicBezTo>
                  <a:cubicBezTo>
                    <a:pt x="9555" y="9346"/>
                    <a:pt x="9541" y="9276"/>
                    <a:pt x="9541" y="9207"/>
                  </a:cubicBezTo>
                  <a:cubicBezTo>
                    <a:pt x="9527" y="9109"/>
                    <a:pt x="9513" y="9011"/>
                    <a:pt x="9499" y="8914"/>
                  </a:cubicBezTo>
                  <a:cubicBezTo>
                    <a:pt x="9499" y="8844"/>
                    <a:pt x="9485" y="8774"/>
                    <a:pt x="9472" y="8690"/>
                  </a:cubicBezTo>
                  <a:cubicBezTo>
                    <a:pt x="9458" y="8621"/>
                    <a:pt x="9444" y="8495"/>
                    <a:pt x="9416" y="8384"/>
                  </a:cubicBezTo>
                  <a:cubicBezTo>
                    <a:pt x="9416" y="8314"/>
                    <a:pt x="9402" y="8230"/>
                    <a:pt x="9374" y="8160"/>
                  </a:cubicBezTo>
                  <a:cubicBezTo>
                    <a:pt x="9374" y="8119"/>
                    <a:pt x="9360" y="8077"/>
                    <a:pt x="9360" y="80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1370009" y="2572045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88"/>
                    <a:pt x="9388" y="8104"/>
                    <a:pt x="9374" y="80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1372385" y="2613461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196"/>
                  </a:lnTo>
                  <a:lnTo>
                    <a:pt x="9457" y="8300"/>
                  </a:lnTo>
                  <a:cubicBezTo>
                    <a:pt x="9457" y="8230"/>
                    <a:pt x="9443" y="8146"/>
                    <a:pt x="9430" y="80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1374761" y="2653688"/>
              <a:ext cx="805053" cy="706777"/>
            </a:xfrm>
            <a:custGeom>
              <a:avLst/>
              <a:gdLst/>
              <a:ahLst/>
              <a:cxnLst/>
              <a:rect l="l" t="t" r="r" b="b"/>
              <a:pathLst>
                <a:path w="9486" h="8328" extrusionOk="0">
                  <a:moveTo>
                    <a:pt x="0" y="0"/>
                  </a:moveTo>
                  <a:lnTo>
                    <a:pt x="14" y="210"/>
                  </a:lnTo>
                  <a:lnTo>
                    <a:pt x="9485" y="8328"/>
                  </a:lnTo>
                  <a:cubicBezTo>
                    <a:pt x="9485" y="8258"/>
                    <a:pt x="9485" y="8188"/>
                    <a:pt x="9471" y="81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1377138" y="2695103"/>
              <a:ext cx="803865" cy="704485"/>
            </a:xfrm>
            <a:custGeom>
              <a:avLst/>
              <a:gdLst/>
              <a:ahLst/>
              <a:cxnLst/>
              <a:rect l="l" t="t" r="r" b="b"/>
              <a:pathLst>
                <a:path w="9472" h="8301" extrusionOk="0">
                  <a:moveTo>
                    <a:pt x="0" y="1"/>
                  </a:moveTo>
                  <a:lnTo>
                    <a:pt x="14" y="196"/>
                  </a:lnTo>
                  <a:lnTo>
                    <a:pt x="9471" y="8300"/>
                  </a:lnTo>
                  <a:lnTo>
                    <a:pt x="9471" y="8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1379429" y="2735331"/>
              <a:ext cx="800385" cy="699733"/>
            </a:xfrm>
            <a:custGeom>
              <a:avLst/>
              <a:gdLst/>
              <a:ahLst/>
              <a:cxnLst/>
              <a:rect l="l" t="t" r="r" b="b"/>
              <a:pathLst>
                <a:path w="9431" h="8245" extrusionOk="0">
                  <a:moveTo>
                    <a:pt x="1" y="1"/>
                  </a:moveTo>
                  <a:lnTo>
                    <a:pt x="15" y="210"/>
                  </a:lnTo>
                  <a:lnTo>
                    <a:pt x="9402" y="8245"/>
                  </a:lnTo>
                  <a:cubicBezTo>
                    <a:pt x="9416" y="8203"/>
                    <a:pt x="9416" y="8147"/>
                    <a:pt x="9430" y="80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4"/>
            <p:cNvSpPr/>
            <p:nvPr/>
          </p:nvSpPr>
          <p:spPr>
            <a:xfrm>
              <a:off x="1381805" y="2776831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195"/>
                  </a:lnTo>
                  <a:lnTo>
                    <a:pt x="9263" y="8118"/>
                  </a:lnTo>
                  <a:cubicBezTo>
                    <a:pt x="9291" y="8076"/>
                    <a:pt x="9305" y="8021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rgbClr val="8A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22234" y="5064"/>
                  </a:lnTo>
                  <a:lnTo>
                    <a:pt x="9402" y="14646"/>
                  </a:ln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2163097" y="3236135"/>
              <a:ext cx="43961" cy="235592"/>
            </a:xfrm>
            <a:custGeom>
              <a:avLst/>
              <a:gdLst/>
              <a:ahLst/>
              <a:cxnLst/>
              <a:rect l="l" t="t" r="r" b="b"/>
              <a:pathLst>
                <a:path w="518" h="2776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1780768" y="2134043"/>
              <a:ext cx="987348" cy="902057"/>
            </a:xfrm>
            <a:custGeom>
              <a:avLst/>
              <a:gdLst/>
              <a:ahLst/>
              <a:cxnLst/>
              <a:rect l="l" t="t" r="r" b="b"/>
              <a:pathLst>
                <a:path w="11634" h="10629" extrusionOk="0">
                  <a:moveTo>
                    <a:pt x="9318" y="335"/>
                  </a:moveTo>
                  <a:lnTo>
                    <a:pt x="11285" y="1451"/>
                  </a:lnTo>
                  <a:lnTo>
                    <a:pt x="11090" y="3445"/>
                  </a:lnTo>
                  <a:lnTo>
                    <a:pt x="8942" y="4310"/>
                  </a:lnTo>
                  <a:lnTo>
                    <a:pt x="6989" y="3180"/>
                  </a:lnTo>
                  <a:lnTo>
                    <a:pt x="7170" y="1200"/>
                  </a:lnTo>
                  <a:lnTo>
                    <a:pt x="9318" y="335"/>
                  </a:lnTo>
                  <a:close/>
                  <a:moveTo>
                    <a:pt x="6794" y="3404"/>
                  </a:moveTo>
                  <a:lnTo>
                    <a:pt x="8816" y="4561"/>
                  </a:lnTo>
                  <a:lnTo>
                    <a:pt x="8467" y="6626"/>
                  </a:lnTo>
                  <a:lnTo>
                    <a:pt x="6277" y="7463"/>
                  </a:lnTo>
                  <a:lnTo>
                    <a:pt x="4297" y="6319"/>
                  </a:lnTo>
                  <a:lnTo>
                    <a:pt x="2065" y="7211"/>
                  </a:lnTo>
                  <a:lnTo>
                    <a:pt x="461" y="6068"/>
                  </a:lnTo>
                  <a:lnTo>
                    <a:pt x="2344" y="5189"/>
                  </a:lnTo>
                  <a:lnTo>
                    <a:pt x="4297" y="6319"/>
                  </a:lnTo>
                  <a:lnTo>
                    <a:pt x="6612" y="5384"/>
                  </a:lnTo>
                  <a:lnTo>
                    <a:pt x="6794" y="3404"/>
                  </a:lnTo>
                  <a:close/>
                  <a:moveTo>
                    <a:pt x="9360" y="0"/>
                  </a:moveTo>
                  <a:lnTo>
                    <a:pt x="6849" y="1004"/>
                  </a:lnTo>
                  <a:lnTo>
                    <a:pt x="6654" y="3152"/>
                  </a:lnTo>
                  <a:lnTo>
                    <a:pt x="4701" y="2023"/>
                  </a:lnTo>
                  <a:lnTo>
                    <a:pt x="2372" y="2957"/>
                  </a:lnTo>
                  <a:lnTo>
                    <a:pt x="2190" y="4994"/>
                  </a:lnTo>
                  <a:lnTo>
                    <a:pt x="1" y="6026"/>
                  </a:lnTo>
                  <a:lnTo>
                    <a:pt x="1967" y="7365"/>
                  </a:lnTo>
                  <a:lnTo>
                    <a:pt x="1772" y="9401"/>
                  </a:lnTo>
                  <a:lnTo>
                    <a:pt x="3892" y="10629"/>
                  </a:lnTo>
                  <a:lnTo>
                    <a:pt x="6208" y="9694"/>
                  </a:lnTo>
                  <a:lnTo>
                    <a:pt x="6403" y="7630"/>
                  </a:lnTo>
                  <a:lnTo>
                    <a:pt x="8621" y="6821"/>
                  </a:lnTo>
                  <a:lnTo>
                    <a:pt x="9095" y="4547"/>
                  </a:lnTo>
                  <a:lnTo>
                    <a:pt x="11410" y="3627"/>
                  </a:lnTo>
                  <a:lnTo>
                    <a:pt x="11634" y="1311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1368821" y="2158824"/>
              <a:ext cx="1999478" cy="1053715"/>
            </a:xfrm>
            <a:custGeom>
              <a:avLst/>
              <a:gdLst/>
              <a:ahLst/>
              <a:cxnLst/>
              <a:rect l="l" t="t" r="r" b="b"/>
              <a:pathLst>
                <a:path w="23560" h="12416" extrusionOk="0">
                  <a:moveTo>
                    <a:pt x="22346" y="1"/>
                  </a:moveTo>
                  <a:lnTo>
                    <a:pt x="0" y="1703"/>
                  </a:lnTo>
                  <a:lnTo>
                    <a:pt x="182" y="4646"/>
                  </a:lnTo>
                  <a:lnTo>
                    <a:pt x="9360" y="12415"/>
                  </a:lnTo>
                  <a:lnTo>
                    <a:pt x="22486" y="2275"/>
                  </a:lnTo>
                  <a:cubicBezTo>
                    <a:pt x="23560" y="1270"/>
                    <a:pt x="22346" y="1"/>
                    <a:pt x="22346" y="1"/>
                  </a:cubicBezTo>
                  <a:close/>
                </a:path>
              </a:pathLst>
            </a:custGeom>
            <a:solidFill>
              <a:srgbClr val="026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1368821" y="2303269"/>
              <a:ext cx="810994" cy="909270"/>
            </a:xfrm>
            <a:custGeom>
              <a:avLst/>
              <a:gdLst/>
              <a:ahLst/>
              <a:cxnLst/>
              <a:rect l="l" t="t" r="r" b="b"/>
              <a:pathLst>
                <a:path w="9556" h="10714" extrusionOk="0">
                  <a:moveTo>
                    <a:pt x="0" y="1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00"/>
                  </a:lnTo>
                  <a:lnTo>
                    <a:pt x="42" y="810"/>
                  </a:lnTo>
                  <a:lnTo>
                    <a:pt x="56" y="1089"/>
                  </a:lnTo>
                  <a:lnTo>
                    <a:pt x="70" y="1298"/>
                  </a:lnTo>
                  <a:lnTo>
                    <a:pt x="84" y="1563"/>
                  </a:lnTo>
                  <a:lnTo>
                    <a:pt x="98" y="1772"/>
                  </a:lnTo>
                  <a:lnTo>
                    <a:pt x="112" y="2051"/>
                  </a:lnTo>
                  <a:lnTo>
                    <a:pt x="126" y="2246"/>
                  </a:lnTo>
                  <a:lnTo>
                    <a:pt x="154" y="2525"/>
                  </a:lnTo>
                  <a:lnTo>
                    <a:pt x="154" y="2735"/>
                  </a:lnTo>
                  <a:lnTo>
                    <a:pt x="154" y="2818"/>
                  </a:lnTo>
                  <a:lnTo>
                    <a:pt x="9346" y="10713"/>
                  </a:lnTo>
                  <a:cubicBezTo>
                    <a:pt x="9374" y="10699"/>
                    <a:pt x="9388" y="10671"/>
                    <a:pt x="9402" y="10643"/>
                  </a:cubicBezTo>
                  <a:cubicBezTo>
                    <a:pt x="9430" y="10602"/>
                    <a:pt x="9444" y="10560"/>
                    <a:pt x="9458" y="10504"/>
                  </a:cubicBezTo>
                  <a:cubicBezTo>
                    <a:pt x="9485" y="10434"/>
                    <a:pt x="9499" y="10365"/>
                    <a:pt x="9513" y="10295"/>
                  </a:cubicBezTo>
                  <a:cubicBezTo>
                    <a:pt x="9513" y="10239"/>
                    <a:pt x="9527" y="10183"/>
                    <a:pt x="9541" y="10113"/>
                  </a:cubicBezTo>
                  <a:cubicBezTo>
                    <a:pt x="9541" y="10058"/>
                    <a:pt x="9555" y="9960"/>
                    <a:pt x="9555" y="9876"/>
                  </a:cubicBezTo>
                  <a:lnTo>
                    <a:pt x="9555" y="9681"/>
                  </a:lnTo>
                  <a:cubicBezTo>
                    <a:pt x="9555" y="9611"/>
                    <a:pt x="9555" y="9500"/>
                    <a:pt x="9541" y="9402"/>
                  </a:cubicBezTo>
                  <a:cubicBezTo>
                    <a:pt x="9541" y="9332"/>
                    <a:pt x="9527" y="9263"/>
                    <a:pt x="9527" y="9193"/>
                  </a:cubicBezTo>
                  <a:cubicBezTo>
                    <a:pt x="9513" y="9123"/>
                    <a:pt x="9499" y="9012"/>
                    <a:pt x="9485" y="8900"/>
                  </a:cubicBezTo>
                  <a:cubicBezTo>
                    <a:pt x="9485" y="8830"/>
                    <a:pt x="9472" y="8760"/>
                    <a:pt x="9458" y="8691"/>
                  </a:cubicBezTo>
                  <a:cubicBezTo>
                    <a:pt x="9444" y="8607"/>
                    <a:pt x="9430" y="8481"/>
                    <a:pt x="9416" y="8384"/>
                  </a:cubicBezTo>
                  <a:cubicBezTo>
                    <a:pt x="9402" y="8300"/>
                    <a:pt x="9388" y="8230"/>
                    <a:pt x="9374" y="8147"/>
                  </a:cubicBezTo>
                  <a:cubicBezTo>
                    <a:pt x="9374" y="8105"/>
                    <a:pt x="9346" y="8063"/>
                    <a:pt x="9346" y="80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4"/>
            <p:cNvSpPr/>
            <p:nvPr/>
          </p:nvSpPr>
          <p:spPr>
            <a:xfrm>
              <a:off x="1370009" y="2313963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74"/>
                    <a:pt x="9388" y="8104"/>
                    <a:pt x="9374" y="80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4"/>
            <p:cNvSpPr/>
            <p:nvPr/>
          </p:nvSpPr>
          <p:spPr>
            <a:xfrm>
              <a:off x="1372385" y="2354190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210"/>
                  </a:lnTo>
                  <a:lnTo>
                    <a:pt x="9457" y="8300"/>
                  </a:lnTo>
                  <a:cubicBezTo>
                    <a:pt x="9457" y="8230"/>
                    <a:pt x="9443" y="8160"/>
                    <a:pt x="9430" y="80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1374761" y="2395605"/>
              <a:ext cx="805053" cy="705673"/>
            </a:xfrm>
            <a:custGeom>
              <a:avLst/>
              <a:gdLst/>
              <a:ahLst/>
              <a:cxnLst/>
              <a:rect l="l" t="t" r="r" b="b"/>
              <a:pathLst>
                <a:path w="9486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85" y="8314"/>
                  </a:lnTo>
                  <a:cubicBezTo>
                    <a:pt x="9485" y="8244"/>
                    <a:pt x="9471" y="8175"/>
                    <a:pt x="9471" y="81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1377138" y="2435833"/>
              <a:ext cx="803865" cy="705673"/>
            </a:xfrm>
            <a:custGeom>
              <a:avLst/>
              <a:gdLst/>
              <a:ahLst/>
              <a:cxnLst/>
              <a:rect l="l" t="t" r="r" b="b"/>
              <a:pathLst>
                <a:path w="9472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71" y="8314"/>
                  </a:lnTo>
                  <a:lnTo>
                    <a:pt x="9471" y="8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1379429" y="2477333"/>
              <a:ext cx="800385" cy="699648"/>
            </a:xfrm>
            <a:custGeom>
              <a:avLst/>
              <a:gdLst/>
              <a:ahLst/>
              <a:cxnLst/>
              <a:rect l="l" t="t" r="r" b="b"/>
              <a:pathLst>
                <a:path w="9431" h="8244" extrusionOk="0">
                  <a:moveTo>
                    <a:pt x="1" y="0"/>
                  </a:moveTo>
                  <a:lnTo>
                    <a:pt x="15" y="195"/>
                  </a:lnTo>
                  <a:lnTo>
                    <a:pt x="9402" y="8244"/>
                  </a:lnTo>
                  <a:cubicBezTo>
                    <a:pt x="9402" y="8188"/>
                    <a:pt x="9416" y="8132"/>
                    <a:pt x="9430" y="80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1381805" y="2517560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210"/>
                  </a:lnTo>
                  <a:lnTo>
                    <a:pt x="9263" y="8118"/>
                  </a:lnTo>
                  <a:cubicBezTo>
                    <a:pt x="9277" y="8077"/>
                    <a:pt x="9305" y="8035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22234" y="5050"/>
                  </a:lnTo>
                  <a:lnTo>
                    <a:pt x="9402" y="14633"/>
                  </a:lnTo>
                  <a:lnTo>
                    <a:pt x="0" y="6752"/>
                  </a:ln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4"/>
            <p:cNvSpPr/>
            <p:nvPr/>
          </p:nvSpPr>
          <p:spPr>
            <a:xfrm>
              <a:off x="2163097" y="2976864"/>
              <a:ext cx="43961" cy="235677"/>
            </a:xfrm>
            <a:custGeom>
              <a:avLst/>
              <a:gdLst/>
              <a:ahLst/>
              <a:cxnLst/>
              <a:rect l="l" t="t" r="r" b="b"/>
              <a:pathLst>
                <a:path w="518" h="2777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1"/>
                    <a:pt x="113" y="0"/>
                  </a:cubicBez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1819807" y="1903203"/>
              <a:ext cx="918691" cy="606124"/>
            </a:xfrm>
            <a:custGeom>
              <a:avLst/>
              <a:gdLst/>
              <a:ahLst/>
              <a:cxnLst/>
              <a:rect l="l" t="t" r="r" b="b"/>
              <a:pathLst>
                <a:path w="10825" h="7142" extrusionOk="0">
                  <a:moveTo>
                    <a:pt x="8858" y="0"/>
                  </a:moveTo>
                  <a:lnTo>
                    <a:pt x="6710" y="865"/>
                  </a:lnTo>
                  <a:lnTo>
                    <a:pt x="6529" y="2846"/>
                  </a:lnTo>
                  <a:lnTo>
                    <a:pt x="8482" y="3975"/>
                  </a:lnTo>
                  <a:lnTo>
                    <a:pt x="10630" y="3111"/>
                  </a:lnTo>
                  <a:lnTo>
                    <a:pt x="10825" y="1130"/>
                  </a:lnTo>
                  <a:lnTo>
                    <a:pt x="8858" y="0"/>
                  </a:lnTo>
                  <a:close/>
                  <a:moveTo>
                    <a:pt x="1898" y="4868"/>
                  </a:moveTo>
                  <a:lnTo>
                    <a:pt x="1" y="5733"/>
                  </a:lnTo>
                  <a:lnTo>
                    <a:pt x="1605" y="6891"/>
                  </a:lnTo>
                  <a:lnTo>
                    <a:pt x="3837" y="5998"/>
                  </a:lnTo>
                  <a:lnTo>
                    <a:pt x="1898" y="4868"/>
                  </a:lnTo>
                  <a:close/>
                  <a:moveTo>
                    <a:pt x="6334" y="3083"/>
                  </a:moveTo>
                  <a:lnTo>
                    <a:pt x="6152" y="5063"/>
                  </a:lnTo>
                  <a:lnTo>
                    <a:pt x="3837" y="5998"/>
                  </a:lnTo>
                  <a:lnTo>
                    <a:pt x="5817" y="7142"/>
                  </a:lnTo>
                  <a:lnTo>
                    <a:pt x="8007" y="6305"/>
                  </a:lnTo>
                  <a:lnTo>
                    <a:pt x="8356" y="4240"/>
                  </a:lnTo>
                  <a:lnTo>
                    <a:pt x="6334" y="3083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1501384" y="2239364"/>
              <a:ext cx="1720094" cy="1093857"/>
            </a:xfrm>
            <a:custGeom>
              <a:avLst/>
              <a:gdLst/>
              <a:ahLst/>
              <a:cxnLst/>
              <a:rect l="l" t="t" r="r" b="b"/>
              <a:pathLst>
                <a:path w="20268" h="12889" extrusionOk="0">
                  <a:moveTo>
                    <a:pt x="1" y="0"/>
                  </a:moveTo>
                  <a:lnTo>
                    <a:pt x="9318" y="7854"/>
                  </a:lnTo>
                  <a:lnTo>
                    <a:pt x="9904" y="12889"/>
                  </a:lnTo>
                  <a:lnTo>
                    <a:pt x="20268" y="4882"/>
                  </a:lnTo>
                  <a:lnTo>
                    <a:pt x="20268" y="2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1358127" y="2006148"/>
              <a:ext cx="1999563" cy="1052442"/>
            </a:xfrm>
            <a:custGeom>
              <a:avLst/>
              <a:gdLst/>
              <a:ahLst/>
              <a:cxnLst/>
              <a:rect l="l" t="t" r="r" b="b"/>
              <a:pathLst>
                <a:path w="23561" h="12401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206" y="10853"/>
                  </a:lnTo>
                  <a:lnTo>
                    <a:pt x="14215" y="12401"/>
                  </a:lnTo>
                  <a:lnTo>
                    <a:pt x="14284" y="12345"/>
                  </a:lnTo>
                  <a:lnTo>
                    <a:pt x="23393" y="4645"/>
                  </a:lnTo>
                  <a:lnTo>
                    <a:pt x="23393" y="4520"/>
                  </a:lnTo>
                  <a:lnTo>
                    <a:pt x="23393" y="4422"/>
                  </a:lnTo>
                  <a:lnTo>
                    <a:pt x="23393" y="4213"/>
                  </a:lnTo>
                  <a:lnTo>
                    <a:pt x="23421" y="3948"/>
                  </a:lnTo>
                  <a:lnTo>
                    <a:pt x="23448" y="3725"/>
                  </a:lnTo>
                  <a:lnTo>
                    <a:pt x="23462" y="3460"/>
                  </a:lnTo>
                  <a:lnTo>
                    <a:pt x="23476" y="3251"/>
                  </a:lnTo>
                  <a:lnTo>
                    <a:pt x="23490" y="2972"/>
                  </a:lnTo>
                  <a:lnTo>
                    <a:pt x="23504" y="2776"/>
                  </a:lnTo>
                  <a:lnTo>
                    <a:pt x="23518" y="2553"/>
                  </a:lnTo>
                  <a:lnTo>
                    <a:pt x="23518" y="2497"/>
                  </a:lnTo>
                  <a:lnTo>
                    <a:pt x="23518" y="2414"/>
                  </a:lnTo>
                  <a:lnTo>
                    <a:pt x="23518" y="2288"/>
                  </a:lnTo>
                  <a:lnTo>
                    <a:pt x="23546" y="2009"/>
                  </a:lnTo>
                  <a:lnTo>
                    <a:pt x="23546" y="1814"/>
                  </a:lnTo>
                  <a:lnTo>
                    <a:pt x="23560" y="1688"/>
                  </a:lnTo>
                  <a:lnTo>
                    <a:pt x="16474" y="1172"/>
                  </a:lnTo>
                  <a:lnTo>
                    <a:pt x="11969" y="824"/>
                  </a:lnTo>
                  <a:lnTo>
                    <a:pt x="10755" y="726"/>
                  </a:lnTo>
                  <a:lnTo>
                    <a:pt x="10225" y="684"/>
                  </a:lnTo>
                  <a:lnTo>
                    <a:pt x="8802" y="572"/>
                  </a:lnTo>
                  <a:lnTo>
                    <a:pt x="7840" y="503"/>
                  </a:lnTo>
                  <a:lnTo>
                    <a:pt x="1340" y="15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2545511" y="2149404"/>
              <a:ext cx="812182" cy="909186"/>
            </a:xfrm>
            <a:custGeom>
              <a:avLst/>
              <a:gdLst/>
              <a:ahLst/>
              <a:cxnLst/>
              <a:rect l="l" t="t" r="r" b="b"/>
              <a:pathLst>
                <a:path w="9570" h="10713" extrusionOk="0">
                  <a:moveTo>
                    <a:pt x="9569" y="0"/>
                  </a:moveTo>
                  <a:lnTo>
                    <a:pt x="210" y="8035"/>
                  </a:lnTo>
                  <a:cubicBezTo>
                    <a:pt x="210" y="8077"/>
                    <a:pt x="196" y="8118"/>
                    <a:pt x="196" y="8160"/>
                  </a:cubicBezTo>
                  <a:cubicBezTo>
                    <a:pt x="182" y="8230"/>
                    <a:pt x="168" y="8314"/>
                    <a:pt x="154" y="8383"/>
                  </a:cubicBezTo>
                  <a:cubicBezTo>
                    <a:pt x="126" y="8495"/>
                    <a:pt x="112" y="8607"/>
                    <a:pt x="98" y="8690"/>
                  </a:cubicBezTo>
                  <a:cubicBezTo>
                    <a:pt x="84" y="8760"/>
                    <a:pt x="84" y="8844"/>
                    <a:pt x="70" y="8914"/>
                  </a:cubicBezTo>
                  <a:cubicBezTo>
                    <a:pt x="56" y="9011"/>
                    <a:pt x="42" y="9123"/>
                    <a:pt x="42" y="9193"/>
                  </a:cubicBezTo>
                  <a:cubicBezTo>
                    <a:pt x="28" y="9276"/>
                    <a:pt x="14" y="9346"/>
                    <a:pt x="14" y="9402"/>
                  </a:cubicBezTo>
                  <a:cubicBezTo>
                    <a:pt x="0" y="9499"/>
                    <a:pt x="0" y="9611"/>
                    <a:pt x="0" y="9681"/>
                  </a:cubicBezTo>
                  <a:lnTo>
                    <a:pt x="0" y="9876"/>
                  </a:lnTo>
                  <a:cubicBezTo>
                    <a:pt x="14" y="9974"/>
                    <a:pt x="14" y="10057"/>
                    <a:pt x="14" y="10127"/>
                  </a:cubicBezTo>
                  <a:cubicBezTo>
                    <a:pt x="28" y="10183"/>
                    <a:pt x="42" y="10239"/>
                    <a:pt x="42" y="10294"/>
                  </a:cubicBezTo>
                  <a:cubicBezTo>
                    <a:pt x="56" y="10364"/>
                    <a:pt x="70" y="10448"/>
                    <a:pt x="98" y="10518"/>
                  </a:cubicBezTo>
                  <a:cubicBezTo>
                    <a:pt x="112" y="10559"/>
                    <a:pt x="140" y="10601"/>
                    <a:pt x="154" y="10657"/>
                  </a:cubicBezTo>
                  <a:cubicBezTo>
                    <a:pt x="168" y="10671"/>
                    <a:pt x="196" y="10699"/>
                    <a:pt x="210" y="10713"/>
                  </a:cubicBezTo>
                  <a:lnTo>
                    <a:pt x="9402" y="2818"/>
                  </a:lnTo>
                  <a:lnTo>
                    <a:pt x="9402" y="2734"/>
                  </a:lnTo>
                  <a:lnTo>
                    <a:pt x="9416" y="2525"/>
                  </a:lnTo>
                  <a:lnTo>
                    <a:pt x="9430" y="2260"/>
                  </a:lnTo>
                  <a:lnTo>
                    <a:pt x="9444" y="2051"/>
                  </a:lnTo>
                  <a:lnTo>
                    <a:pt x="9457" y="1772"/>
                  </a:lnTo>
                  <a:lnTo>
                    <a:pt x="9471" y="1563"/>
                  </a:lnTo>
                  <a:lnTo>
                    <a:pt x="9485" y="1298"/>
                  </a:lnTo>
                  <a:lnTo>
                    <a:pt x="9499" y="1088"/>
                  </a:lnTo>
                  <a:lnTo>
                    <a:pt x="9513" y="809"/>
                  </a:lnTo>
                  <a:lnTo>
                    <a:pt x="9527" y="600"/>
                  </a:lnTo>
                  <a:lnTo>
                    <a:pt x="9555" y="335"/>
                  </a:lnTo>
                  <a:lnTo>
                    <a:pt x="9555" y="126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2558496" y="2160013"/>
              <a:ext cx="798009" cy="700921"/>
            </a:xfrm>
            <a:custGeom>
              <a:avLst/>
              <a:gdLst/>
              <a:ahLst/>
              <a:cxnLst/>
              <a:rect l="l" t="t" r="r" b="b"/>
              <a:pathLst>
                <a:path w="9403" h="8259" extrusionOk="0">
                  <a:moveTo>
                    <a:pt x="9402" y="1"/>
                  </a:moveTo>
                  <a:lnTo>
                    <a:pt x="29" y="8035"/>
                  </a:lnTo>
                  <a:cubicBezTo>
                    <a:pt x="15" y="8119"/>
                    <a:pt x="1" y="8189"/>
                    <a:pt x="1" y="8258"/>
                  </a:cubicBezTo>
                  <a:lnTo>
                    <a:pt x="9402" y="210"/>
                  </a:lnTo>
                  <a:lnTo>
                    <a:pt x="9402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2551452" y="2201513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0"/>
                  </a:moveTo>
                  <a:lnTo>
                    <a:pt x="28" y="8076"/>
                  </a:lnTo>
                  <a:cubicBezTo>
                    <a:pt x="14" y="8146"/>
                    <a:pt x="0" y="8230"/>
                    <a:pt x="0" y="8300"/>
                  </a:cubicBezTo>
                  <a:lnTo>
                    <a:pt x="9443" y="195"/>
                  </a:lnTo>
                  <a:lnTo>
                    <a:pt x="945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4"/>
            <p:cNvSpPr/>
            <p:nvPr/>
          </p:nvSpPr>
          <p:spPr>
            <a:xfrm>
              <a:off x="2546699" y="2241740"/>
              <a:ext cx="805053" cy="705588"/>
            </a:xfrm>
            <a:custGeom>
              <a:avLst/>
              <a:gdLst/>
              <a:ahLst/>
              <a:cxnLst/>
              <a:rect l="l" t="t" r="r" b="b"/>
              <a:pathLst>
                <a:path w="9486" h="8314" extrusionOk="0">
                  <a:moveTo>
                    <a:pt x="9485" y="0"/>
                  </a:moveTo>
                  <a:lnTo>
                    <a:pt x="14" y="8105"/>
                  </a:lnTo>
                  <a:cubicBezTo>
                    <a:pt x="0" y="8174"/>
                    <a:pt x="0" y="8258"/>
                    <a:pt x="0" y="8314"/>
                  </a:cubicBezTo>
                  <a:lnTo>
                    <a:pt x="9471" y="210"/>
                  </a:lnTo>
                  <a:lnTo>
                    <a:pt x="9485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4"/>
            <p:cNvSpPr/>
            <p:nvPr/>
          </p:nvSpPr>
          <p:spPr>
            <a:xfrm>
              <a:off x="2546699" y="2283156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1"/>
                  </a:moveTo>
                  <a:lnTo>
                    <a:pt x="0" y="8105"/>
                  </a:lnTo>
                  <a:lnTo>
                    <a:pt x="0" y="8300"/>
                  </a:lnTo>
                  <a:lnTo>
                    <a:pt x="9443" y="196"/>
                  </a:lnTo>
                  <a:lnTo>
                    <a:pt x="9457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4"/>
            <p:cNvSpPr/>
            <p:nvPr/>
          </p:nvSpPr>
          <p:spPr>
            <a:xfrm>
              <a:off x="2546699" y="2323383"/>
              <a:ext cx="800301" cy="699733"/>
            </a:xfrm>
            <a:custGeom>
              <a:avLst/>
              <a:gdLst/>
              <a:ahLst/>
              <a:cxnLst/>
              <a:rect l="l" t="t" r="r" b="b"/>
              <a:pathLst>
                <a:path w="9430" h="8245" extrusionOk="0">
                  <a:moveTo>
                    <a:pt x="9430" y="1"/>
                  </a:moveTo>
                  <a:lnTo>
                    <a:pt x="0" y="8077"/>
                  </a:lnTo>
                  <a:cubicBezTo>
                    <a:pt x="14" y="8133"/>
                    <a:pt x="28" y="8189"/>
                    <a:pt x="28" y="8244"/>
                  </a:cubicBezTo>
                  <a:lnTo>
                    <a:pt x="9416" y="21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4"/>
            <p:cNvSpPr/>
            <p:nvPr/>
          </p:nvSpPr>
          <p:spPr>
            <a:xfrm>
              <a:off x="2553743" y="2363695"/>
              <a:ext cx="790880" cy="690227"/>
            </a:xfrm>
            <a:custGeom>
              <a:avLst/>
              <a:gdLst/>
              <a:ahLst/>
              <a:cxnLst/>
              <a:rect l="l" t="t" r="r" b="b"/>
              <a:pathLst>
                <a:path w="9319" h="8133" extrusionOk="0">
                  <a:moveTo>
                    <a:pt x="9319" y="0"/>
                  </a:moveTo>
                  <a:lnTo>
                    <a:pt x="1" y="7993"/>
                  </a:lnTo>
                  <a:cubicBezTo>
                    <a:pt x="15" y="8034"/>
                    <a:pt x="43" y="8076"/>
                    <a:pt x="57" y="8132"/>
                  </a:cubicBezTo>
                  <a:lnTo>
                    <a:pt x="9305" y="209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8467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22346" y="6751"/>
                  </a:lnTo>
                  <a:lnTo>
                    <a:pt x="12945" y="14646"/>
                  </a:lnTo>
                  <a:lnTo>
                    <a:pt x="112" y="5050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4"/>
            <p:cNvSpPr/>
            <p:nvPr/>
          </p:nvSpPr>
          <p:spPr>
            <a:xfrm>
              <a:off x="2519457" y="2824187"/>
              <a:ext cx="43876" cy="234404"/>
            </a:xfrm>
            <a:custGeom>
              <a:avLst/>
              <a:gdLst/>
              <a:ahLst/>
              <a:cxnLst/>
              <a:rect l="l" t="t" r="r" b="b"/>
              <a:pathLst>
                <a:path w="517" h="2762" extrusionOk="0">
                  <a:moveTo>
                    <a:pt x="405" y="0"/>
                  </a:moveTo>
                  <a:cubicBezTo>
                    <a:pt x="405" y="0"/>
                    <a:pt x="0" y="2204"/>
                    <a:pt x="517" y="2762"/>
                  </a:cubicBezTo>
                  <a:cubicBezTo>
                    <a:pt x="517" y="2762"/>
                    <a:pt x="56" y="2246"/>
                    <a:pt x="517" y="84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4"/>
            <p:cNvSpPr/>
            <p:nvPr/>
          </p:nvSpPr>
          <p:spPr>
            <a:xfrm>
              <a:off x="1958312" y="1723199"/>
              <a:ext cx="987348" cy="900953"/>
            </a:xfrm>
            <a:custGeom>
              <a:avLst/>
              <a:gdLst/>
              <a:ahLst/>
              <a:cxnLst/>
              <a:rect l="l" t="t" r="r" b="b"/>
              <a:pathLst>
                <a:path w="11634" h="10616" extrusionOk="0">
                  <a:moveTo>
                    <a:pt x="2316" y="308"/>
                  </a:moveTo>
                  <a:lnTo>
                    <a:pt x="4464" y="1173"/>
                  </a:lnTo>
                  <a:lnTo>
                    <a:pt x="4646" y="3153"/>
                  </a:lnTo>
                  <a:lnTo>
                    <a:pt x="2679" y="4283"/>
                  </a:lnTo>
                  <a:lnTo>
                    <a:pt x="545" y="3418"/>
                  </a:lnTo>
                  <a:lnTo>
                    <a:pt x="350" y="1438"/>
                  </a:lnTo>
                  <a:lnTo>
                    <a:pt x="2316" y="308"/>
                  </a:lnTo>
                  <a:close/>
                  <a:moveTo>
                    <a:pt x="4841" y="3390"/>
                  </a:moveTo>
                  <a:lnTo>
                    <a:pt x="5022" y="5371"/>
                  </a:lnTo>
                  <a:lnTo>
                    <a:pt x="7338" y="6306"/>
                  </a:lnTo>
                  <a:lnTo>
                    <a:pt x="9291" y="5190"/>
                  </a:lnTo>
                  <a:lnTo>
                    <a:pt x="11188" y="6041"/>
                  </a:lnTo>
                  <a:lnTo>
                    <a:pt x="9570" y="7198"/>
                  </a:lnTo>
                  <a:lnTo>
                    <a:pt x="7338" y="6306"/>
                  </a:lnTo>
                  <a:lnTo>
                    <a:pt x="5357" y="7449"/>
                  </a:lnTo>
                  <a:lnTo>
                    <a:pt x="3181" y="6613"/>
                  </a:lnTo>
                  <a:lnTo>
                    <a:pt x="2832" y="4548"/>
                  </a:lnTo>
                  <a:lnTo>
                    <a:pt x="4841" y="3390"/>
                  </a:lnTo>
                  <a:close/>
                  <a:moveTo>
                    <a:pt x="2288" y="1"/>
                  </a:moveTo>
                  <a:lnTo>
                    <a:pt x="1" y="1312"/>
                  </a:lnTo>
                  <a:lnTo>
                    <a:pt x="224" y="3614"/>
                  </a:lnTo>
                  <a:lnTo>
                    <a:pt x="2526" y="4548"/>
                  </a:lnTo>
                  <a:lnTo>
                    <a:pt x="3000" y="6808"/>
                  </a:lnTo>
                  <a:lnTo>
                    <a:pt x="5232" y="7617"/>
                  </a:lnTo>
                  <a:lnTo>
                    <a:pt x="5427" y="9681"/>
                  </a:lnTo>
                  <a:lnTo>
                    <a:pt x="7742" y="10616"/>
                  </a:lnTo>
                  <a:lnTo>
                    <a:pt x="9862" y="9402"/>
                  </a:lnTo>
                  <a:lnTo>
                    <a:pt x="9667" y="7366"/>
                  </a:lnTo>
                  <a:lnTo>
                    <a:pt x="11634" y="6013"/>
                  </a:lnTo>
                  <a:lnTo>
                    <a:pt x="9444" y="4981"/>
                  </a:lnTo>
                  <a:lnTo>
                    <a:pt x="9263" y="2944"/>
                  </a:lnTo>
                  <a:lnTo>
                    <a:pt x="6947" y="2009"/>
                  </a:lnTo>
                  <a:lnTo>
                    <a:pt x="4980" y="3139"/>
                  </a:lnTo>
                  <a:lnTo>
                    <a:pt x="4785" y="991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4"/>
            <p:cNvSpPr/>
            <p:nvPr/>
          </p:nvSpPr>
          <p:spPr>
            <a:xfrm>
              <a:off x="1358127" y="2006148"/>
              <a:ext cx="1034705" cy="921067"/>
            </a:xfrm>
            <a:custGeom>
              <a:avLst/>
              <a:gdLst/>
              <a:ahLst/>
              <a:cxnLst/>
              <a:rect l="l" t="t" r="r" b="b"/>
              <a:pathLst>
                <a:path w="12192" h="10853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192" y="10853"/>
                  </a:lnTo>
                  <a:cubicBezTo>
                    <a:pt x="8021" y="7184"/>
                    <a:pt x="1340" y="126"/>
                    <a:pt x="121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4"/>
            <p:cNvSpPr/>
            <p:nvPr/>
          </p:nvSpPr>
          <p:spPr>
            <a:xfrm>
              <a:off x="2647267" y="2380244"/>
              <a:ext cx="521002" cy="466517"/>
            </a:xfrm>
            <a:custGeom>
              <a:avLst/>
              <a:gdLst/>
              <a:ahLst/>
              <a:cxnLst/>
              <a:rect l="l" t="t" r="r" b="b"/>
              <a:pathLst>
                <a:path w="6139" h="5497" extrusionOk="0">
                  <a:moveTo>
                    <a:pt x="210" y="0"/>
                  </a:moveTo>
                  <a:lnTo>
                    <a:pt x="1" y="237"/>
                  </a:lnTo>
                  <a:lnTo>
                    <a:pt x="5929" y="5496"/>
                  </a:lnTo>
                  <a:lnTo>
                    <a:pt x="6138" y="5245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4"/>
            <p:cNvSpPr/>
            <p:nvPr/>
          </p:nvSpPr>
          <p:spPr>
            <a:xfrm>
              <a:off x="2433061" y="2181060"/>
              <a:ext cx="428581" cy="397519"/>
            </a:xfrm>
            <a:custGeom>
              <a:avLst/>
              <a:gdLst/>
              <a:ahLst/>
              <a:cxnLst/>
              <a:rect l="l" t="t" r="r" b="b"/>
              <a:pathLst>
                <a:path w="5050" h="4684" extrusionOk="0">
                  <a:moveTo>
                    <a:pt x="2531" y="0"/>
                  </a:moveTo>
                  <a:cubicBezTo>
                    <a:pt x="1412" y="0"/>
                    <a:pt x="424" y="803"/>
                    <a:pt x="223" y="1943"/>
                  </a:cubicBezTo>
                  <a:cubicBezTo>
                    <a:pt x="0" y="3212"/>
                    <a:pt x="851" y="4426"/>
                    <a:pt x="2120" y="4649"/>
                  </a:cubicBezTo>
                  <a:cubicBezTo>
                    <a:pt x="2257" y="4673"/>
                    <a:pt x="2392" y="4684"/>
                    <a:pt x="2525" y="4684"/>
                  </a:cubicBezTo>
                  <a:cubicBezTo>
                    <a:pt x="3647" y="4684"/>
                    <a:pt x="4627" y="3873"/>
                    <a:pt x="4826" y="2738"/>
                  </a:cubicBezTo>
                  <a:cubicBezTo>
                    <a:pt x="5050" y="1469"/>
                    <a:pt x="4199" y="255"/>
                    <a:pt x="2915" y="32"/>
                  </a:cubicBezTo>
                  <a:cubicBezTo>
                    <a:pt x="2786" y="11"/>
                    <a:pt x="2658" y="0"/>
                    <a:pt x="2531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4"/>
            <p:cNvSpPr/>
            <p:nvPr/>
          </p:nvSpPr>
          <p:spPr>
            <a:xfrm>
              <a:off x="2418294" y="2179532"/>
              <a:ext cx="398368" cy="398877"/>
            </a:xfrm>
            <a:custGeom>
              <a:avLst/>
              <a:gdLst/>
              <a:ahLst/>
              <a:cxnLst/>
              <a:rect l="l" t="t" r="r" b="b"/>
              <a:pathLst>
                <a:path w="4694" h="4700" extrusionOk="0">
                  <a:moveTo>
                    <a:pt x="2702" y="1"/>
                  </a:moveTo>
                  <a:cubicBezTo>
                    <a:pt x="1250" y="1"/>
                    <a:pt x="0" y="1404"/>
                    <a:pt x="439" y="2979"/>
                  </a:cubicBezTo>
                  <a:cubicBezTo>
                    <a:pt x="748" y="4095"/>
                    <a:pt x="1726" y="4699"/>
                    <a:pt x="2713" y="4699"/>
                  </a:cubicBezTo>
                  <a:cubicBezTo>
                    <a:pt x="3466" y="4699"/>
                    <a:pt x="4223" y="4349"/>
                    <a:pt x="4694" y="3607"/>
                  </a:cubicBezTo>
                  <a:lnTo>
                    <a:pt x="4694" y="3607"/>
                  </a:lnTo>
                  <a:cubicBezTo>
                    <a:pt x="4682" y="3618"/>
                    <a:pt x="4581" y="3717"/>
                    <a:pt x="4387" y="3717"/>
                  </a:cubicBezTo>
                  <a:cubicBezTo>
                    <a:pt x="4104" y="3717"/>
                    <a:pt x="3623" y="3506"/>
                    <a:pt x="2936" y="2505"/>
                  </a:cubicBezTo>
                  <a:cubicBezTo>
                    <a:pt x="1750" y="775"/>
                    <a:pt x="3759" y="259"/>
                    <a:pt x="3759" y="259"/>
                  </a:cubicBezTo>
                  <a:cubicBezTo>
                    <a:pt x="3409" y="81"/>
                    <a:pt x="3049" y="1"/>
                    <a:pt x="2702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4"/>
            <p:cNvSpPr/>
            <p:nvPr/>
          </p:nvSpPr>
          <p:spPr>
            <a:xfrm>
              <a:off x="2412948" y="2180211"/>
              <a:ext cx="364676" cy="398198"/>
            </a:xfrm>
            <a:custGeom>
              <a:avLst/>
              <a:gdLst/>
              <a:ahLst/>
              <a:cxnLst/>
              <a:rect l="l" t="t" r="r" b="b"/>
              <a:pathLst>
                <a:path w="4297" h="4692" extrusionOk="0">
                  <a:moveTo>
                    <a:pt x="2762" y="0"/>
                  </a:moveTo>
                  <a:cubicBezTo>
                    <a:pt x="1130" y="0"/>
                    <a:pt x="0" y="1632"/>
                    <a:pt x="558" y="3152"/>
                  </a:cubicBezTo>
                  <a:cubicBezTo>
                    <a:pt x="923" y="4132"/>
                    <a:pt x="1840" y="4691"/>
                    <a:pt x="2778" y="4691"/>
                  </a:cubicBezTo>
                  <a:cubicBezTo>
                    <a:pt x="3310" y="4691"/>
                    <a:pt x="3848" y="4512"/>
                    <a:pt x="4296" y="4129"/>
                  </a:cubicBezTo>
                  <a:lnTo>
                    <a:pt x="4296" y="4129"/>
                  </a:lnTo>
                  <a:cubicBezTo>
                    <a:pt x="4288" y="4134"/>
                    <a:pt x="4267" y="4144"/>
                    <a:pt x="4229" y="4144"/>
                  </a:cubicBezTo>
                  <a:cubicBezTo>
                    <a:pt x="4072" y="4144"/>
                    <a:pt x="3620" y="3981"/>
                    <a:pt x="2511" y="2692"/>
                  </a:cubicBezTo>
                  <a:cubicBezTo>
                    <a:pt x="1046" y="990"/>
                    <a:pt x="3125" y="28"/>
                    <a:pt x="3125" y="28"/>
                  </a:cubicBezTo>
                  <a:cubicBezTo>
                    <a:pt x="3013" y="14"/>
                    <a:pt x="2887" y="0"/>
                    <a:pt x="276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4"/>
            <p:cNvSpPr/>
            <p:nvPr/>
          </p:nvSpPr>
          <p:spPr>
            <a:xfrm>
              <a:off x="2418803" y="2186067"/>
              <a:ext cx="324448" cy="392852"/>
            </a:xfrm>
            <a:custGeom>
              <a:avLst/>
              <a:gdLst/>
              <a:ahLst/>
              <a:cxnLst/>
              <a:rect l="l" t="t" r="r" b="b"/>
              <a:pathLst>
                <a:path w="3823" h="4629" extrusionOk="0">
                  <a:moveTo>
                    <a:pt x="2149" y="1"/>
                  </a:moveTo>
                  <a:cubicBezTo>
                    <a:pt x="768" y="322"/>
                    <a:pt x="1" y="1800"/>
                    <a:pt x="503" y="3125"/>
                  </a:cubicBezTo>
                  <a:cubicBezTo>
                    <a:pt x="860" y="4068"/>
                    <a:pt x="1753" y="4629"/>
                    <a:pt x="2691" y="4629"/>
                  </a:cubicBezTo>
                  <a:cubicBezTo>
                    <a:pt x="3072" y="4629"/>
                    <a:pt x="3460" y="4536"/>
                    <a:pt x="3823" y="4339"/>
                  </a:cubicBezTo>
                  <a:cubicBezTo>
                    <a:pt x="3823" y="4339"/>
                    <a:pt x="3502" y="4227"/>
                    <a:pt x="2470" y="3404"/>
                  </a:cubicBezTo>
                  <a:cubicBezTo>
                    <a:pt x="377" y="1744"/>
                    <a:pt x="2149" y="1"/>
                    <a:pt x="214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4"/>
            <p:cNvSpPr/>
            <p:nvPr/>
          </p:nvSpPr>
          <p:spPr>
            <a:xfrm>
              <a:off x="2749108" y="2289860"/>
              <a:ext cx="71289" cy="57880"/>
            </a:xfrm>
            <a:custGeom>
              <a:avLst/>
              <a:gdLst/>
              <a:ahLst/>
              <a:cxnLst/>
              <a:rect l="l" t="t" r="r" b="b"/>
              <a:pathLst>
                <a:path w="840" h="682" extrusionOk="0">
                  <a:moveTo>
                    <a:pt x="410" y="1"/>
                  </a:moveTo>
                  <a:cubicBezTo>
                    <a:pt x="357" y="1"/>
                    <a:pt x="303" y="11"/>
                    <a:pt x="252" y="33"/>
                  </a:cubicBezTo>
                  <a:cubicBezTo>
                    <a:pt x="0" y="173"/>
                    <a:pt x="42" y="549"/>
                    <a:pt x="307" y="661"/>
                  </a:cubicBezTo>
                  <a:cubicBezTo>
                    <a:pt x="348" y="675"/>
                    <a:pt x="388" y="682"/>
                    <a:pt x="427" y="682"/>
                  </a:cubicBezTo>
                  <a:cubicBezTo>
                    <a:pt x="656" y="682"/>
                    <a:pt x="839" y="453"/>
                    <a:pt x="768" y="214"/>
                  </a:cubicBezTo>
                  <a:cubicBezTo>
                    <a:pt x="696" y="81"/>
                    <a:pt x="556" y="1"/>
                    <a:pt x="410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4"/>
            <p:cNvSpPr/>
            <p:nvPr/>
          </p:nvSpPr>
          <p:spPr>
            <a:xfrm>
              <a:off x="2488650" y="2872646"/>
              <a:ext cx="672490" cy="62887"/>
            </a:xfrm>
            <a:custGeom>
              <a:avLst/>
              <a:gdLst/>
              <a:ahLst/>
              <a:cxnLst/>
              <a:rect l="l" t="t" r="r" b="b"/>
              <a:pathLst>
                <a:path w="7924" h="741" extrusionOk="0">
                  <a:moveTo>
                    <a:pt x="15" y="1"/>
                  </a:moveTo>
                  <a:lnTo>
                    <a:pt x="1" y="322"/>
                  </a:lnTo>
                  <a:lnTo>
                    <a:pt x="7910" y="740"/>
                  </a:lnTo>
                  <a:lnTo>
                    <a:pt x="7924" y="41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4"/>
            <p:cNvSpPr/>
            <p:nvPr/>
          </p:nvSpPr>
          <p:spPr>
            <a:xfrm>
              <a:off x="2299310" y="2717593"/>
              <a:ext cx="348042" cy="348126"/>
            </a:xfrm>
            <a:custGeom>
              <a:avLst/>
              <a:gdLst/>
              <a:ahLst/>
              <a:cxnLst/>
              <a:rect l="l" t="t" r="r" b="b"/>
              <a:pathLst>
                <a:path w="4101" h="4102" extrusionOk="0">
                  <a:moveTo>
                    <a:pt x="2050" y="1"/>
                  </a:moveTo>
                  <a:cubicBezTo>
                    <a:pt x="921" y="1"/>
                    <a:pt x="0" y="921"/>
                    <a:pt x="0" y="2051"/>
                  </a:cubicBezTo>
                  <a:cubicBezTo>
                    <a:pt x="0" y="3181"/>
                    <a:pt x="921" y="4102"/>
                    <a:pt x="2050" y="4102"/>
                  </a:cubicBezTo>
                  <a:cubicBezTo>
                    <a:pt x="3180" y="4102"/>
                    <a:pt x="4101" y="3181"/>
                    <a:pt x="4101" y="2051"/>
                  </a:cubicBezTo>
                  <a:cubicBezTo>
                    <a:pt x="4101" y="921"/>
                    <a:pt x="3180" y="1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4"/>
            <p:cNvSpPr/>
            <p:nvPr/>
          </p:nvSpPr>
          <p:spPr>
            <a:xfrm>
              <a:off x="2229718" y="2751965"/>
              <a:ext cx="282694" cy="315198"/>
            </a:xfrm>
            <a:custGeom>
              <a:avLst/>
              <a:gdLst/>
              <a:ahLst/>
              <a:cxnLst/>
              <a:rect l="l" t="t" r="r" b="b"/>
              <a:pathLst>
                <a:path w="3331" h="3714" extrusionOk="0">
                  <a:moveTo>
                    <a:pt x="1643" y="0"/>
                  </a:moveTo>
                  <a:cubicBezTo>
                    <a:pt x="1" y="1232"/>
                    <a:pt x="978" y="3714"/>
                    <a:pt x="2828" y="3714"/>
                  </a:cubicBezTo>
                  <a:cubicBezTo>
                    <a:pt x="2989" y="3714"/>
                    <a:pt x="3157" y="3695"/>
                    <a:pt x="3331" y="3655"/>
                  </a:cubicBezTo>
                  <a:lnTo>
                    <a:pt x="3331" y="3641"/>
                  </a:lnTo>
                  <a:cubicBezTo>
                    <a:pt x="3331" y="3641"/>
                    <a:pt x="3330" y="3641"/>
                    <a:pt x="3329" y="3641"/>
                  </a:cubicBezTo>
                  <a:cubicBezTo>
                    <a:pt x="3303" y="3641"/>
                    <a:pt x="3014" y="3616"/>
                    <a:pt x="1992" y="2567"/>
                  </a:cubicBezTo>
                  <a:cubicBezTo>
                    <a:pt x="904" y="1465"/>
                    <a:pt x="1615" y="56"/>
                    <a:pt x="16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4"/>
            <p:cNvSpPr/>
            <p:nvPr/>
          </p:nvSpPr>
          <p:spPr>
            <a:xfrm>
              <a:off x="2556119" y="2822574"/>
              <a:ext cx="71119" cy="57880"/>
            </a:xfrm>
            <a:custGeom>
              <a:avLst/>
              <a:gdLst/>
              <a:ahLst/>
              <a:cxnLst/>
              <a:rect l="l" t="t" r="r" b="b"/>
              <a:pathLst>
                <a:path w="838" h="682" extrusionOk="0">
                  <a:moveTo>
                    <a:pt x="398" y="0"/>
                  </a:moveTo>
                  <a:cubicBezTo>
                    <a:pt x="344" y="0"/>
                    <a:pt x="290" y="11"/>
                    <a:pt x="238" y="33"/>
                  </a:cubicBezTo>
                  <a:cubicBezTo>
                    <a:pt x="1" y="186"/>
                    <a:pt x="29" y="549"/>
                    <a:pt x="308" y="661"/>
                  </a:cubicBezTo>
                  <a:cubicBezTo>
                    <a:pt x="346" y="675"/>
                    <a:pt x="385" y="681"/>
                    <a:pt x="422" y="681"/>
                  </a:cubicBezTo>
                  <a:cubicBezTo>
                    <a:pt x="646" y="681"/>
                    <a:pt x="838" y="453"/>
                    <a:pt x="754" y="214"/>
                  </a:cubicBezTo>
                  <a:cubicBezTo>
                    <a:pt x="693" y="81"/>
                    <a:pt x="548" y="0"/>
                    <a:pt x="39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4"/>
            <p:cNvSpPr/>
            <p:nvPr/>
          </p:nvSpPr>
          <p:spPr>
            <a:xfrm>
              <a:off x="3193051" y="3065636"/>
              <a:ext cx="79351" cy="351691"/>
            </a:xfrm>
            <a:custGeom>
              <a:avLst/>
              <a:gdLst/>
              <a:ahLst/>
              <a:cxnLst/>
              <a:rect l="l" t="t" r="r" b="b"/>
              <a:pathLst>
                <a:path w="935" h="4144" extrusionOk="0">
                  <a:moveTo>
                    <a:pt x="321" y="1"/>
                  </a:moveTo>
                  <a:lnTo>
                    <a:pt x="0" y="42"/>
                  </a:lnTo>
                  <a:lnTo>
                    <a:pt x="614" y="4143"/>
                  </a:lnTo>
                  <a:lnTo>
                    <a:pt x="935" y="4088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4"/>
            <p:cNvSpPr/>
            <p:nvPr/>
          </p:nvSpPr>
          <p:spPr>
            <a:xfrm>
              <a:off x="3131437" y="3350876"/>
              <a:ext cx="279469" cy="254348"/>
            </a:xfrm>
            <a:custGeom>
              <a:avLst/>
              <a:gdLst/>
              <a:ahLst/>
              <a:cxnLst/>
              <a:rect l="l" t="t" r="r" b="b"/>
              <a:pathLst>
                <a:path w="3293" h="2997" extrusionOk="0">
                  <a:moveTo>
                    <a:pt x="1643" y="1"/>
                  </a:moveTo>
                  <a:cubicBezTo>
                    <a:pt x="963" y="1"/>
                    <a:pt x="349" y="468"/>
                    <a:pt x="182" y="1159"/>
                  </a:cubicBezTo>
                  <a:cubicBezTo>
                    <a:pt x="1" y="1954"/>
                    <a:pt x="503" y="2763"/>
                    <a:pt x="1298" y="2958"/>
                  </a:cubicBezTo>
                  <a:cubicBezTo>
                    <a:pt x="1412" y="2984"/>
                    <a:pt x="1526" y="2996"/>
                    <a:pt x="1638" y="2996"/>
                  </a:cubicBezTo>
                  <a:cubicBezTo>
                    <a:pt x="2322" y="2996"/>
                    <a:pt x="2942" y="2538"/>
                    <a:pt x="3097" y="1842"/>
                  </a:cubicBezTo>
                  <a:cubicBezTo>
                    <a:pt x="3293" y="1033"/>
                    <a:pt x="2791" y="224"/>
                    <a:pt x="1996" y="43"/>
                  </a:cubicBezTo>
                  <a:cubicBezTo>
                    <a:pt x="1877" y="15"/>
                    <a:pt x="1759" y="1"/>
                    <a:pt x="1643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4"/>
            <p:cNvSpPr/>
            <p:nvPr/>
          </p:nvSpPr>
          <p:spPr>
            <a:xfrm>
              <a:off x="3133814" y="3426663"/>
              <a:ext cx="114911" cy="176524"/>
            </a:xfrm>
            <a:custGeom>
              <a:avLst/>
              <a:gdLst/>
              <a:ahLst/>
              <a:cxnLst/>
              <a:rect l="l" t="t" r="r" b="b"/>
              <a:pathLst>
                <a:path w="1354" h="2080" extrusionOk="0">
                  <a:moveTo>
                    <a:pt x="252" y="1"/>
                  </a:moveTo>
                  <a:lnTo>
                    <a:pt x="252" y="1"/>
                  </a:lnTo>
                  <a:cubicBezTo>
                    <a:pt x="168" y="196"/>
                    <a:pt x="126" y="405"/>
                    <a:pt x="126" y="615"/>
                  </a:cubicBezTo>
                  <a:cubicBezTo>
                    <a:pt x="126" y="1340"/>
                    <a:pt x="642" y="1954"/>
                    <a:pt x="1354" y="2079"/>
                  </a:cubicBezTo>
                  <a:cubicBezTo>
                    <a:pt x="1" y="1479"/>
                    <a:pt x="252" y="43"/>
                    <a:pt x="25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4"/>
            <p:cNvSpPr/>
            <p:nvPr/>
          </p:nvSpPr>
          <p:spPr>
            <a:xfrm>
              <a:off x="3331555" y="3418430"/>
              <a:ext cx="56013" cy="45065"/>
            </a:xfrm>
            <a:custGeom>
              <a:avLst/>
              <a:gdLst/>
              <a:ahLst/>
              <a:cxnLst/>
              <a:rect l="l" t="t" r="r" b="b"/>
              <a:pathLst>
                <a:path w="660" h="531" extrusionOk="0">
                  <a:moveTo>
                    <a:pt x="322" y="1"/>
                  </a:moveTo>
                  <a:cubicBezTo>
                    <a:pt x="280" y="1"/>
                    <a:pt x="237" y="10"/>
                    <a:pt x="195" y="28"/>
                  </a:cubicBezTo>
                  <a:cubicBezTo>
                    <a:pt x="0" y="140"/>
                    <a:pt x="28" y="433"/>
                    <a:pt x="251" y="516"/>
                  </a:cubicBezTo>
                  <a:cubicBezTo>
                    <a:pt x="281" y="526"/>
                    <a:pt x="310" y="531"/>
                    <a:pt x="339" y="531"/>
                  </a:cubicBezTo>
                  <a:cubicBezTo>
                    <a:pt x="514" y="531"/>
                    <a:pt x="660" y="360"/>
                    <a:pt x="600" y="168"/>
                  </a:cubicBezTo>
                  <a:cubicBezTo>
                    <a:pt x="549" y="66"/>
                    <a:pt x="438" y="1"/>
                    <a:pt x="3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4"/>
            <p:cNvSpPr/>
            <p:nvPr/>
          </p:nvSpPr>
          <p:spPr>
            <a:xfrm>
              <a:off x="3274694" y="2920003"/>
              <a:ext cx="300770" cy="227445"/>
            </a:xfrm>
            <a:custGeom>
              <a:avLst/>
              <a:gdLst/>
              <a:ahLst/>
              <a:cxnLst/>
              <a:rect l="l" t="t" r="r" b="b"/>
              <a:pathLst>
                <a:path w="3544" h="2680" extrusionOk="0">
                  <a:moveTo>
                    <a:pt x="182" y="1"/>
                  </a:moveTo>
                  <a:lnTo>
                    <a:pt x="1" y="266"/>
                  </a:lnTo>
                  <a:lnTo>
                    <a:pt x="3362" y="2679"/>
                  </a:lnTo>
                  <a:lnTo>
                    <a:pt x="3544" y="242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4"/>
            <p:cNvSpPr/>
            <p:nvPr/>
          </p:nvSpPr>
          <p:spPr>
            <a:xfrm>
              <a:off x="3465307" y="3024220"/>
              <a:ext cx="164643" cy="164643"/>
            </a:xfrm>
            <a:custGeom>
              <a:avLst/>
              <a:gdLst/>
              <a:ahLst/>
              <a:cxnLst/>
              <a:rect l="l" t="t" r="r" b="b"/>
              <a:pathLst>
                <a:path w="1940" h="1940" extrusionOk="0">
                  <a:moveTo>
                    <a:pt x="963" y="0"/>
                  </a:moveTo>
                  <a:cubicBezTo>
                    <a:pt x="433" y="0"/>
                    <a:pt x="0" y="433"/>
                    <a:pt x="0" y="977"/>
                  </a:cubicBezTo>
                  <a:cubicBezTo>
                    <a:pt x="0" y="1507"/>
                    <a:pt x="433" y="1939"/>
                    <a:pt x="963" y="1939"/>
                  </a:cubicBezTo>
                  <a:cubicBezTo>
                    <a:pt x="1507" y="1939"/>
                    <a:pt x="1939" y="1507"/>
                    <a:pt x="1939" y="977"/>
                  </a:cubicBezTo>
                  <a:cubicBezTo>
                    <a:pt x="1939" y="433"/>
                    <a:pt x="1507" y="0"/>
                    <a:pt x="963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4"/>
            <p:cNvSpPr/>
            <p:nvPr/>
          </p:nvSpPr>
          <p:spPr>
            <a:xfrm>
              <a:off x="3449946" y="3024220"/>
              <a:ext cx="151573" cy="164728"/>
            </a:xfrm>
            <a:custGeom>
              <a:avLst/>
              <a:gdLst/>
              <a:ahLst/>
              <a:cxnLst/>
              <a:rect l="l" t="t" r="r" b="b"/>
              <a:pathLst>
                <a:path w="1786" h="1941" extrusionOk="0">
                  <a:moveTo>
                    <a:pt x="1144" y="0"/>
                  </a:moveTo>
                  <a:cubicBezTo>
                    <a:pt x="474" y="0"/>
                    <a:pt x="0" y="670"/>
                    <a:pt x="237" y="1312"/>
                  </a:cubicBezTo>
                  <a:cubicBezTo>
                    <a:pt x="388" y="1711"/>
                    <a:pt x="764" y="1940"/>
                    <a:pt x="1151" y="1940"/>
                  </a:cubicBezTo>
                  <a:cubicBezTo>
                    <a:pt x="1372" y="1940"/>
                    <a:pt x="1597" y="1865"/>
                    <a:pt x="1785" y="1702"/>
                  </a:cubicBezTo>
                  <a:lnTo>
                    <a:pt x="1785" y="1702"/>
                  </a:lnTo>
                  <a:cubicBezTo>
                    <a:pt x="1779" y="1705"/>
                    <a:pt x="1768" y="1711"/>
                    <a:pt x="1747" y="1711"/>
                  </a:cubicBezTo>
                  <a:cubicBezTo>
                    <a:pt x="1675" y="1711"/>
                    <a:pt x="1492" y="1638"/>
                    <a:pt x="1046" y="1116"/>
                  </a:cubicBezTo>
                  <a:cubicBezTo>
                    <a:pt x="432" y="405"/>
                    <a:pt x="1297" y="14"/>
                    <a:pt x="1297" y="14"/>
                  </a:cubicBezTo>
                  <a:cubicBezTo>
                    <a:pt x="1241" y="0"/>
                    <a:pt x="1200" y="0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4"/>
            <p:cNvSpPr/>
            <p:nvPr/>
          </p:nvSpPr>
          <p:spPr>
            <a:xfrm>
              <a:off x="3584885" y="3069030"/>
              <a:ext cx="38615" cy="32080"/>
            </a:xfrm>
            <a:custGeom>
              <a:avLst/>
              <a:gdLst/>
              <a:ahLst/>
              <a:cxnLst/>
              <a:rect l="l" t="t" r="r" b="b"/>
              <a:pathLst>
                <a:path w="455" h="378" extrusionOk="0">
                  <a:moveTo>
                    <a:pt x="218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0" y="100"/>
                    <a:pt x="14" y="309"/>
                    <a:pt x="168" y="365"/>
                  </a:cubicBezTo>
                  <a:cubicBezTo>
                    <a:pt x="191" y="374"/>
                    <a:pt x="214" y="378"/>
                    <a:pt x="237" y="378"/>
                  </a:cubicBezTo>
                  <a:cubicBezTo>
                    <a:pt x="360" y="378"/>
                    <a:pt x="454" y="258"/>
                    <a:pt x="419" y="128"/>
                  </a:cubicBezTo>
                  <a:cubicBezTo>
                    <a:pt x="377" y="45"/>
                    <a:pt x="297" y="0"/>
                    <a:pt x="21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4"/>
            <p:cNvSpPr/>
            <p:nvPr/>
          </p:nvSpPr>
          <p:spPr>
            <a:xfrm>
              <a:off x="2672133" y="2936637"/>
              <a:ext cx="521002" cy="466432"/>
            </a:xfrm>
            <a:custGeom>
              <a:avLst/>
              <a:gdLst/>
              <a:ahLst/>
              <a:cxnLst/>
              <a:rect l="l" t="t" r="r" b="b"/>
              <a:pathLst>
                <a:path w="6139" h="5496" extrusionOk="0">
                  <a:moveTo>
                    <a:pt x="5929" y="0"/>
                  </a:moveTo>
                  <a:lnTo>
                    <a:pt x="1" y="5259"/>
                  </a:lnTo>
                  <a:lnTo>
                    <a:pt x="210" y="5496"/>
                  </a:lnTo>
                  <a:lnTo>
                    <a:pt x="6138" y="237"/>
                  </a:lnTo>
                  <a:lnTo>
                    <a:pt x="5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4"/>
            <p:cNvSpPr/>
            <p:nvPr/>
          </p:nvSpPr>
          <p:spPr>
            <a:xfrm>
              <a:off x="2509951" y="3240887"/>
              <a:ext cx="323260" cy="324364"/>
            </a:xfrm>
            <a:custGeom>
              <a:avLst/>
              <a:gdLst/>
              <a:ahLst/>
              <a:cxnLst/>
              <a:rect l="l" t="t" r="r" b="b"/>
              <a:pathLst>
                <a:path w="3809" h="3822" extrusionOk="0">
                  <a:moveTo>
                    <a:pt x="1898" y="0"/>
                  </a:moveTo>
                  <a:cubicBezTo>
                    <a:pt x="852" y="0"/>
                    <a:pt x="1" y="851"/>
                    <a:pt x="1" y="1911"/>
                  </a:cubicBezTo>
                  <a:cubicBezTo>
                    <a:pt x="1" y="2957"/>
                    <a:pt x="852" y="3822"/>
                    <a:pt x="1898" y="3822"/>
                  </a:cubicBezTo>
                  <a:cubicBezTo>
                    <a:pt x="2958" y="3822"/>
                    <a:pt x="3809" y="2957"/>
                    <a:pt x="3809" y="1911"/>
                  </a:cubicBezTo>
                  <a:cubicBezTo>
                    <a:pt x="3809" y="851"/>
                    <a:pt x="2958" y="0"/>
                    <a:pt x="18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4"/>
            <p:cNvSpPr/>
            <p:nvPr/>
          </p:nvSpPr>
          <p:spPr>
            <a:xfrm>
              <a:off x="2446640" y="3273986"/>
              <a:ext cx="259949" cy="291605"/>
            </a:xfrm>
            <a:custGeom>
              <a:avLst/>
              <a:gdLst/>
              <a:ahLst/>
              <a:cxnLst/>
              <a:rect l="l" t="t" r="r" b="b"/>
              <a:pathLst>
                <a:path w="3063" h="3436" extrusionOk="0">
                  <a:moveTo>
                    <a:pt x="1486" y="1"/>
                  </a:moveTo>
                  <a:lnTo>
                    <a:pt x="1486" y="1"/>
                  </a:lnTo>
                  <a:cubicBezTo>
                    <a:pt x="1" y="1150"/>
                    <a:pt x="907" y="3436"/>
                    <a:pt x="2633" y="3436"/>
                  </a:cubicBezTo>
                  <a:cubicBezTo>
                    <a:pt x="2771" y="3436"/>
                    <a:pt x="2915" y="3421"/>
                    <a:pt x="3062" y="3390"/>
                  </a:cubicBezTo>
                  <a:lnTo>
                    <a:pt x="3062" y="3376"/>
                  </a:lnTo>
                  <a:cubicBezTo>
                    <a:pt x="3062" y="3376"/>
                    <a:pt x="3062" y="3376"/>
                    <a:pt x="3060" y="3376"/>
                  </a:cubicBezTo>
                  <a:cubicBezTo>
                    <a:pt x="3036" y="3376"/>
                    <a:pt x="2774" y="3351"/>
                    <a:pt x="1821" y="2372"/>
                  </a:cubicBezTo>
                  <a:cubicBezTo>
                    <a:pt x="803" y="1354"/>
                    <a:pt x="1458" y="42"/>
                    <a:pt x="148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4"/>
            <p:cNvSpPr/>
            <p:nvPr/>
          </p:nvSpPr>
          <p:spPr>
            <a:xfrm>
              <a:off x="2480417" y="3336703"/>
              <a:ext cx="162267" cy="226257"/>
            </a:xfrm>
            <a:custGeom>
              <a:avLst/>
              <a:gdLst/>
              <a:ahLst/>
              <a:cxnLst/>
              <a:rect l="l" t="t" r="r" b="b"/>
              <a:pathLst>
                <a:path w="1912" h="2666" extrusionOk="0">
                  <a:moveTo>
                    <a:pt x="502" y="1"/>
                  </a:moveTo>
                  <a:cubicBezTo>
                    <a:pt x="0" y="1131"/>
                    <a:pt x="698" y="2442"/>
                    <a:pt x="1911" y="2665"/>
                  </a:cubicBezTo>
                  <a:cubicBezTo>
                    <a:pt x="181" y="1898"/>
                    <a:pt x="488" y="57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4"/>
            <p:cNvSpPr/>
            <p:nvPr/>
          </p:nvSpPr>
          <p:spPr>
            <a:xfrm>
              <a:off x="2738415" y="3326858"/>
              <a:ext cx="71289" cy="57965"/>
            </a:xfrm>
            <a:custGeom>
              <a:avLst/>
              <a:gdLst/>
              <a:ahLst/>
              <a:cxnLst/>
              <a:rect l="l" t="t" r="r" b="b"/>
              <a:pathLst>
                <a:path w="840" h="683" extrusionOk="0">
                  <a:moveTo>
                    <a:pt x="408" y="1"/>
                  </a:moveTo>
                  <a:cubicBezTo>
                    <a:pt x="356" y="1"/>
                    <a:pt x="303" y="11"/>
                    <a:pt x="252" y="33"/>
                  </a:cubicBezTo>
                  <a:cubicBezTo>
                    <a:pt x="1" y="187"/>
                    <a:pt x="43" y="563"/>
                    <a:pt x="308" y="661"/>
                  </a:cubicBezTo>
                  <a:cubicBezTo>
                    <a:pt x="350" y="676"/>
                    <a:pt x="391" y="682"/>
                    <a:pt x="432" y="682"/>
                  </a:cubicBezTo>
                  <a:cubicBezTo>
                    <a:pt x="659" y="682"/>
                    <a:pt x="839" y="465"/>
                    <a:pt x="768" y="228"/>
                  </a:cubicBezTo>
                  <a:cubicBezTo>
                    <a:pt x="696" y="84"/>
                    <a:pt x="555" y="1"/>
                    <a:pt x="40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4"/>
            <p:cNvSpPr/>
            <p:nvPr/>
          </p:nvSpPr>
          <p:spPr>
            <a:xfrm>
              <a:off x="2934969" y="2695103"/>
              <a:ext cx="454635" cy="416615"/>
            </a:xfrm>
            <a:custGeom>
              <a:avLst/>
              <a:gdLst/>
              <a:ahLst/>
              <a:cxnLst/>
              <a:rect l="l" t="t" r="r" b="b"/>
              <a:pathLst>
                <a:path w="5357" h="4909" extrusionOk="0">
                  <a:moveTo>
                    <a:pt x="2902" y="1"/>
                  </a:moveTo>
                  <a:cubicBezTo>
                    <a:pt x="2706" y="1"/>
                    <a:pt x="2511" y="29"/>
                    <a:pt x="2330" y="70"/>
                  </a:cubicBezTo>
                  <a:cubicBezTo>
                    <a:pt x="1995" y="140"/>
                    <a:pt x="1688" y="294"/>
                    <a:pt x="1409" y="503"/>
                  </a:cubicBezTo>
                  <a:cubicBezTo>
                    <a:pt x="1074" y="754"/>
                    <a:pt x="823" y="1075"/>
                    <a:pt x="656" y="1451"/>
                  </a:cubicBezTo>
                  <a:cubicBezTo>
                    <a:pt x="0" y="2916"/>
                    <a:pt x="907" y="4590"/>
                    <a:pt x="2469" y="4869"/>
                  </a:cubicBezTo>
                  <a:cubicBezTo>
                    <a:pt x="2620" y="4895"/>
                    <a:pt x="2770" y="4908"/>
                    <a:pt x="2919" y="4908"/>
                  </a:cubicBezTo>
                  <a:cubicBezTo>
                    <a:pt x="3323" y="4908"/>
                    <a:pt x="3717" y="4811"/>
                    <a:pt x="4073" y="4618"/>
                  </a:cubicBezTo>
                  <a:cubicBezTo>
                    <a:pt x="4227" y="4534"/>
                    <a:pt x="4366" y="4436"/>
                    <a:pt x="4506" y="4325"/>
                  </a:cubicBezTo>
                  <a:cubicBezTo>
                    <a:pt x="4687" y="4157"/>
                    <a:pt x="4855" y="3962"/>
                    <a:pt x="4980" y="3753"/>
                  </a:cubicBezTo>
                  <a:cubicBezTo>
                    <a:pt x="5092" y="3585"/>
                    <a:pt x="5175" y="3404"/>
                    <a:pt x="5245" y="3209"/>
                  </a:cubicBezTo>
                  <a:cubicBezTo>
                    <a:pt x="5301" y="3028"/>
                    <a:pt x="5329" y="2846"/>
                    <a:pt x="5343" y="2651"/>
                  </a:cubicBezTo>
                  <a:lnTo>
                    <a:pt x="5343" y="2456"/>
                  </a:lnTo>
                  <a:lnTo>
                    <a:pt x="5357" y="2456"/>
                  </a:lnTo>
                  <a:cubicBezTo>
                    <a:pt x="5343" y="1675"/>
                    <a:pt x="4980" y="949"/>
                    <a:pt x="4352" y="489"/>
                  </a:cubicBezTo>
                  <a:cubicBezTo>
                    <a:pt x="4241" y="405"/>
                    <a:pt x="4129" y="335"/>
                    <a:pt x="4004" y="266"/>
                  </a:cubicBezTo>
                  <a:cubicBezTo>
                    <a:pt x="3780" y="154"/>
                    <a:pt x="3529" y="70"/>
                    <a:pt x="3278" y="29"/>
                  </a:cubicBezTo>
                  <a:cubicBezTo>
                    <a:pt x="3153" y="15"/>
                    <a:pt x="3027" y="1"/>
                    <a:pt x="2902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4"/>
            <p:cNvSpPr/>
            <p:nvPr/>
          </p:nvSpPr>
          <p:spPr>
            <a:xfrm>
              <a:off x="2939721" y="2701044"/>
              <a:ext cx="339809" cy="411523"/>
            </a:xfrm>
            <a:custGeom>
              <a:avLst/>
              <a:gdLst/>
              <a:ahLst/>
              <a:cxnLst/>
              <a:rect l="l" t="t" r="r" b="b"/>
              <a:pathLst>
                <a:path w="4004" h="4849" extrusionOk="0">
                  <a:moveTo>
                    <a:pt x="2260" y="0"/>
                  </a:moveTo>
                  <a:lnTo>
                    <a:pt x="2260" y="0"/>
                  </a:lnTo>
                  <a:cubicBezTo>
                    <a:pt x="823" y="335"/>
                    <a:pt x="0" y="1883"/>
                    <a:pt x="530" y="3264"/>
                  </a:cubicBezTo>
                  <a:cubicBezTo>
                    <a:pt x="918" y="4258"/>
                    <a:pt x="1858" y="4848"/>
                    <a:pt x="2835" y="4848"/>
                  </a:cubicBezTo>
                  <a:cubicBezTo>
                    <a:pt x="3230" y="4848"/>
                    <a:pt x="3630" y="4752"/>
                    <a:pt x="4003" y="4548"/>
                  </a:cubicBezTo>
                  <a:cubicBezTo>
                    <a:pt x="4003" y="4548"/>
                    <a:pt x="3683" y="4422"/>
                    <a:pt x="2609" y="3571"/>
                  </a:cubicBezTo>
                  <a:cubicBezTo>
                    <a:pt x="405" y="1828"/>
                    <a:pt x="2260" y="1"/>
                    <a:pt x="22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4"/>
            <p:cNvSpPr/>
            <p:nvPr/>
          </p:nvSpPr>
          <p:spPr>
            <a:xfrm>
              <a:off x="3284199" y="2805601"/>
              <a:ext cx="91233" cy="90469"/>
            </a:xfrm>
            <a:custGeom>
              <a:avLst/>
              <a:gdLst/>
              <a:ahLst/>
              <a:cxnLst/>
              <a:rect l="l" t="t" r="r" b="b"/>
              <a:pathLst>
                <a:path w="1075" h="1066" extrusionOk="0">
                  <a:moveTo>
                    <a:pt x="427" y="0"/>
                  </a:moveTo>
                  <a:cubicBezTo>
                    <a:pt x="360" y="0"/>
                    <a:pt x="296" y="17"/>
                    <a:pt x="237" y="52"/>
                  </a:cubicBezTo>
                  <a:cubicBezTo>
                    <a:pt x="28" y="177"/>
                    <a:pt x="0" y="498"/>
                    <a:pt x="154" y="763"/>
                  </a:cubicBezTo>
                  <a:cubicBezTo>
                    <a:pt x="274" y="954"/>
                    <a:pt x="468" y="1066"/>
                    <a:pt x="640" y="1066"/>
                  </a:cubicBezTo>
                  <a:cubicBezTo>
                    <a:pt x="706" y="1066"/>
                    <a:pt x="769" y="1049"/>
                    <a:pt x="823" y="1014"/>
                  </a:cubicBezTo>
                  <a:cubicBezTo>
                    <a:pt x="1032" y="889"/>
                    <a:pt x="1074" y="568"/>
                    <a:pt x="907" y="303"/>
                  </a:cubicBezTo>
                  <a:cubicBezTo>
                    <a:pt x="786" y="112"/>
                    <a:pt x="600" y="0"/>
                    <a:pt x="42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4"/>
            <p:cNvSpPr/>
            <p:nvPr/>
          </p:nvSpPr>
          <p:spPr>
            <a:xfrm>
              <a:off x="1368821" y="2197948"/>
              <a:ext cx="414408" cy="684287"/>
            </a:xfrm>
            <a:custGeom>
              <a:avLst/>
              <a:gdLst/>
              <a:ahLst/>
              <a:cxnLst/>
              <a:rect l="l" t="t" r="r" b="b"/>
              <a:pathLst>
                <a:path w="4883" h="8063" extrusionOk="0">
                  <a:moveTo>
                    <a:pt x="949" y="0"/>
                  </a:moveTo>
                  <a:lnTo>
                    <a:pt x="1563" y="488"/>
                  </a:lnTo>
                  <a:lnTo>
                    <a:pt x="0" y="1242"/>
                  </a:lnTo>
                  <a:lnTo>
                    <a:pt x="154" y="6821"/>
                  </a:lnTo>
                  <a:lnTo>
                    <a:pt x="1284" y="8063"/>
                  </a:lnTo>
                  <a:lnTo>
                    <a:pt x="4882" y="907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4"/>
            <p:cNvSpPr/>
            <p:nvPr/>
          </p:nvSpPr>
          <p:spPr>
            <a:xfrm>
              <a:off x="1211391" y="1658105"/>
              <a:ext cx="925820" cy="616817"/>
            </a:xfrm>
            <a:custGeom>
              <a:avLst/>
              <a:gdLst/>
              <a:ahLst/>
              <a:cxnLst/>
              <a:rect l="l" t="t" r="r" b="b"/>
              <a:pathLst>
                <a:path w="10909" h="7268" extrusionOk="0">
                  <a:moveTo>
                    <a:pt x="10908" y="1"/>
                  </a:moveTo>
                  <a:lnTo>
                    <a:pt x="0" y="5692"/>
                  </a:lnTo>
                  <a:lnTo>
                    <a:pt x="84" y="5817"/>
                  </a:lnTo>
                  <a:lnTo>
                    <a:pt x="6737" y="7268"/>
                  </a:lnTo>
                  <a:lnTo>
                    <a:pt x="10252" y="2219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4"/>
            <p:cNvSpPr/>
            <p:nvPr/>
          </p:nvSpPr>
          <p:spPr>
            <a:xfrm>
              <a:off x="1211391" y="1603705"/>
              <a:ext cx="925820" cy="635742"/>
            </a:xfrm>
            <a:custGeom>
              <a:avLst/>
              <a:gdLst/>
              <a:ahLst/>
              <a:cxnLst/>
              <a:rect l="l" t="t" r="r" b="b"/>
              <a:pathLst>
                <a:path w="10909" h="7491" extrusionOk="0">
                  <a:moveTo>
                    <a:pt x="4715" y="0"/>
                  </a:moveTo>
                  <a:lnTo>
                    <a:pt x="3892" y="1702"/>
                  </a:lnTo>
                  <a:lnTo>
                    <a:pt x="0" y="6333"/>
                  </a:lnTo>
                  <a:lnTo>
                    <a:pt x="6668" y="7490"/>
                  </a:lnTo>
                  <a:lnTo>
                    <a:pt x="10113" y="2762"/>
                  </a:lnTo>
                  <a:lnTo>
                    <a:pt x="10908" y="642"/>
                  </a:lnTo>
                  <a:lnTo>
                    <a:pt x="4715" y="0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4"/>
            <p:cNvSpPr/>
            <p:nvPr/>
          </p:nvSpPr>
          <p:spPr>
            <a:xfrm>
              <a:off x="1541611" y="1603705"/>
              <a:ext cx="595600" cy="234404"/>
            </a:xfrm>
            <a:custGeom>
              <a:avLst/>
              <a:gdLst/>
              <a:ahLst/>
              <a:cxnLst/>
              <a:rect l="l" t="t" r="r" b="b"/>
              <a:pathLst>
                <a:path w="7018" h="2762" extrusionOk="0">
                  <a:moveTo>
                    <a:pt x="824" y="0"/>
                  </a:moveTo>
                  <a:lnTo>
                    <a:pt x="1" y="1702"/>
                  </a:lnTo>
                  <a:lnTo>
                    <a:pt x="6222" y="2762"/>
                  </a:lnTo>
                  <a:lnTo>
                    <a:pt x="7017" y="64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4"/>
            <p:cNvSpPr/>
            <p:nvPr/>
          </p:nvSpPr>
          <p:spPr>
            <a:xfrm>
              <a:off x="1919272" y="1848718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79" y="11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4"/>
            <p:cNvSpPr/>
            <p:nvPr/>
          </p:nvSpPr>
          <p:spPr>
            <a:xfrm>
              <a:off x="1919272" y="1858223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81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6E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4"/>
            <p:cNvSpPr/>
            <p:nvPr/>
          </p:nvSpPr>
          <p:spPr>
            <a:xfrm>
              <a:off x="1824560" y="183335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4"/>
            <p:cNvSpPr/>
            <p:nvPr/>
          </p:nvSpPr>
          <p:spPr>
            <a:xfrm>
              <a:off x="1824560" y="1841589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294"/>
                  </a:lnTo>
                  <a:lnTo>
                    <a:pt x="15" y="196"/>
                  </a:lnTo>
                  <a:lnTo>
                    <a:pt x="1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4"/>
            <p:cNvSpPr/>
            <p:nvPr/>
          </p:nvSpPr>
          <p:spPr>
            <a:xfrm>
              <a:off x="1729848" y="1817911"/>
              <a:ext cx="75872" cy="41500"/>
            </a:xfrm>
            <a:custGeom>
              <a:avLst/>
              <a:gdLst/>
              <a:ahLst/>
              <a:cxnLst/>
              <a:rect l="l" t="t" r="r" b="b"/>
              <a:pathLst>
                <a:path w="894" h="489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489"/>
                  </a:lnTo>
                  <a:lnTo>
                    <a:pt x="893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4"/>
            <p:cNvSpPr/>
            <p:nvPr/>
          </p:nvSpPr>
          <p:spPr>
            <a:xfrm>
              <a:off x="1729848" y="1826228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391"/>
                  </a:lnTo>
                  <a:lnTo>
                    <a:pt x="893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4"/>
            <p:cNvSpPr/>
            <p:nvPr/>
          </p:nvSpPr>
          <p:spPr>
            <a:xfrm>
              <a:off x="1633947" y="1801362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908" y="168"/>
                  </a:lnTo>
                  <a:lnTo>
                    <a:pt x="894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4"/>
            <p:cNvSpPr/>
            <p:nvPr/>
          </p:nvSpPr>
          <p:spPr>
            <a:xfrm>
              <a:off x="1633947" y="1809679"/>
              <a:ext cx="77060" cy="34371"/>
            </a:xfrm>
            <a:custGeom>
              <a:avLst/>
              <a:gdLst/>
              <a:ahLst/>
              <a:cxnLst/>
              <a:rect l="l" t="t" r="r" b="b"/>
              <a:pathLst>
                <a:path w="908" h="405" extrusionOk="0">
                  <a:moveTo>
                    <a:pt x="894" y="0"/>
                  </a:moveTo>
                  <a:lnTo>
                    <a:pt x="587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908" y="7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4"/>
            <p:cNvSpPr/>
            <p:nvPr/>
          </p:nvSpPr>
          <p:spPr>
            <a:xfrm>
              <a:off x="1539320" y="178600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4"/>
            <p:cNvSpPr/>
            <p:nvPr/>
          </p:nvSpPr>
          <p:spPr>
            <a:xfrm>
              <a:off x="1539320" y="1794233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93" y="1"/>
                  </a:moveTo>
                  <a:lnTo>
                    <a:pt x="572" y="294"/>
                  </a:lnTo>
                  <a:lnTo>
                    <a:pt x="28" y="182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4"/>
            <p:cNvSpPr/>
            <p:nvPr/>
          </p:nvSpPr>
          <p:spPr>
            <a:xfrm>
              <a:off x="1864787" y="1918564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4"/>
            <p:cNvSpPr/>
            <p:nvPr/>
          </p:nvSpPr>
          <p:spPr>
            <a:xfrm>
              <a:off x="1864787" y="1926881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4"/>
            <p:cNvSpPr/>
            <p:nvPr/>
          </p:nvSpPr>
          <p:spPr>
            <a:xfrm>
              <a:off x="1770075" y="1902015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4" y="181"/>
                  </a:lnTo>
                  <a:lnTo>
                    <a:pt x="880" y="112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4"/>
            <p:cNvSpPr/>
            <p:nvPr/>
          </p:nvSpPr>
          <p:spPr>
            <a:xfrm>
              <a:off x="1770075" y="1911435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15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4" y="70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4"/>
            <p:cNvSpPr/>
            <p:nvPr/>
          </p:nvSpPr>
          <p:spPr>
            <a:xfrm>
              <a:off x="1675448" y="1886569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4"/>
            <p:cNvSpPr/>
            <p:nvPr/>
          </p:nvSpPr>
          <p:spPr>
            <a:xfrm>
              <a:off x="1675448" y="1894886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4"/>
            <p:cNvSpPr/>
            <p:nvPr/>
          </p:nvSpPr>
          <p:spPr>
            <a:xfrm>
              <a:off x="1579547" y="1870020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1"/>
                  </a:moveTo>
                  <a:lnTo>
                    <a:pt x="28" y="293"/>
                  </a:lnTo>
                  <a:lnTo>
                    <a:pt x="0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4"/>
            <p:cNvSpPr/>
            <p:nvPr/>
          </p:nvSpPr>
          <p:spPr>
            <a:xfrm>
              <a:off x="1579547" y="1879525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4"/>
            <p:cNvSpPr/>
            <p:nvPr/>
          </p:nvSpPr>
          <p:spPr>
            <a:xfrm>
              <a:off x="1484835" y="185465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4"/>
            <p:cNvSpPr/>
            <p:nvPr/>
          </p:nvSpPr>
          <p:spPr>
            <a:xfrm>
              <a:off x="1484835" y="186289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28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4"/>
            <p:cNvSpPr/>
            <p:nvPr/>
          </p:nvSpPr>
          <p:spPr>
            <a:xfrm>
              <a:off x="1715675" y="197186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4"/>
            <p:cNvSpPr/>
            <p:nvPr/>
          </p:nvSpPr>
          <p:spPr>
            <a:xfrm>
              <a:off x="1715675" y="198009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4"/>
            <p:cNvSpPr/>
            <p:nvPr/>
          </p:nvSpPr>
          <p:spPr>
            <a:xfrm>
              <a:off x="1619774" y="1955227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1" y="1"/>
                  </a:moveTo>
                  <a:lnTo>
                    <a:pt x="28" y="294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907" y="168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4"/>
            <p:cNvSpPr/>
            <p:nvPr/>
          </p:nvSpPr>
          <p:spPr>
            <a:xfrm>
              <a:off x="1619774" y="1964732"/>
              <a:ext cx="77060" cy="33183"/>
            </a:xfrm>
            <a:custGeom>
              <a:avLst/>
              <a:gdLst/>
              <a:ahLst/>
              <a:cxnLst/>
              <a:rect l="l" t="t" r="r" b="b"/>
              <a:pathLst>
                <a:path w="908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2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907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4"/>
            <p:cNvSpPr/>
            <p:nvPr/>
          </p:nvSpPr>
          <p:spPr>
            <a:xfrm>
              <a:off x="1525062" y="1939866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4"/>
            <p:cNvSpPr/>
            <p:nvPr/>
          </p:nvSpPr>
          <p:spPr>
            <a:xfrm>
              <a:off x="1525062" y="1948183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86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4"/>
            <p:cNvSpPr/>
            <p:nvPr/>
          </p:nvSpPr>
          <p:spPr>
            <a:xfrm>
              <a:off x="1430350" y="192331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82"/>
                  </a:lnTo>
                  <a:lnTo>
                    <a:pt x="880" y="112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4"/>
            <p:cNvSpPr/>
            <p:nvPr/>
          </p:nvSpPr>
          <p:spPr>
            <a:xfrm>
              <a:off x="1430350" y="1932737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29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3" y="7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4"/>
            <p:cNvSpPr/>
            <p:nvPr/>
          </p:nvSpPr>
          <p:spPr>
            <a:xfrm>
              <a:off x="1661190" y="204051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4"/>
            <p:cNvSpPr/>
            <p:nvPr/>
          </p:nvSpPr>
          <p:spPr>
            <a:xfrm>
              <a:off x="1661190" y="204875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308"/>
                  </a:lnTo>
                  <a:lnTo>
                    <a:pt x="15" y="196"/>
                  </a:lnTo>
                  <a:lnTo>
                    <a:pt x="1" y="308"/>
                  </a:lnTo>
                  <a:lnTo>
                    <a:pt x="601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4"/>
            <p:cNvSpPr/>
            <p:nvPr/>
          </p:nvSpPr>
          <p:spPr>
            <a:xfrm>
              <a:off x="1566477" y="2025073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4"/>
            <p:cNvSpPr/>
            <p:nvPr/>
          </p:nvSpPr>
          <p:spPr>
            <a:xfrm>
              <a:off x="1566477" y="2033390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4"/>
            <p:cNvSpPr/>
            <p:nvPr/>
          </p:nvSpPr>
          <p:spPr>
            <a:xfrm>
              <a:off x="1470662" y="2008524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112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4"/>
            <p:cNvSpPr/>
            <p:nvPr/>
          </p:nvSpPr>
          <p:spPr>
            <a:xfrm>
              <a:off x="1470662" y="2018029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72" y="279"/>
                  </a:lnTo>
                  <a:lnTo>
                    <a:pt x="28" y="181"/>
                  </a:lnTo>
                  <a:lnTo>
                    <a:pt x="0" y="279"/>
                  </a:lnTo>
                  <a:lnTo>
                    <a:pt x="600" y="391"/>
                  </a:lnTo>
                  <a:lnTo>
                    <a:pt x="893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4"/>
            <p:cNvSpPr/>
            <p:nvPr/>
          </p:nvSpPr>
          <p:spPr>
            <a:xfrm>
              <a:off x="1375950" y="1993163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4"/>
            <p:cNvSpPr/>
            <p:nvPr/>
          </p:nvSpPr>
          <p:spPr>
            <a:xfrm>
              <a:off x="1375950" y="2001395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4"/>
            <p:cNvSpPr/>
            <p:nvPr/>
          </p:nvSpPr>
          <p:spPr>
            <a:xfrm>
              <a:off x="1701417" y="1987222"/>
              <a:ext cx="181277" cy="181192"/>
            </a:xfrm>
            <a:custGeom>
              <a:avLst/>
              <a:gdLst/>
              <a:ahLst/>
              <a:cxnLst/>
              <a:rect l="l" t="t" r="r" b="b"/>
              <a:pathLst>
                <a:path w="2136" h="2135" extrusionOk="0">
                  <a:moveTo>
                    <a:pt x="1591" y="0"/>
                  </a:moveTo>
                  <a:lnTo>
                    <a:pt x="15" y="1925"/>
                  </a:lnTo>
                  <a:lnTo>
                    <a:pt x="1" y="2023"/>
                  </a:lnTo>
                  <a:lnTo>
                    <a:pt x="601" y="2135"/>
                  </a:lnTo>
                  <a:lnTo>
                    <a:pt x="880" y="1800"/>
                  </a:lnTo>
                  <a:lnTo>
                    <a:pt x="2135" y="112"/>
                  </a:lnTo>
                  <a:lnTo>
                    <a:pt x="15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4"/>
            <p:cNvSpPr/>
            <p:nvPr/>
          </p:nvSpPr>
          <p:spPr>
            <a:xfrm>
              <a:off x="1701417" y="1996727"/>
              <a:ext cx="182465" cy="172875"/>
            </a:xfrm>
            <a:custGeom>
              <a:avLst/>
              <a:gdLst/>
              <a:ahLst/>
              <a:cxnLst/>
              <a:rect l="l" t="t" r="r" b="b"/>
              <a:pathLst>
                <a:path w="2150" h="2037" extrusionOk="0">
                  <a:moveTo>
                    <a:pt x="2135" y="0"/>
                  </a:moveTo>
                  <a:lnTo>
                    <a:pt x="573" y="1925"/>
                  </a:lnTo>
                  <a:lnTo>
                    <a:pt x="15" y="1827"/>
                  </a:lnTo>
                  <a:lnTo>
                    <a:pt x="1" y="1925"/>
                  </a:lnTo>
                  <a:lnTo>
                    <a:pt x="601" y="2037"/>
                  </a:lnTo>
                  <a:lnTo>
                    <a:pt x="2149" y="70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4"/>
            <p:cNvSpPr/>
            <p:nvPr/>
          </p:nvSpPr>
          <p:spPr>
            <a:xfrm>
              <a:off x="1606790" y="2109177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405"/>
                  </a:lnTo>
                  <a:lnTo>
                    <a:pt x="586" y="502"/>
                  </a:lnTo>
                  <a:lnTo>
                    <a:pt x="893" y="181"/>
                  </a:lnTo>
                  <a:lnTo>
                    <a:pt x="879" y="112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4"/>
            <p:cNvSpPr/>
            <p:nvPr/>
          </p:nvSpPr>
          <p:spPr>
            <a:xfrm>
              <a:off x="1606790" y="2118597"/>
              <a:ext cx="75787" cy="33268"/>
            </a:xfrm>
            <a:custGeom>
              <a:avLst/>
              <a:gdLst/>
              <a:ahLst/>
              <a:cxnLst/>
              <a:rect l="l" t="t" r="r" b="b"/>
              <a:pathLst>
                <a:path w="893" h="392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82"/>
                  </a:lnTo>
                  <a:lnTo>
                    <a:pt x="0" y="294"/>
                  </a:lnTo>
                  <a:lnTo>
                    <a:pt x="586" y="391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4"/>
            <p:cNvSpPr/>
            <p:nvPr/>
          </p:nvSpPr>
          <p:spPr>
            <a:xfrm>
              <a:off x="1512077" y="209373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4"/>
            <p:cNvSpPr/>
            <p:nvPr/>
          </p:nvSpPr>
          <p:spPr>
            <a:xfrm>
              <a:off x="1512077" y="2102048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4"/>
            <p:cNvSpPr/>
            <p:nvPr/>
          </p:nvSpPr>
          <p:spPr>
            <a:xfrm>
              <a:off x="1416177" y="2078370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4"/>
            <p:cNvSpPr/>
            <p:nvPr/>
          </p:nvSpPr>
          <p:spPr>
            <a:xfrm>
              <a:off x="1416177" y="2086687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72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4"/>
            <p:cNvSpPr/>
            <p:nvPr/>
          </p:nvSpPr>
          <p:spPr>
            <a:xfrm>
              <a:off x="1321465" y="206182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4"/>
            <p:cNvSpPr/>
            <p:nvPr/>
          </p:nvSpPr>
          <p:spPr>
            <a:xfrm>
              <a:off x="1321465" y="207005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4"/>
            <p:cNvSpPr/>
            <p:nvPr/>
          </p:nvSpPr>
          <p:spPr>
            <a:xfrm>
              <a:off x="1321465" y="2075994"/>
              <a:ext cx="75872" cy="29704"/>
            </a:xfrm>
            <a:custGeom>
              <a:avLst/>
              <a:gdLst/>
              <a:ahLst/>
              <a:cxnLst/>
              <a:rect l="l" t="t" r="r" b="b"/>
              <a:pathLst>
                <a:path w="894" h="350" extrusionOk="0">
                  <a:moveTo>
                    <a:pt x="0" y="224"/>
                  </a:moveTo>
                  <a:lnTo>
                    <a:pt x="586" y="307"/>
                  </a:lnTo>
                  <a:lnTo>
                    <a:pt x="893" y="1"/>
                  </a:lnTo>
                  <a:lnTo>
                    <a:pt x="600" y="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4"/>
            <p:cNvSpPr/>
            <p:nvPr/>
          </p:nvSpPr>
          <p:spPr>
            <a:xfrm>
              <a:off x="1211391" y="1838025"/>
              <a:ext cx="858265" cy="413220"/>
            </a:xfrm>
            <a:custGeom>
              <a:avLst/>
              <a:gdLst/>
              <a:ahLst/>
              <a:cxnLst/>
              <a:rect l="l" t="t" r="r" b="b"/>
              <a:pathLst>
                <a:path w="10113" h="4869" extrusionOk="0">
                  <a:moveTo>
                    <a:pt x="0" y="3572"/>
                  </a:moveTo>
                  <a:cubicBezTo>
                    <a:pt x="0" y="3572"/>
                    <a:pt x="6263" y="4632"/>
                    <a:pt x="6626" y="4534"/>
                  </a:cubicBezTo>
                  <a:cubicBezTo>
                    <a:pt x="7002" y="4450"/>
                    <a:pt x="10113" y="1"/>
                    <a:pt x="10113" y="1"/>
                  </a:cubicBezTo>
                  <a:lnTo>
                    <a:pt x="6696" y="4869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4"/>
            <p:cNvSpPr/>
            <p:nvPr/>
          </p:nvSpPr>
          <p:spPr>
            <a:xfrm>
              <a:off x="2069573" y="1658105"/>
              <a:ext cx="67639" cy="188321"/>
            </a:xfrm>
            <a:custGeom>
              <a:avLst/>
              <a:gdLst/>
              <a:ahLst/>
              <a:cxnLst/>
              <a:rect l="l" t="t" r="r" b="b"/>
              <a:pathLst>
                <a:path w="797" h="2219" extrusionOk="0">
                  <a:moveTo>
                    <a:pt x="796" y="1"/>
                  </a:moveTo>
                  <a:lnTo>
                    <a:pt x="1" y="2121"/>
                  </a:lnTo>
                  <a:lnTo>
                    <a:pt x="140" y="221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4"/>
            <p:cNvSpPr/>
            <p:nvPr/>
          </p:nvSpPr>
          <p:spPr>
            <a:xfrm>
              <a:off x="3174126" y="3356816"/>
              <a:ext cx="153950" cy="203767"/>
            </a:xfrm>
            <a:custGeom>
              <a:avLst/>
              <a:gdLst/>
              <a:ahLst/>
              <a:cxnLst/>
              <a:rect l="l" t="t" r="r" b="b"/>
              <a:pathLst>
                <a:path w="1814" h="2401" extrusionOk="0">
                  <a:moveTo>
                    <a:pt x="1186" y="1"/>
                  </a:moveTo>
                  <a:cubicBezTo>
                    <a:pt x="1067" y="11"/>
                    <a:pt x="949" y="21"/>
                    <a:pt x="831" y="21"/>
                  </a:cubicBezTo>
                  <a:cubicBezTo>
                    <a:pt x="782" y="21"/>
                    <a:pt x="733" y="19"/>
                    <a:pt x="684" y="15"/>
                  </a:cubicBezTo>
                  <a:cubicBezTo>
                    <a:pt x="488" y="684"/>
                    <a:pt x="265" y="1396"/>
                    <a:pt x="0" y="2121"/>
                  </a:cubicBezTo>
                  <a:lnTo>
                    <a:pt x="223" y="2107"/>
                  </a:lnTo>
                  <a:lnTo>
                    <a:pt x="474" y="2065"/>
                  </a:lnTo>
                  <a:lnTo>
                    <a:pt x="628" y="1563"/>
                  </a:lnTo>
                  <a:lnTo>
                    <a:pt x="893" y="1535"/>
                  </a:lnTo>
                  <a:lnTo>
                    <a:pt x="893" y="1535"/>
                  </a:lnTo>
                  <a:cubicBezTo>
                    <a:pt x="781" y="1814"/>
                    <a:pt x="697" y="2107"/>
                    <a:pt x="614" y="2400"/>
                  </a:cubicBezTo>
                  <a:cubicBezTo>
                    <a:pt x="684" y="2386"/>
                    <a:pt x="753" y="2358"/>
                    <a:pt x="823" y="2344"/>
                  </a:cubicBezTo>
                  <a:cubicBezTo>
                    <a:pt x="893" y="2316"/>
                    <a:pt x="962" y="2302"/>
                    <a:pt x="1032" y="2289"/>
                  </a:cubicBezTo>
                  <a:lnTo>
                    <a:pt x="1074" y="2289"/>
                  </a:lnTo>
                  <a:cubicBezTo>
                    <a:pt x="1200" y="1870"/>
                    <a:pt x="1437" y="1187"/>
                    <a:pt x="1813" y="252"/>
                  </a:cubicBezTo>
                  <a:lnTo>
                    <a:pt x="1813" y="252"/>
                  </a:lnTo>
                  <a:cubicBezTo>
                    <a:pt x="1646" y="280"/>
                    <a:pt x="1479" y="308"/>
                    <a:pt x="1297" y="308"/>
                  </a:cubicBezTo>
                  <a:cubicBezTo>
                    <a:pt x="1200" y="629"/>
                    <a:pt x="1130" y="894"/>
                    <a:pt x="1060" y="1061"/>
                  </a:cubicBezTo>
                  <a:cubicBezTo>
                    <a:pt x="1018" y="1075"/>
                    <a:pt x="962" y="1103"/>
                    <a:pt x="921" y="1103"/>
                  </a:cubicBezTo>
                  <a:cubicBezTo>
                    <a:pt x="921" y="1103"/>
                    <a:pt x="879" y="1103"/>
                    <a:pt x="809" y="1117"/>
                  </a:cubicBezTo>
                  <a:cubicBezTo>
                    <a:pt x="921" y="740"/>
                    <a:pt x="1046" y="364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4"/>
            <p:cNvSpPr/>
            <p:nvPr/>
          </p:nvSpPr>
          <p:spPr>
            <a:xfrm>
              <a:off x="3290140" y="3492350"/>
              <a:ext cx="60426" cy="75277"/>
            </a:xfrm>
            <a:custGeom>
              <a:avLst/>
              <a:gdLst/>
              <a:ahLst/>
              <a:cxnLst/>
              <a:rect l="l" t="t" r="r" b="b"/>
              <a:pathLst>
                <a:path w="712" h="887" extrusionOk="0">
                  <a:moveTo>
                    <a:pt x="389" y="1"/>
                  </a:moveTo>
                  <a:cubicBezTo>
                    <a:pt x="275" y="1"/>
                    <a:pt x="167" y="55"/>
                    <a:pt x="98" y="148"/>
                  </a:cubicBezTo>
                  <a:cubicBezTo>
                    <a:pt x="56" y="203"/>
                    <a:pt x="42" y="287"/>
                    <a:pt x="56" y="357"/>
                  </a:cubicBezTo>
                  <a:cubicBezTo>
                    <a:pt x="80" y="353"/>
                    <a:pt x="105" y="351"/>
                    <a:pt x="129" y="351"/>
                  </a:cubicBezTo>
                  <a:cubicBezTo>
                    <a:pt x="187" y="351"/>
                    <a:pt x="244" y="361"/>
                    <a:pt x="293" y="371"/>
                  </a:cubicBezTo>
                  <a:cubicBezTo>
                    <a:pt x="307" y="357"/>
                    <a:pt x="307" y="329"/>
                    <a:pt x="293" y="315"/>
                  </a:cubicBezTo>
                  <a:cubicBezTo>
                    <a:pt x="307" y="273"/>
                    <a:pt x="321" y="245"/>
                    <a:pt x="363" y="231"/>
                  </a:cubicBezTo>
                  <a:cubicBezTo>
                    <a:pt x="391" y="245"/>
                    <a:pt x="405" y="273"/>
                    <a:pt x="405" y="301"/>
                  </a:cubicBezTo>
                  <a:cubicBezTo>
                    <a:pt x="405" y="315"/>
                    <a:pt x="391" y="343"/>
                    <a:pt x="391" y="357"/>
                  </a:cubicBezTo>
                  <a:cubicBezTo>
                    <a:pt x="307" y="440"/>
                    <a:pt x="223" y="510"/>
                    <a:pt x="126" y="566"/>
                  </a:cubicBezTo>
                  <a:cubicBezTo>
                    <a:pt x="42" y="608"/>
                    <a:pt x="0" y="705"/>
                    <a:pt x="14" y="789"/>
                  </a:cubicBezTo>
                  <a:cubicBezTo>
                    <a:pt x="36" y="778"/>
                    <a:pt x="64" y="773"/>
                    <a:pt x="99" y="773"/>
                  </a:cubicBezTo>
                  <a:cubicBezTo>
                    <a:pt x="197" y="773"/>
                    <a:pt x="345" y="815"/>
                    <a:pt x="530" y="887"/>
                  </a:cubicBezTo>
                  <a:cubicBezTo>
                    <a:pt x="558" y="817"/>
                    <a:pt x="614" y="747"/>
                    <a:pt x="670" y="692"/>
                  </a:cubicBezTo>
                  <a:cubicBezTo>
                    <a:pt x="600" y="650"/>
                    <a:pt x="502" y="622"/>
                    <a:pt x="418" y="608"/>
                  </a:cubicBezTo>
                  <a:cubicBezTo>
                    <a:pt x="586" y="510"/>
                    <a:pt x="670" y="413"/>
                    <a:pt x="697" y="315"/>
                  </a:cubicBezTo>
                  <a:cubicBezTo>
                    <a:pt x="711" y="217"/>
                    <a:pt x="683" y="134"/>
                    <a:pt x="614" y="78"/>
                  </a:cubicBezTo>
                  <a:cubicBezTo>
                    <a:pt x="558" y="36"/>
                    <a:pt x="516" y="22"/>
                    <a:pt x="460" y="8"/>
                  </a:cubicBezTo>
                  <a:cubicBezTo>
                    <a:pt x="436" y="3"/>
                    <a:pt x="412" y="1"/>
                    <a:pt x="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4"/>
            <p:cNvSpPr/>
            <p:nvPr/>
          </p:nvSpPr>
          <p:spPr>
            <a:xfrm>
              <a:off x="3358798" y="3453735"/>
              <a:ext cx="140880" cy="133327"/>
            </a:xfrm>
            <a:custGeom>
              <a:avLst/>
              <a:gdLst/>
              <a:ahLst/>
              <a:cxnLst/>
              <a:rect l="l" t="t" r="r" b="b"/>
              <a:pathLst>
                <a:path w="1660" h="1571" extrusionOk="0">
                  <a:moveTo>
                    <a:pt x="990" y="630"/>
                  </a:moveTo>
                  <a:cubicBezTo>
                    <a:pt x="1116" y="672"/>
                    <a:pt x="1158" y="728"/>
                    <a:pt x="1130" y="840"/>
                  </a:cubicBezTo>
                  <a:cubicBezTo>
                    <a:pt x="1088" y="923"/>
                    <a:pt x="1046" y="979"/>
                    <a:pt x="976" y="1035"/>
                  </a:cubicBezTo>
                  <a:cubicBezTo>
                    <a:pt x="862" y="1150"/>
                    <a:pt x="712" y="1218"/>
                    <a:pt x="548" y="1218"/>
                  </a:cubicBezTo>
                  <a:cubicBezTo>
                    <a:pt x="533" y="1218"/>
                    <a:pt x="518" y="1217"/>
                    <a:pt x="502" y="1216"/>
                  </a:cubicBezTo>
                  <a:cubicBezTo>
                    <a:pt x="446" y="1188"/>
                    <a:pt x="418" y="1133"/>
                    <a:pt x="418" y="1035"/>
                  </a:cubicBezTo>
                  <a:cubicBezTo>
                    <a:pt x="460" y="895"/>
                    <a:pt x="544" y="798"/>
                    <a:pt x="656" y="714"/>
                  </a:cubicBezTo>
                  <a:cubicBezTo>
                    <a:pt x="753" y="658"/>
                    <a:pt x="865" y="630"/>
                    <a:pt x="990" y="630"/>
                  </a:cubicBezTo>
                  <a:close/>
                  <a:moveTo>
                    <a:pt x="1161" y="1"/>
                  </a:moveTo>
                  <a:cubicBezTo>
                    <a:pt x="1117" y="1"/>
                    <a:pt x="1073" y="5"/>
                    <a:pt x="1032" y="17"/>
                  </a:cubicBezTo>
                  <a:cubicBezTo>
                    <a:pt x="893" y="31"/>
                    <a:pt x="753" y="72"/>
                    <a:pt x="614" y="128"/>
                  </a:cubicBezTo>
                  <a:cubicBezTo>
                    <a:pt x="474" y="226"/>
                    <a:pt x="335" y="338"/>
                    <a:pt x="223" y="463"/>
                  </a:cubicBezTo>
                  <a:cubicBezTo>
                    <a:pt x="112" y="603"/>
                    <a:pt x="28" y="784"/>
                    <a:pt x="0" y="965"/>
                  </a:cubicBezTo>
                  <a:cubicBezTo>
                    <a:pt x="0" y="1091"/>
                    <a:pt x="28" y="1230"/>
                    <a:pt x="98" y="1342"/>
                  </a:cubicBezTo>
                  <a:cubicBezTo>
                    <a:pt x="140" y="1426"/>
                    <a:pt x="223" y="1481"/>
                    <a:pt x="321" y="1523"/>
                  </a:cubicBezTo>
                  <a:cubicBezTo>
                    <a:pt x="405" y="1555"/>
                    <a:pt x="496" y="1570"/>
                    <a:pt x="584" y="1570"/>
                  </a:cubicBezTo>
                  <a:cubicBezTo>
                    <a:pt x="613" y="1570"/>
                    <a:pt x="642" y="1568"/>
                    <a:pt x="670" y="1565"/>
                  </a:cubicBezTo>
                  <a:cubicBezTo>
                    <a:pt x="809" y="1537"/>
                    <a:pt x="949" y="1481"/>
                    <a:pt x="1074" y="1398"/>
                  </a:cubicBezTo>
                  <a:cubicBezTo>
                    <a:pt x="1130" y="1370"/>
                    <a:pt x="1186" y="1328"/>
                    <a:pt x="1228" y="1286"/>
                  </a:cubicBezTo>
                  <a:cubicBezTo>
                    <a:pt x="1311" y="1216"/>
                    <a:pt x="1381" y="1133"/>
                    <a:pt x="1437" y="1049"/>
                  </a:cubicBezTo>
                  <a:cubicBezTo>
                    <a:pt x="1520" y="937"/>
                    <a:pt x="1590" y="798"/>
                    <a:pt x="1632" y="658"/>
                  </a:cubicBezTo>
                  <a:cubicBezTo>
                    <a:pt x="1660" y="547"/>
                    <a:pt x="1660" y="421"/>
                    <a:pt x="1632" y="310"/>
                  </a:cubicBezTo>
                  <a:cubicBezTo>
                    <a:pt x="1590" y="170"/>
                    <a:pt x="1479" y="59"/>
                    <a:pt x="1339" y="17"/>
                  </a:cubicBezTo>
                  <a:cubicBezTo>
                    <a:pt x="1283" y="9"/>
                    <a:pt x="1222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4"/>
            <p:cNvSpPr/>
            <p:nvPr/>
          </p:nvSpPr>
          <p:spPr>
            <a:xfrm>
              <a:off x="1233881" y="2155345"/>
              <a:ext cx="80539" cy="108970"/>
            </a:xfrm>
            <a:custGeom>
              <a:avLst/>
              <a:gdLst/>
              <a:ahLst/>
              <a:cxnLst/>
              <a:rect l="l" t="t" r="r" b="b"/>
              <a:pathLst>
                <a:path w="949" h="1284" extrusionOk="0">
                  <a:moveTo>
                    <a:pt x="712" y="0"/>
                  </a:moveTo>
                  <a:cubicBezTo>
                    <a:pt x="475" y="70"/>
                    <a:pt x="237" y="126"/>
                    <a:pt x="0" y="168"/>
                  </a:cubicBezTo>
                  <a:lnTo>
                    <a:pt x="112" y="851"/>
                  </a:lnTo>
                  <a:cubicBezTo>
                    <a:pt x="168" y="795"/>
                    <a:pt x="237" y="753"/>
                    <a:pt x="307" y="725"/>
                  </a:cubicBezTo>
                  <a:cubicBezTo>
                    <a:pt x="353" y="715"/>
                    <a:pt x="395" y="710"/>
                    <a:pt x="432" y="710"/>
                  </a:cubicBezTo>
                  <a:cubicBezTo>
                    <a:pt x="539" y="710"/>
                    <a:pt x="604" y="754"/>
                    <a:pt x="614" y="837"/>
                  </a:cubicBezTo>
                  <a:cubicBezTo>
                    <a:pt x="614" y="910"/>
                    <a:pt x="571" y="951"/>
                    <a:pt x="486" y="951"/>
                  </a:cubicBezTo>
                  <a:cubicBezTo>
                    <a:pt x="474" y="951"/>
                    <a:pt x="461" y="950"/>
                    <a:pt x="447" y="949"/>
                  </a:cubicBezTo>
                  <a:cubicBezTo>
                    <a:pt x="377" y="921"/>
                    <a:pt x="321" y="893"/>
                    <a:pt x="265" y="851"/>
                  </a:cubicBezTo>
                  <a:cubicBezTo>
                    <a:pt x="210" y="935"/>
                    <a:pt x="140" y="1004"/>
                    <a:pt x="70" y="1088"/>
                  </a:cubicBezTo>
                  <a:cubicBezTo>
                    <a:pt x="196" y="1200"/>
                    <a:pt x="363" y="1269"/>
                    <a:pt x="544" y="1283"/>
                  </a:cubicBezTo>
                  <a:cubicBezTo>
                    <a:pt x="642" y="1283"/>
                    <a:pt x="740" y="1228"/>
                    <a:pt x="823" y="1158"/>
                  </a:cubicBezTo>
                  <a:cubicBezTo>
                    <a:pt x="907" y="1046"/>
                    <a:pt x="949" y="907"/>
                    <a:pt x="949" y="781"/>
                  </a:cubicBezTo>
                  <a:cubicBezTo>
                    <a:pt x="935" y="684"/>
                    <a:pt x="893" y="586"/>
                    <a:pt x="823" y="530"/>
                  </a:cubicBezTo>
                  <a:cubicBezTo>
                    <a:pt x="726" y="446"/>
                    <a:pt x="600" y="405"/>
                    <a:pt x="475" y="405"/>
                  </a:cubicBezTo>
                  <a:cubicBezTo>
                    <a:pt x="419" y="405"/>
                    <a:pt x="377" y="419"/>
                    <a:pt x="335" y="419"/>
                  </a:cubicBezTo>
                  <a:lnTo>
                    <a:pt x="321" y="377"/>
                  </a:lnTo>
                  <a:cubicBezTo>
                    <a:pt x="475" y="335"/>
                    <a:pt x="628" y="307"/>
                    <a:pt x="781" y="307"/>
                  </a:cubicBezTo>
                  <a:cubicBezTo>
                    <a:pt x="754" y="209"/>
                    <a:pt x="726" y="98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4"/>
            <p:cNvSpPr/>
            <p:nvPr/>
          </p:nvSpPr>
          <p:spPr>
            <a:xfrm>
              <a:off x="963917" y="2061821"/>
              <a:ext cx="113807" cy="170753"/>
            </a:xfrm>
            <a:custGeom>
              <a:avLst/>
              <a:gdLst/>
              <a:ahLst/>
              <a:cxnLst/>
              <a:rect l="l" t="t" r="r" b="b"/>
              <a:pathLst>
                <a:path w="1341" h="2012" extrusionOk="0">
                  <a:moveTo>
                    <a:pt x="1033" y="0"/>
                  </a:moveTo>
                  <a:cubicBezTo>
                    <a:pt x="963" y="28"/>
                    <a:pt x="894" y="70"/>
                    <a:pt x="824" y="112"/>
                  </a:cubicBezTo>
                  <a:cubicBezTo>
                    <a:pt x="712" y="168"/>
                    <a:pt x="615" y="237"/>
                    <a:pt x="531" y="321"/>
                  </a:cubicBezTo>
                  <a:cubicBezTo>
                    <a:pt x="406" y="447"/>
                    <a:pt x="294" y="586"/>
                    <a:pt x="196" y="739"/>
                  </a:cubicBezTo>
                  <a:cubicBezTo>
                    <a:pt x="140" y="851"/>
                    <a:pt x="85" y="949"/>
                    <a:pt x="57" y="1060"/>
                  </a:cubicBezTo>
                  <a:cubicBezTo>
                    <a:pt x="1" y="1256"/>
                    <a:pt x="1" y="1465"/>
                    <a:pt x="57" y="1646"/>
                  </a:cubicBezTo>
                  <a:cubicBezTo>
                    <a:pt x="85" y="1716"/>
                    <a:pt x="113" y="1772"/>
                    <a:pt x="154" y="1827"/>
                  </a:cubicBezTo>
                  <a:cubicBezTo>
                    <a:pt x="196" y="1855"/>
                    <a:pt x="224" y="1897"/>
                    <a:pt x="266" y="1911"/>
                  </a:cubicBezTo>
                  <a:cubicBezTo>
                    <a:pt x="375" y="1972"/>
                    <a:pt x="506" y="2011"/>
                    <a:pt x="630" y="2011"/>
                  </a:cubicBezTo>
                  <a:cubicBezTo>
                    <a:pt x="648" y="2011"/>
                    <a:pt x="666" y="2011"/>
                    <a:pt x="684" y="2009"/>
                  </a:cubicBezTo>
                  <a:cubicBezTo>
                    <a:pt x="824" y="1981"/>
                    <a:pt x="950" y="1939"/>
                    <a:pt x="1061" y="1855"/>
                  </a:cubicBezTo>
                  <a:cubicBezTo>
                    <a:pt x="1159" y="1800"/>
                    <a:pt x="1256" y="1730"/>
                    <a:pt x="1340" y="1646"/>
                  </a:cubicBezTo>
                  <a:lnTo>
                    <a:pt x="1103" y="1228"/>
                  </a:lnTo>
                  <a:cubicBezTo>
                    <a:pt x="1103" y="1242"/>
                    <a:pt x="1089" y="1270"/>
                    <a:pt x="1047" y="1311"/>
                  </a:cubicBezTo>
                  <a:cubicBezTo>
                    <a:pt x="977" y="1409"/>
                    <a:pt x="880" y="1479"/>
                    <a:pt x="754" y="1507"/>
                  </a:cubicBezTo>
                  <a:lnTo>
                    <a:pt x="684" y="1507"/>
                  </a:lnTo>
                  <a:cubicBezTo>
                    <a:pt x="573" y="1465"/>
                    <a:pt x="531" y="1339"/>
                    <a:pt x="573" y="1158"/>
                  </a:cubicBezTo>
                  <a:cubicBezTo>
                    <a:pt x="601" y="1046"/>
                    <a:pt x="671" y="949"/>
                    <a:pt x="754" y="865"/>
                  </a:cubicBezTo>
                  <a:cubicBezTo>
                    <a:pt x="838" y="795"/>
                    <a:pt x="936" y="739"/>
                    <a:pt x="1061" y="712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4"/>
            <p:cNvSpPr/>
            <p:nvPr/>
          </p:nvSpPr>
          <p:spPr>
            <a:xfrm>
              <a:off x="1093001" y="2002583"/>
              <a:ext cx="105405" cy="208435"/>
            </a:xfrm>
            <a:custGeom>
              <a:avLst/>
              <a:gdLst/>
              <a:ahLst/>
              <a:cxnLst/>
              <a:rect l="l" t="t" r="r" b="b"/>
              <a:pathLst>
                <a:path w="1242" h="2456" extrusionOk="0">
                  <a:moveTo>
                    <a:pt x="1144" y="1"/>
                  </a:moveTo>
                  <a:cubicBezTo>
                    <a:pt x="1005" y="98"/>
                    <a:pt x="851" y="182"/>
                    <a:pt x="698" y="238"/>
                  </a:cubicBezTo>
                  <a:cubicBezTo>
                    <a:pt x="726" y="587"/>
                    <a:pt x="754" y="852"/>
                    <a:pt x="768" y="1047"/>
                  </a:cubicBezTo>
                  <a:cubicBezTo>
                    <a:pt x="726" y="1075"/>
                    <a:pt x="684" y="1103"/>
                    <a:pt x="642" y="1117"/>
                  </a:cubicBezTo>
                  <a:lnTo>
                    <a:pt x="544" y="1186"/>
                  </a:lnTo>
                  <a:cubicBezTo>
                    <a:pt x="516" y="796"/>
                    <a:pt x="475" y="405"/>
                    <a:pt x="475" y="15"/>
                  </a:cubicBezTo>
                  <a:cubicBezTo>
                    <a:pt x="321" y="98"/>
                    <a:pt x="168" y="168"/>
                    <a:pt x="0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2" y="1898"/>
                    <a:pt x="558" y="1730"/>
                    <a:pt x="558" y="1675"/>
                  </a:cubicBezTo>
                  <a:lnTo>
                    <a:pt x="782" y="1549"/>
                  </a:lnTo>
                  <a:cubicBezTo>
                    <a:pt x="795" y="1981"/>
                    <a:pt x="823" y="2288"/>
                    <a:pt x="851" y="2456"/>
                  </a:cubicBezTo>
                  <a:cubicBezTo>
                    <a:pt x="907" y="2400"/>
                    <a:pt x="991" y="2344"/>
                    <a:pt x="1033" y="2316"/>
                  </a:cubicBezTo>
                  <a:cubicBezTo>
                    <a:pt x="1074" y="2274"/>
                    <a:pt x="1130" y="2233"/>
                    <a:pt x="1200" y="2191"/>
                  </a:cubicBezTo>
                  <a:lnTo>
                    <a:pt x="1242" y="2163"/>
                  </a:lnTo>
                  <a:cubicBezTo>
                    <a:pt x="1186" y="1730"/>
                    <a:pt x="1158" y="1005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4"/>
            <p:cNvSpPr/>
            <p:nvPr/>
          </p:nvSpPr>
          <p:spPr>
            <a:xfrm>
              <a:off x="1567666" y="2274839"/>
              <a:ext cx="112534" cy="170838"/>
            </a:xfrm>
            <a:custGeom>
              <a:avLst/>
              <a:gdLst/>
              <a:ahLst/>
              <a:cxnLst/>
              <a:rect l="l" t="t" r="r" b="b"/>
              <a:pathLst>
                <a:path w="1326" h="2013" extrusionOk="0">
                  <a:moveTo>
                    <a:pt x="1033" y="1"/>
                  </a:moveTo>
                  <a:cubicBezTo>
                    <a:pt x="949" y="29"/>
                    <a:pt x="880" y="71"/>
                    <a:pt x="824" y="113"/>
                  </a:cubicBezTo>
                  <a:cubicBezTo>
                    <a:pt x="712" y="168"/>
                    <a:pt x="615" y="238"/>
                    <a:pt x="531" y="336"/>
                  </a:cubicBezTo>
                  <a:cubicBezTo>
                    <a:pt x="405" y="461"/>
                    <a:pt x="294" y="601"/>
                    <a:pt x="196" y="740"/>
                  </a:cubicBezTo>
                  <a:cubicBezTo>
                    <a:pt x="140" y="852"/>
                    <a:pt x="84" y="949"/>
                    <a:pt x="57" y="1075"/>
                  </a:cubicBezTo>
                  <a:cubicBezTo>
                    <a:pt x="1" y="1256"/>
                    <a:pt x="1" y="1466"/>
                    <a:pt x="57" y="1647"/>
                  </a:cubicBezTo>
                  <a:cubicBezTo>
                    <a:pt x="71" y="1717"/>
                    <a:pt x="112" y="1772"/>
                    <a:pt x="154" y="1828"/>
                  </a:cubicBezTo>
                  <a:cubicBezTo>
                    <a:pt x="182" y="1856"/>
                    <a:pt x="224" y="1898"/>
                    <a:pt x="266" y="1926"/>
                  </a:cubicBezTo>
                  <a:cubicBezTo>
                    <a:pt x="375" y="1974"/>
                    <a:pt x="494" y="2012"/>
                    <a:pt x="624" y="2012"/>
                  </a:cubicBezTo>
                  <a:cubicBezTo>
                    <a:pt x="644" y="2012"/>
                    <a:pt x="664" y="2011"/>
                    <a:pt x="684" y="2010"/>
                  </a:cubicBezTo>
                  <a:cubicBezTo>
                    <a:pt x="810" y="1982"/>
                    <a:pt x="935" y="1940"/>
                    <a:pt x="1047" y="1856"/>
                  </a:cubicBezTo>
                  <a:cubicBezTo>
                    <a:pt x="1159" y="1800"/>
                    <a:pt x="1242" y="1731"/>
                    <a:pt x="1326" y="1647"/>
                  </a:cubicBezTo>
                  <a:lnTo>
                    <a:pt x="1089" y="1228"/>
                  </a:lnTo>
                  <a:cubicBezTo>
                    <a:pt x="1075" y="1256"/>
                    <a:pt x="1061" y="1284"/>
                    <a:pt x="1047" y="1312"/>
                  </a:cubicBezTo>
                  <a:cubicBezTo>
                    <a:pt x="963" y="1410"/>
                    <a:pt x="866" y="1479"/>
                    <a:pt x="754" y="1507"/>
                  </a:cubicBezTo>
                  <a:lnTo>
                    <a:pt x="670" y="1507"/>
                  </a:lnTo>
                  <a:cubicBezTo>
                    <a:pt x="559" y="1466"/>
                    <a:pt x="531" y="1340"/>
                    <a:pt x="559" y="1159"/>
                  </a:cubicBezTo>
                  <a:cubicBezTo>
                    <a:pt x="601" y="1047"/>
                    <a:pt x="670" y="949"/>
                    <a:pt x="754" y="866"/>
                  </a:cubicBezTo>
                  <a:cubicBezTo>
                    <a:pt x="838" y="796"/>
                    <a:pt x="935" y="740"/>
                    <a:pt x="1047" y="726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4"/>
            <p:cNvSpPr/>
            <p:nvPr/>
          </p:nvSpPr>
          <p:spPr>
            <a:xfrm>
              <a:off x="1696749" y="2215686"/>
              <a:ext cx="104217" cy="208435"/>
            </a:xfrm>
            <a:custGeom>
              <a:avLst/>
              <a:gdLst/>
              <a:ahLst/>
              <a:cxnLst/>
              <a:rect l="l" t="t" r="r" b="b"/>
              <a:pathLst>
                <a:path w="1228" h="2456" extrusionOk="0">
                  <a:moveTo>
                    <a:pt x="1144" y="0"/>
                  </a:moveTo>
                  <a:cubicBezTo>
                    <a:pt x="991" y="98"/>
                    <a:pt x="851" y="182"/>
                    <a:pt x="684" y="238"/>
                  </a:cubicBezTo>
                  <a:cubicBezTo>
                    <a:pt x="726" y="586"/>
                    <a:pt x="739" y="851"/>
                    <a:pt x="753" y="1047"/>
                  </a:cubicBezTo>
                  <a:lnTo>
                    <a:pt x="642" y="1116"/>
                  </a:lnTo>
                  <a:cubicBezTo>
                    <a:pt x="600" y="1144"/>
                    <a:pt x="572" y="1158"/>
                    <a:pt x="544" y="1186"/>
                  </a:cubicBezTo>
                  <a:cubicBezTo>
                    <a:pt x="502" y="796"/>
                    <a:pt x="474" y="405"/>
                    <a:pt x="474" y="14"/>
                  </a:cubicBezTo>
                  <a:cubicBezTo>
                    <a:pt x="321" y="98"/>
                    <a:pt x="168" y="168"/>
                    <a:pt x="0" y="224"/>
                  </a:cubicBezTo>
                  <a:cubicBezTo>
                    <a:pt x="70" y="921"/>
                    <a:pt x="140" y="1660"/>
                    <a:pt x="168" y="2442"/>
                  </a:cubicBezTo>
                  <a:lnTo>
                    <a:pt x="377" y="2330"/>
                  </a:lnTo>
                  <a:lnTo>
                    <a:pt x="586" y="2190"/>
                  </a:lnTo>
                  <a:cubicBezTo>
                    <a:pt x="558" y="1898"/>
                    <a:pt x="544" y="1730"/>
                    <a:pt x="544" y="1674"/>
                  </a:cubicBezTo>
                  <a:lnTo>
                    <a:pt x="767" y="1549"/>
                  </a:lnTo>
                  <a:cubicBezTo>
                    <a:pt x="795" y="1981"/>
                    <a:pt x="823" y="2288"/>
                    <a:pt x="851" y="2455"/>
                  </a:cubicBezTo>
                  <a:cubicBezTo>
                    <a:pt x="907" y="2414"/>
                    <a:pt x="963" y="2358"/>
                    <a:pt x="1018" y="2316"/>
                  </a:cubicBezTo>
                  <a:cubicBezTo>
                    <a:pt x="1074" y="2274"/>
                    <a:pt x="1130" y="2232"/>
                    <a:pt x="1200" y="2190"/>
                  </a:cubicBezTo>
                  <a:lnTo>
                    <a:pt x="1228" y="2163"/>
                  </a:lnTo>
                  <a:cubicBezTo>
                    <a:pt x="1186" y="1730"/>
                    <a:pt x="1158" y="1019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4"/>
            <p:cNvSpPr/>
            <p:nvPr/>
          </p:nvSpPr>
          <p:spPr>
            <a:xfrm>
              <a:off x="1265791" y="2476824"/>
              <a:ext cx="100738" cy="122464"/>
            </a:xfrm>
            <a:custGeom>
              <a:avLst/>
              <a:gdLst/>
              <a:ahLst/>
              <a:cxnLst/>
              <a:rect l="l" t="t" r="r" b="b"/>
              <a:pathLst>
                <a:path w="1187" h="1443" extrusionOk="0">
                  <a:moveTo>
                    <a:pt x="646" y="1"/>
                  </a:moveTo>
                  <a:cubicBezTo>
                    <a:pt x="622" y="1"/>
                    <a:pt x="597" y="3"/>
                    <a:pt x="573" y="6"/>
                  </a:cubicBezTo>
                  <a:cubicBezTo>
                    <a:pt x="350" y="6"/>
                    <a:pt x="140" y="146"/>
                    <a:pt x="43" y="355"/>
                  </a:cubicBezTo>
                  <a:cubicBezTo>
                    <a:pt x="1" y="480"/>
                    <a:pt x="15" y="606"/>
                    <a:pt x="71" y="718"/>
                  </a:cubicBezTo>
                  <a:cubicBezTo>
                    <a:pt x="196" y="662"/>
                    <a:pt x="322" y="648"/>
                    <a:pt x="461" y="648"/>
                  </a:cubicBezTo>
                  <a:cubicBezTo>
                    <a:pt x="461" y="606"/>
                    <a:pt x="447" y="578"/>
                    <a:pt x="433" y="550"/>
                  </a:cubicBezTo>
                  <a:cubicBezTo>
                    <a:pt x="433" y="494"/>
                    <a:pt x="461" y="439"/>
                    <a:pt x="503" y="411"/>
                  </a:cubicBezTo>
                  <a:cubicBezTo>
                    <a:pt x="573" y="411"/>
                    <a:pt x="615" y="439"/>
                    <a:pt x="615" y="494"/>
                  </a:cubicBezTo>
                  <a:cubicBezTo>
                    <a:pt x="615" y="522"/>
                    <a:pt x="601" y="550"/>
                    <a:pt x="601" y="578"/>
                  </a:cubicBezTo>
                  <a:cubicBezTo>
                    <a:pt x="517" y="745"/>
                    <a:pt x="405" y="899"/>
                    <a:pt x="266" y="1038"/>
                  </a:cubicBezTo>
                  <a:cubicBezTo>
                    <a:pt x="140" y="1136"/>
                    <a:pt x="99" y="1289"/>
                    <a:pt x="154" y="1443"/>
                  </a:cubicBezTo>
                  <a:cubicBezTo>
                    <a:pt x="228" y="1386"/>
                    <a:pt x="358" y="1357"/>
                    <a:pt x="545" y="1357"/>
                  </a:cubicBezTo>
                  <a:cubicBezTo>
                    <a:pt x="679" y="1357"/>
                    <a:pt x="841" y="1372"/>
                    <a:pt x="1033" y="1401"/>
                  </a:cubicBezTo>
                  <a:cubicBezTo>
                    <a:pt x="1047" y="1262"/>
                    <a:pt x="1103" y="1136"/>
                    <a:pt x="1187" y="1024"/>
                  </a:cubicBezTo>
                  <a:cubicBezTo>
                    <a:pt x="1096" y="997"/>
                    <a:pt x="1001" y="982"/>
                    <a:pt x="903" y="982"/>
                  </a:cubicBezTo>
                  <a:cubicBezTo>
                    <a:pt x="849" y="982"/>
                    <a:pt x="795" y="987"/>
                    <a:pt x="740" y="996"/>
                  </a:cubicBezTo>
                  <a:cubicBezTo>
                    <a:pt x="977" y="773"/>
                    <a:pt x="1089" y="578"/>
                    <a:pt x="1075" y="411"/>
                  </a:cubicBezTo>
                  <a:cubicBezTo>
                    <a:pt x="1075" y="257"/>
                    <a:pt x="991" y="118"/>
                    <a:pt x="852" y="48"/>
                  </a:cubicBezTo>
                  <a:cubicBezTo>
                    <a:pt x="789" y="17"/>
                    <a:pt x="718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4"/>
            <p:cNvSpPr/>
            <p:nvPr/>
          </p:nvSpPr>
          <p:spPr>
            <a:xfrm>
              <a:off x="1004229" y="2406299"/>
              <a:ext cx="112534" cy="169650"/>
            </a:xfrm>
            <a:custGeom>
              <a:avLst/>
              <a:gdLst/>
              <a:ahLst/>
              <a:cxnLst/>
              <a:rect l="l" t="t" r="r" b="b"/>
              <a:pathLst>
                <a:path w="1326" h="1999" extrusionOk="0">
                  <a:moveTo>
                    <a:pt x="1032" y="0"/>
                  </a:moveTo>
                  <a:cubicBezTo>
                    <a:pt x="963" y="14"/>
                    <a:pt x="893" y="56"/>
                    <a:pt x="823" y="98"/>
                  </a:cubicBezTo>
                  <a:cubicBezTo>
                    <a:pt x="712" y="154"/>
                    <a:pt x="614" y="237"/>
                    <a:pt x="530" y="321"/>
                  </a:cubicBezTo>
                  <a:cubicBezTo>
                    <a:pt x="405" y="447"/>
                    <a:pt x="293" y="586"/>
                    <a:pt x="209" y="740"/>
                  </a:cubicBezTo>
                  <a:cubicBezTo>
                    <a:pt x="140" y="837"/>
                    <a:pt x="98" y="949"/>
                    <a:pt x="56" y="1060"/>
                  </a:cubicBezTo>
                  <a:cubicBezTo>
                    <a:pt x="0" y="1242"/>
                    <a:pt x="0" y="1451"/>
                    <a:pt x="56" y="1646"/>
                  </a:cubicBezTo>
                  <a:cubicBezTo>
                    <a:pt x="70" y="1702"/>
                    <a:pt x="112" y="1758"/>
                    <a:pt x="154" y="1814"/>
                  </a:cubicBezTo>
                  <a:cubicBezTo>
                    <a:pt x="182" y="1855"/>
                    <a:pt x="223" y="1883"/>
                    <a:pt x="265" y="1911"/>
                  </a:cubicBezTo>
                  <a:cubicBezTo>
                    <a:pt x="370" y="1969"/>
                    <a:pt x="484" y="1998"/>
                    <a:pt x="608" y="1998"/>
                  </a:cubicBezTo>
                  <a:cubicBezTo>
                    <a:pt x="633" y="1998"/>
                    <a:pt x="658" y="1997"/>
                    <a:pt x="684" y="1995"/>
                  </a:cubicBezTo>
                  <a:cubicBezTo>
                    <a:pt x="809" y="1967"/>
                    <a:pt x="935" y="1925"/>
                    <a:pt x="1046" y="1855"/>
                  </a:cubicBezTo>
                  <a:cubicBezTo>
                    <a:pt x="1158" y="1786"/>
                    <a:pt x="1242" y="1716"/>
                    <a:pt x="1325" y="1632"/>
                  </a:cubicBezTo>
                  <a:lnTo>
                    <a:pt x="1088" y="1214"/>
                  </a:lnTo>
                  <a:cubicBezTo>
                    <a:pt x="1088" y="1228"/>
                    <a:pt x="1074" y="1256"/>
                    <a:pt x="1046" y="1297"/>
                  </a:cubicBezTo>
                  <a:cubicBezTo>
                    <a:pt x="963" y="1395"/>
                    <a:pt x="865" y="1465"/>
                    <a:pt x="753" y="1507"/>
                  </a:cubicBezTo>
                  <a:lnTo>
                    <a:pt x="670" y="1507"/>
                  </a:lnTo>
                  <a:cubicBezTo>
                    <a:pt x="558" y="1451"/>
                    <a:pt x="530" y="1325"/>
                    <a:pt x="558" y="1158"/>
                  </a:cubicBezTo>
                  <a:cubicBezTo>
                    <a:pt x="600" y="1046"/>
                    <a:pt x="656" y="935"/>
                    <a:pt x="753" y="865"/>
                  </a:cubicBezTo>
                  <a:cubicBezTo>
                    <a:pt x="837" y="781"/>
                    <a:pt x="935" y="726"/>
                    <a:pt x="1046" y="712"/>
                  </a:cubicBez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4"/>
            <p:cNvSpPr/>
            <p:nvPr/>
          </p:nvSpPr>
          <p:spPr>
            <a:xfrm>
              <a:off x="1132040" y="2345873"/>
              <a:ext cx="105490" cy="209623"/>
            </a:xfrm>
            <a:custGeom>
              <a:avLst/>
              <a:gdLst/>
              <a:ahLst/>
              <a:cxnLst/>
              <a:rect l="l" t="t" r="r" b="b"/>
              <a:pathLst>
                <a:path w="1243" h="2470" extrusionOk="0">
                  <a:moveTo>
                    <a:pt x="1144" y="1"/>
                  </a:moveTo>
                  <a:cubicBezTo>
                    <a:pt x="1005" y="98"/>
                    <a:pt x="852" y="182"/>
                    <a:pt x="698" y="252"/>
                  </a:cubicBezTo>
                  <a:cubicBezTo>
                    <a:pt x="726" y="601"/>
                    <a:pt x="754" y="866"/>
                    <a:pt x="768" y="1047"/>
                  </a:cubicBezTo>
                  <a:cubicBezTo>
                    <a:pt x="726" y="1075"/>
                    <a:pt x="684" y="1103"/>
                    <a:pt x="656" y="1131"/>
                  </a:cubicBezTo>
                  <a:cubicBezTo>
                    <a:pt x="642" y="1131"/>
                    <a:pt x="614" y="1145"/>
                    <a:pt x="559" y="1186"/>
                  </a:cubicBezTo>
                  <a:cubicBezTo>
                    <a:pt x="517" y="796"/>
                    <a:pt x="489" y="405"/>
                    <a:pt x="489" y="15"/>
                  </a:cubicBezTo>
                  <a:cubicBezTo>
                    <a:pt x="335" y="98"/>
                    <a:pt x="168" y="168"/>
                    <a:pt x="1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3" y="1912"/>
                    <a:pt x="559" y="1730"/>
                    <a:pt x="559" y="1689"/>
                  </a:cubicBezTo>
                  <a:lnTo>
                    <a:pt x="782" y="1563"/>
                  </a:lnTo>
                  <a:cubicBezTo>
                    <a:pt x="810" y="1982"/>
                    <a:pt x="824" y="2288"/>
                    <a:pt x="866" y="2470"/>
                  </a:cubicBezTo>
                  <a:cubicBezTo>
                    <a:pt x="907" y="2414"/>
                    <a:pt x="977" y="2358"/>
                    <a:pt x="1033" y="2316"/>
                  </a:cubicBezTo>
                  <a:cubicBezTo>
                    <a:pt x="1089" y="2274"/>
                    <a:pt x="1144" y="2233"/>
                    <a:pt x="1214" y="2191"/>
                  </a:cubicBezTo>
                  <a:lnTo>
                    <a:pt x="1242" y="2177"/>
                  </a:lnTo>
                  <a:cubicBezTo>
                    <a:pt x="1186" y="1744"/>
                    <a:pt x="1158" y="1019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4"/>
            <p:cNvSpPr/>
            <p:nvPr/>
          </p:nvSpPr>
          <p:spPr>
            <a:xfrm>
              <a:off x="1362880" y="2236988"/>
              <a:ext cx="163455" cy="95985"/>
            </a:xfrm>
            <a:custGeom>
              <a:avLst/>
              <a:gdLst/>
              <a:ahLst/>
              <a:cxnLst/>
              <a:rect l="l" t="t" r="r" b="b"/>
              <a:pathLst>
                <a:path w="1926" h="113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5" y="15"/>
                    <a:pt x="70" y="56"/>
                  </a:cubicBezTo>
                  <a:cubicBezTo>
                    <a:pt x="126" y="98"/>
                    <a:pt x="196" y="140"/>
                    <a:pt x="280" y="210"/>
                  </a:cubicBezTo>
                  <a:cubicBezTo>
                    <a:pt x="447" y="321"/>
                    <a:pt x="684" y="475"/>
                    <a:pt x="935" y="614"/>
                  </a:cubicBezTo>
                  <a:cubicBezTo>
                    <a:pt x="1172" y="754"/>
                    <a:pt x="1409" y="893"/>
                    <a:pt x="1605" y="977"/>
                  </a:cubicBezTo>
                  <a:cubicBezTo>
                    <a:pt x="1702" y="1033"/>
                    <a:pt x="1786" y="1061"/>
                    <a:pt x="1842" y="1089"/>
                  </a:cubicBezTo>
                  <a:cubicBezTo>
                    <a:pt x="1898" y="1116"/>
                    <a:pt x="1926" y="1130"/>
                    <a:pt x="1926" y="1130"/>
                  </a:cubicBezTo>
                  <a:lnTo>
                    <a:pt x="1856" y="1061"/>
                  </a:lnTo>
                  <a:cubicBezTo>
                    <a:pt x="1800" y="1033"/>
                    <a:pt x="1730" y="977"/>
                    <a:pt x="1647" y="921"/>
                  </a:cubicBezTo>
                  <a:cubicBezTo>
                    <a:pt x="1465" y="796"/>
                    <a:pt x="1228" y="642"/>
                    <a:pt x="991" y="503"/>
                  </a:cubicBezTo>
                  <a:cubicBezTo>
                    <a:pt x="754" y="363"/>
                    <a:pt x="503" y="238"/>
                    <a:pt x="321" y="140"/>
                  </a:cubicBezTo>
                  <a:cubicBezTo>
                    <a:pt x="224" y="98"/>
                    <a:pt x="140" y="56"/>
                    <a:pt x="84" y="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4"/>
            <p:cNvSpPr/>
            <p:nvPr/>
          </p:nvSpPr>
          <p:spPr>
            <a:xfrm>
              <a:off x="1381805" y="2435833"/>
              <a:ext cx="170584" cy="83000"/>
            </a:xfrm>
            <a:custGeom>
              <a:avLst/>
              <a:gdLst/>
              <a:ahLst/>
              <a:cxnLst/>
              <a:rect l="l" t="t" r="r" b="b"/>
              <a:pathLst>
                <a:path w="2010" h="978" extrusionOk="0">
                  <a:moveTo>
                    <a:pt x="2009" y="1"/>
                  </a:moveTo>
                  <a:lnTo>
                    <a:pt x="1912" y="29"/>
                  </a:lnTo>
                  <a:cubicBezTo>
                    <a:pt x="1856" y="57"/>
                    <a:pt x="1772" y="85"/>
                    <a:pt x="1675" y="113"/>
                  </a:cubicBezTo>
                  <a:cubicBezTo>
                    <a:pt x="1479" y="196"/>
                    <a:pt x="1228" y="308"/>
                    <a:pt x="977" y="433"/>
                  </a:cubicBezTo>
                  <a:cubicBezTo>
                    <a:pt x="726" y="545"/>
                    <a:pt x="475" y="684"/>
                    <a:pt x="294" y="782"/>
                  </a:cubicBezTo>
                  <a:cubicBezTo>
                    <a:pt x="210" y="838"/>
                    <a:pt x="126" y="894"/>
                    <a:pt x="85" y="922"/>
                  </a:cubicBezTo>
                  <a:lnTo>
                    <a:pt x="1" y="977"/>
                  </a:lnTo>
                  <a:lnTo>
                    <a:pt x="85" y="935"/>
                  </a:lnTo>
                  <a:cubicBezTo>
                    <a:pt x="154" y="922"/>
                    <a:pt x="238" y="894"/>
                    <a:pt x="336" y="852"/>
                  </a:cubicBezTo>
                  <a:cubicBezTo>
                    <a:pt x="517" y="768"/>
                    <a:pt x="768" y="657"/>
                    <a:pt x="1033" y="545"/>
                  </a:cubicBezTo>
                  <a:cubicBezTo>
                    <a:pt x="1284" y="419"/>
                    <a:pt x="1535" y="294"/>
                    <a:pt x="1703" y="182"/>
                  </a:cubicBezTo>
                  <a:cubicBezTo>
                    <a:pt x="1800" y="126"/>
                    <a:pt x="1870" y="85"/>
                    <a:pt x="1926" y="57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4"/>
            <p:cNvSpPr/>
            <p:nvPr/>
          </p:nvSpPr>
          <p:spPr>
            <a:xfrm>
              <a:off x="2874628" y="2959127"/>
              <a:ext cx="135024" cy="201475"/>
            </a:xfrm>
            <a:custGeom>
              <a:avLst/>
              <a:gdLst/>
              <a:ahLst/>
              <a:cxnLst/>
              <a:rect l="l" t="t" r="r" b="b"/>
              <a:pathLst>
                <a:path w="1591" h="2374" extrusionOk="0">
                  <a:moveTo>
                    <a:pt x="795" y="0"/>
                  </a:moveTo>
                  <a:cubicBezTo>
                    <a:pt x="725" y="56"/>
                    <a:pt x="656" y="112"/>
                    <a:pt x="600" y="182"/>
                  </a:cubicBezTo>
                  <a:cubicBezTo>
                    <a:pt x="488" y="265"/>
                    <a:pt x="405" y="377"/>
                    <a:pt x="335" y="488"/>
                  </a:cubicBezTo>
                  <a:cubicBezTo>
                    <a:pt x="223" y="670"/>
                    <a:pt x="140" y="851"/>
                    <a:pt x="84" y="1046"/>
                  </a:cubicBezTo>
                  <a:cubicBezTo>
                    <a:pt x="42" y="1172"/>
                    <a:pt x="14" y="1311"/>
                    <a:pt x="14" y="1451"/>
                  </a:cubicBezTo>
                  <a:cubicBezTo>
                    <a:pt x="0" y="1674"/>
                    <a:pt x="42" y="1897"/>
                    <a:pt x="167" y="2106"/>
                  </a:cubicBezTo>
                  <a:cubicBezTo>
                    <a:pt x="209" y="2176"/>
                    <a:pt x="265" y="2232"/>
                    <a:pt x="321" y="2274"/>
                  </a:cubicBezTo>
                  <a:cubicBezTo>
                    <a:pt x="363" y="2302"/>
                    <a:pt x="419" y="2330"/>
                    <a:pt x="474" y="2344"/>
                  </a:cubicBezTo>
                  <a:cubicBezTo>
                    <a:pt x="546" y="2363"/>
                    <a:pt x="623" y="2373"/>
                    <a:pt x="700" y="2373"/>
                  </a:cubicBezTo>
                  <a:cubicBezTo>
                    <a:pt x="790" y="2373"/>
                    <a:pt x="880" y="2360"/>
                    <a:pt x="963" y="2330"/>
                  </a:cubicBezTo>
                  <a:cubicBezTo>
                    <a:pt x="1102" y="2260"/>
                    <a:pt x="1228" y="2176"/>
                    <a:pt x="1339" y="2065"/>
                  </a:cubicBezTo>
                  <a:cubicBezTo>
                    <a:pt x="1437" y="1967"/>
                    <a:pt x="1520" y="1869"/>
                    <a:pt x="1590" y="1744"/>
                  </a:cubicBezTo>
                  <a:lnTo>
                    <a:pt x="1214" y="1353"/>
                  </a:lnTo>
                  <a:cubicBezTo>
                    <a:pt x="1200" y="1381"/>
                    <a:pt x="1186" y="1423"/>
                    <a:pt x="1172" y="1451"/>
                  </a:cubicBezTo>
                  <a:cubicBezTo>
                    <a:pt x="1116" y="1590"/>
                    <a:pt x="1018" y="1688"/>
                    <a:pt x="907" y="1758"/>
                  </a:cubicBezTo>
                  <a:lnTo>
                    <a:pt x="823" y="1786"/>
                  </a:lnTo>
                  <a:cubicBezTo>
                    <a:pt x="684" y="1758"/>
                    <a:pt x="600" y="1646"/>
                    <a:pt x="600" y="1437"/>
                  </a:cubicBezTo>
                  <a:cubicBezTo>
                    <a:pt x="614" y="1297"/>
                    <a:pt x="656" y="1158"/>
                    <a:pt x="725" y="1046"/>
                  </a:cubicBezTo>
                  <a:cubicBezTo>
                    <a:pt x="795" y="935"/>
                    <a:pt x="893" y="851"/>
                    <a:pt x="1018" y="795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4"/>
            <p:cNvSpPr/>
            <p:nvPr/>
          </p:nvSpPr>
          <p:spPr>
            <a:xfrm>
              <a:off x="2961023" y="2879775"/>
              <a:ext cx="161079" cy="253414"/>
            </a:xfrm>
            <a:custGeom>
              <a:avLst/>
              <a:gdLst/>
              <a:ahLst/>
              <a:cxnLst/>
              <a:rect l="l" t="t" r="r" b="b"/>
              <a:pathLst>
                <a:path w="1898" h="2986" extrusionOk="0">
                  <a:moveTo>
                    <a:pt x="1200" y="1"/>
                  </a:moveTo>
                  <a:cubicBezTo>
                    <a:pt x="1060" y="140"/>
                    <a:pt x="921" y="280"/>
                    <a:pt x="767" y="391"/>
                  </a:cubicBezTo>
                  <a:cubicBezTo>
                    <a:pt x="893" y="768"/>
                    <a:pt x="991" y="1047"/>
                    <a:pt x="1060" y="1256"/>
                  </a:cubicBezTo>
                  <a:cubicBezTo>
                    <a:pt x="1019" y="1312"/>
                    <a:pt x="991" y="1354"/>
                    <a:pt x="949" y="1382"/>
                  </a:cubicBezTo>
                  <a:cubicBezTo>
                    <a:pt x="921" y="1409"/>
                    <a:pt x="893" y="1451"/>
                    <a:pt x="865" y="1479"/>
                  </a:cubicBezTo>
                  <a:cubicBezTo>
                    <a:pt x="712" y="1061"/>
                    <a:pt x="572" y="628"/>
                    <a:pt x="461" y="196"/>
                  </a:cubicBezTo>
                  <a:cubicBezTo>
                    <a:pt x="307" y="321"/>
                    <a:pt x="154" y="447"/>
                    <a:pt x="0" y="559"/>
                  </a:cubicBezTo>
                  <a:cubicBezTo>
                    <a:pt x="279" y="1312"/>
                    <a:pt x="544" y="2121"/>
                    <a:pt x="809" y="2986"/>
                  </a:cubicBezTo>
                  <a:lnTo>
                    <a:pt x="991" y="2804"/>
                  </a:lnTo>
                  <a:lnTo>
                    <a:pt x="1200" y="2595"/>
                  </a:lnTo>
                  <a:cubicBezTo>
                    <a:pt x="1088" y="2274"/>
                    <a:pt x="1032" y="2093"/>
                    <a:pt x="1019" y="2037"/>
                  </a:cubicBezTo>
                  <a:lnTo>
                    <a:pt x="1228" y="1828"/>
                  </a:lnTo>
                  <a:cubicBezTo>
                    <a:pt x="1367" y="2302"/>
                    <a:pt x="1493" y="2623"/>
                    <a:pt x="1563" y="2818"/>
                  </a:cubicBezTo>
                  <a:cubicBezTo>
                    <a:pt x="1618" y="2749"/>
                    <a:pt x="1660" y="2679"/>
                    <a:pt x="1716" y="2609"/>
                  </a:cubicBezTo>
                  <a:cubicBezTo>
                    <a:pt x="1758" y="2539"/>
                    <a:pt x="1814" y="2484"/>
                    <a:pt x="1869" y="2414"/>
                  </a:cubicBezTo>
                  <a:lnTo>
                    <a:pt x="1897" y="2386"/>
                  </a:lnTo>
                  <a:cubicBezTo>
                    <a:pt x="1730" y="1912"/>
                    <a:pt x="1493" y="1117"/>
                    <a:pt x="1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4"/>
            <p:cNvSpPr/>
            <p:nvPr/>
          </p:nvSpPr>
          <p:spPr>
            <a:xfrm>
              <a:off x="3143319" y="3011490"/>
              <a:ext cx="84104" cy="92590"/>
            </a:xfrm>
            <a:custGeom>
              <a:avLst/>
              <a:gdLst/>
              <a:ahLst/>
              <a:cxnLst/>
              <a:rect l="l" t="t" r="r" b="b"/>
              <a:pathLst>
                <a:path w="991" h="1091" extrusionOk="0">
                  <a:moveTo>
                    <a:pt x="521" y="0"/>
                  </a:moveTo>
                  <a:cubicBezTo>
                    <a:pt x="488" y="0"/>
                    <a:pt x="453" y="8"/>
                    <a:pt x="419" y="25"/>
                  </a:cubicBezTo>
                  <a:cubicBezTo>
                    <a:pt x="251" y="67"/>
                    <a:pt x="98" y="178"/>
                    <a:pt x="0" y="332"/>
                  </a:cubicBezTo>
                  <a:cubicBezTo>
                    <a:pt x="42" y="415"/>
                    <a:pt x="112" y="471"/>
                    <a:pt x="196" y="527"/>
                  </a:cubicBezTo>
                  <a:cubicBezTo>
                    <a:pt x="265" y="401"/>
                    <a:pt x="335" y="332"/>
                    <a:pt x="391" y="332"/>
                  </a:cubicBezTo>
                  <a:cubicBezTo>
                    <a:pt x="433" y="332"/>
                    <a:pt x="461" y="374"/>
                    <a:pt x="447" y="415"/>
                  </a:cubicBezTo>
                  <a:cubicBezTo>
                    <a:pt x="419" y="471"/>
                    <a:pt x="363" y="513"/>
                    <a:pt x="321" y="541"/>
                  </a:cubicBezTo>
                  <a:cubicBezTo>
                    <a:pt x="321" y="597"/>
                    <a:pt x="349" y="639"/>
                    <a:pt x="391" y="694"/>
                  </a:cubicBezTo>
                  <a:cubicBezTo>
                    <a:pt x="461" y="660"/>
                    <a:pt x="516" y="642"/>
                    <a:pt x="560" y="642"/>
                  </a:cubicBezTo>
                  <a:cubicBezTo>
                    <a:pt x="604" y="642"/>
                    <a:pt x="635" y="660"/>
                    <a:pt x="656" y="694"/>
                  </a:cubicBezTo>
                  <a:cubicBezTo>
                    <a:pt x="684" y="792"/>
                    <a:pt x="628" y="862"/>
                    <a:pt x="475" y="862"/>
                  </a:cubicBezTo>
                  <a:cubicBezTo>
                    <a:pt x="405" y="848"/>
                    <a:pt x="321" y="820"/>
                    <a:pt x="265" y="778"/>
                  </a:cubicBezTo>
                  <a:cubicBezTo>
                    <a:pt x="224" y="848"/>
                    <a:pt x="196" y="918"/>
                    <a:pt x="182" y="1001"/>
                  </a:cubicBezTo>
                  <a:cubicBezTo>
                    <a:pt x="288" y="1059"/>
                    <a:pt x="400" y="1090"/>
                    <a:pt x="510" y="1090"/>
                  </a:cubicBezTo>
                  <a:cubicBezTo>
                    <a:pt x="560" y="1090"/>
                    <a:pt x="608" y="1084"/>
                    <a:pt x="656" y="1071"/>
                  </a:cubicBezTo>
                  <a:cubicBezTo>
                    <a:pt x="768" y="1043"/>
                    <a:pt x="865" y="973"/>
                    <a:pt x="921" y="876"/>
                  </a:cubicBezTo>
                  <a:cubicBezTo>
                    <a:pt x="991" y="750"/>
                    <a:pt x="977" y="583"/>
                    <a:pt x="865" y="485"/>
                  </a:cubicBezTo>
                  <a:cubicBezTo>
                    <a:pt x="809" y="457"/>
                    <a:pt x="740" y="429"/>
                    <a:pt x="684" y="429"/>
                  </a:cubicBezTo>
                  <a:cubicBezTo>
                    <a:pt x="740" y="360"/>
                    <a:pt x="754" y="276"/>
                    <a:pt x="754" y="192"/>
                  </a:cubicBezTo>
                  <a:cubicBezTo>
                    <a:pt x="722" y="76"/>
                    <a:pt x="626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4"/>
            <p:cNvSpPr/>
            <p:nvPr/>
          </p:nvSpPr>
          <p:spPr>
            <a:xfrm>
              <a:off x="1597284" y="1603705"/>
              <a:ext cx="389542" cy="421452"/>
            </a:xfrm>
            <a:custGeom>
              <a:avLst/>
              <a:gdLst/>
              <a:ahLst/>
              <a:cxnLst/>
              <a:rect l="l" t="t" r="r" b="b"/>
              <a:pathLst>
                <a:path w="4590" h="4966" extrusionOk="0">
                  <a:moveTo>
                    <a:pt x="168" y="0"/>
                  </a:moveTo>
                  <a:lnTo>
                    <a:pt x="1" y="335"/>
                  </a:lnTo>
                  <a:lnTo>
                    <a:pt x="4171" y="4687"/>
                  </a:lnTo>
                  <a:lnTo>
                    <a:pt x="4241" y="4966"/>
                  </a:lnTo>
                  <a:lnTo>
                    <a:pt x="4590" y="4464"/>
                  </a:lnTo>
                  <a:lnTo>
                    <a:pt x="4520" y="4213"/>
                  </a:lnTo>
                  <a:lnTo>
                    <a:pt x="531" y="4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4"/>
            <p:cNvSpPr/>
            <p:nvPr/>
          </p:nvSpPr>
          <p:spPr>
            <a:xfrm>
              <a:off x="1726283" y="1615502"/>
              <a:ext cx="294915" cy="339809"/>
            </a:xfrm>
            <a:custGeom>
              <a:avLst/>
              <a:gdLst/>
              <a:ahLst/>
              <a:cxnLst/>
              <a:rect l="l" t="t" r="r" b="b"/>
              <a:pathLst>
                <a:path w="3475" h="4004" extrusionOk="0">
                  <a:moveTo>
                    <a:pt x="1" y="1"/>
                  </a:moveTo>
                  <a:lnTo>
                    <a:pt x="3237" y="3739"/>
                  </a:lnTo>
                  <a:lnTo>
                    <a:pt x="3293" y="4004"/>
                  </a:lnTo>
                  <a:lnTo>
                    <a:pt x="3474" y="3739"/>
                  </a:lnTo>
                  <a:lnTo>
                    <a:pt x="3418" y="3488"/>
                  </a:lnTo>
                  <a:lnTo>
                    <a:pt x="40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44"/>
          <p:cNvSpPr/>
          <p:nvPr/>
        </p:nvSpPr>
        <p:spPr>
          <a:xfrm>
            <a:off x="765575" y="1291800"/>
            <a:ext cx="2892600" cy="2892600"/>
          </a:xfrm>
          <a:prstGeom prst="ellipse">
            <a:avLst/>
          </a:prstGeom>
          <a:gradFill>
            <a:gsLst>
              <a:gs pos="0">
                <a:srgbClr val="EEE3FF">
                  <a:alpha val="5490"/>
                </a:srgbClr>
              </a:gs>
              <a:gs pos="100000">
                <a:srgbClr val="EEE3FF">
                  <a:alpha val="1843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44"/>
          <p:cNvSpPr txBox="1">
            <a:spLocks noGrp="1"/>
          </p:cNvSpPr>
          <p:nvPr>
            <p:ph type="title"/>
          </p:nvPr>
        </p:nvSpPr>
        <p:spPr>
          <a:xfrm>
            <a:off x="4007072" y="866006"/>
            <a:ext cx="4173000" cy="97145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quanto à natureza</a:t>
            </a:r>
          </a:p>
        </p:txBody>
      </p:sp>
      <p:sp>
        <p:nvSpPr>
          <p:cNvPr id="3204" name="Google Shape;3204;p44"/>
          <p:cNvSpPr txBox="1">
            <a:spLocks noGrp="1"/>
          </p:cNvSpPr>
          <p:nvPr>
            <p:ph type="subTitle" idx="1"/>
          </p:nvPr>
        </p:nvSpPr>
        <p:spPr>
          <a:xfrm>
            <a:off x="4007072" y="2034147"/>
            <a:ext cx="4173000" cy="228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/>
              <a:t>Os polímeros naturais ou </a:t>
            </a:r>
            <a:r>
              <a:rPr lang="pt-BR" sz="1400" dirty="0" err="1"/>
              <a:t>biopolímeros</a:t>
            </a:r>
            <a:r>
              <a:rPr lang="pt-BR" sz="1400" dirty="0"/>
              <a:t> são os que ocorrem na natureza, como a borracha, os polissacarídeos e as proteínas.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Polímeros Sintéticos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Os polímeros sintéticos ou artificiais são produzidos em laboratório, em geral, de produtos derivados de petróleo. Como por exemplo o </a:t>
            </a:r>
            <a:r>
              <a:rPr lang="pt-BR" sz="1400" dirty="0" err="1"/>
              <a:t>polimetacrilato</a:t>
            </a:r>
            <a:r>
              <a:rPr lang="pt-BR" sz="1400" dirty="0"/>
              <a:t> de metila (acrílico)</a:t>
            </a:r>
            <a:endParaRPr lang="en-US" dirty="0"/>
          </a:p>
        </p:txBody>
      </p:sp>
      <p:grpSp>
        <p:nvGrpSpPr>
          <p:cNvPr id="3205" name="Google Shape;3205;p44"/>
          <p:cNvGrpSpPr/>
          <p:nvPr/>
        </p:nvGrpSpPr>
        <p:grpSpPr>
          <a:xfrm>
            <a:off x="661979" y="1480575"/>
            <a:ext cx="3180310" cy="2420109"/>
            <a:chOff x="963917" y="1576463"/>
            <a:chExt cx="2666033" cy="2028761"/>
          </a:xfrm>
        </p:grpSpPr>
        <p:sp>
          <p:nvSpPr>
            <p:cNvPr id="3206" name="Google Shape;3206;p44"/>
            <p:cNvSpPr/>
            <p:nvPr/>
          </p:nvSpPr>
          <p:spPr>
            <a:xfrm>
              <a:off x="1368821" y="2418095"/>
              <a:ext cx="1999478" cy="1052527"/>
            </a:xfrm>
            <a:custGeom>
              <a:avLst/>
              <a:gdLst/>
              <a:ahLst/>
              <a:cxnLst/>
              <a:rect l="l" t="t" r="r" b="b"/>
              <a:pathLst>
                <a:path w="23560" h="12402" extrusionOk="0">
                  <a:moveTo>
                    <a:pt x="22346" y="1"/>
                  </a:moveTo>
                  <a:lnTo>
                    <a:pt x="0" y="1688"/>
                  </a:lnTo>
                  <a:lnTo>
                    <a:pt x="182" y="4646"/>
                  </a:lnTo>
                  <a:lnTo>
                    <a:pt x="9360" y="12401"/>
                  </a:lnTo>
                  <a:lnTo>
                    <a:pt x="22486" y="2260"/>
                  </a:lnTo>
                  <a:cubicBezTo>
                    <a:pt x="23560" y="1256"/>
                    <a:pt x="22346" y="1"/>
                    <a:pt x="22346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1368821" y="2561352"/>
              <a:ext cx="812182" cy="910374"/>
            </a:xfrm>
            <a:custGeom>
              <a:avLst/>
              <a:gdLst/>
              <a:ahLst/>
              <a:cxnLst/>
              <a:rect l="l" t="t" r="r" b="b"/>
              <a:pathLst>
                <a:path w="9570" h="10727" extrusionOk="0">
                  <a:moveTo>
                    <a:pt x="0" y="0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14"/>
                  </a:lnTo>
                  <a:lnTo>
                    <a:pt x="42" y="810"/>
                  </a:lnTo>
                  <a:lnTo>
                    <a:pt x="56" y="1088"/>
                  </a:lnTo>
                  <a:lnTo>
                    <a:pt x="70" y="1298"/>
                  </a:lnTo>
                  <a:lnTo>
                    <a:pt x="98" y="1577"/>
                  </a:lnTo>
                  <a:lnTo>
                    <a:pt x="112" y="1772"/>
                  </a:lnTo>
                  <a:lnTo>
                    <a:pt x="126" y="2051"/>
                  </a:lnTo>
                  <a:lnTo>
                    <a:pt x="140" y="2260"/>
                  </a:lnTo>
                  <a:lnTo>
                    <a:pt x="168" y="2539"/>
                  </a:lnTo>
                  <a:lnTo>
                    <a:pt x="168" y="2734"/>
                  </a:lnTo>
                  <a:lnTo>
                    <a:pt x="168" y="2832"/>
                  </a:lnTo>
                  <a:lnTo>
                    <a:pt x="9360" y="10727"/>
                  </a:lnTo>
                  <a:cubicBezTo>
                    <a:pt x="9374" y="10699"/>
                    <a:pt x="9402" y="10685"/>
                    <a:pt x="9416" y="10657"/>
                  </a:cubicBezTo>
                  <a:cubicBezTo>
                    <a:pt x="9444" y="10615"/>
                    <a:pt x="9458" y="10560"/>
                    <a:pt x="9472" y="10518"/>
                  </a:cubicBezTo>
                  <a:cubicBezTo>
                    <a:pt x="9499" y="10448"/>
                    <a:pt x="9513" y="10378"/>
                    <a:pt x="9527" y="10295"/>
                  </a:cubicBezTo>
                  <a:cubicBezTo>
                    <a:pt x="9541" y="10253"/>
                    <a:pt x="9541" y="10183"/>
                    <a:pt x="9555" y="10127"/>
                  </a:cubicBezTo>
                  <a:cubicBezTo>
                    <a:pt x="9555" y="10057"/>
                    <a:pt x="9569" y="9974"/>
                    <a:pt x="9569" y="9876"/>
                  </a:cubicBezTo>
                  <a:lnTo>
                    <a:pt x="9569" y="9681"/>
                  </a:lnTo>
                  <a:cubicBezTo>
                    <a:pt x="9569" y="9611"/>
                    <a:pt x="9569" y="9513"/>
                    <a:pt x="9555" y="9416"/>
                  </a:cubicBezTo>
                  <a:cubicBezTo>
                    <a:pt x="9555" y="9346"/>
                    <a:pt x="9541" y="9276"/>
                    <a:pt x="9541" y="9207"/>
                  </a:cubicBezTo>
                  <a:cubicBezTo>
                    <a:pt x="9527" y="9109"/>
                    <a:pt x="9513" y="9011"/>
                    <a:pt x="9499" y="8914"/>
                  </a:cubicBezTo>
                  <a:cubicBezTo>
                    <a:pt x="9499" y="8844"/>
                    <a:pt x="9485" y="8774"/>
                    <a:pt x="9472" y="8690"/>
                  </a:cubicBezTo>
                  <a:cubicBezTo>
                    <a:pt x="9458" y="8621"/>
                    <a:pt x="9444" y="8495"/>
                    <a:pt x="9416" y="8384"/>
                  </a:cubicBezTo>
                  <a:cubicBezTo>
                    <a:pt x="9416" y="8314"/>
                    <a:pt x="9402" y="8230"/>
                    <a:pt x="9374" y="8160"/>
                  </a:cubicBezTo>
                  <a:cubicBezTo>
                    <a:pt x="9374" y="8119"/>
                    <a:pt x="9360" y="8077"/>
                    <a:pt x="9360" y="80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1370009" y="2572045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88"/>
                    <a:pt x="9388" y="8104"/>
                    <a:pt x="9374" y="80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1372385" y="2613461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196"/>
                  </a:lnTo>
                  <a:lnTo>
                    <a:pt x="9457" y="8300"/>
                  </a:lnTo>
                  <a:cubicBezTo>
                    <a:pt x="9457" y="8230"/>
                    <a:pt x="9443" y="8146"/>
                    <a:pt x="9430" y="80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1374761" y="2653688"/>
              <a:ext cx="805053" cy="706777"/>
            </a:xfrm>
            <a:custGeom>
              <a:avLst/>
              <a:gdLst/>
              <a:ahLst/>
              <a:cxnLst/>
              <a:rect l="l" t="t" r="r" b="b"/>
              <a:pathLst>
                <a:path w="9486" h="8328" extrusionOk="0">
                  <a:moveTo>
                    <a:pt x="0" y="0"/>
                  </a:moveTo>
                  <a:lnTo>
                    <a:pt x="14" y="210"/>
                  </a:lnTo>
                  <a:lnTo>
                    <a:pt x="9485" y="8328"/>
                  </a:lnTo>
                  <a:cubicBezTo>
                    <a:pt x="9485" y="8258"/>
                    <a:pt x="9485" y="8188"/>
                    <a:pt x="9471" y="81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1377138" y="2695103"/>
              <a:ext cx="803865" cy="704485"/>
            </a:xfrm>
            <a:custGeom>
              <a:avLst/>
              <a:gdLst/>
              <a:ahLst/>
              <a:cxnLst/>
              <a:rect l="l" t="t" r="r" b="b"/>
              <a:pathLst>
                <a:path w="9472" h="8301" extrusionOk="0">
                  <a:moveTo>
                    <a:pt x="0" y="1"/>
                  </a:moveTo>
                  <a:lnTo>
                    <a:pt x="14" y="196"/>
                  </a:lnTo>
                  <a:lnTo>
                    <a:pt x="9471" y="8300"/>
                  </a:lnTo>
                  <a:lnTo>
                    <a:pt x="9471" y="8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1379429" y="2735331"/>
              <a:ext cx="800385" cy="699733"/>
            </a:xfrm>
            <a:custGeom>
              <a:avLst/>
              <a:gdLst/>
              <a:ahLst/>
              <a:cxnLst/>
              <a:rect l="l" t="t" r="r" b="b"/>
              <a:pathLst>
                <a:path w="9431" h="8245" extrusionOk="0">
                  <a:moveTo>
                    <a:pt x="1" y="1"/>
                  </a:moveTo>
                  <a:lnTo>
                    <a:pt x="15" y="210"/>
                  </a:lnTo>
                  <a:lnTo>
                    <a:pt x="9402" y="8245"/>
                  </a:lnTo>
                  <a:cubicBezTo>
                    <a:pt x="9416" y="8203"/>
                    <a:pt x="9416" y="8147"/>
                    <a:pt x="9430" y="80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4"/>
            <p:cNvSpPr/>
            <p:nvPr/>
          </p:nvSpPr>
          <p:spPr>
            <a:xfrm>
              <a:off x="1381805" y="2776831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195"/>
                  </a:lnTo>
                  <a:lnTo>
                    <a:pt x="9263" y="8118"/>
                  </a:lnTo>
                  <a:cubicBezTo>
                    <a:pt x="9291" y="8076"/>
                    <a:pt x="9305" y="8021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rgbClr val="8A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1368821" y="1988410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13879" y="0"/>
                  </a:moveTo>
                  <a:lnTo>
                    <a:pt x="22234" y="5064"/>
                  </a:lnTo>
                  <a:lnTo>
                    <a:pt x="9402" y="14646"/>
                  </a:lnTo>
                  <a:lnTo>
                    <a:pt x="0" y="6751"/>
                  </a:lnTo>
                  <a:lnTo>
                    <a:pt x="9360" y="14786"/>
                  </a:lnTo>
                  <a:lnTo>
                    <a:pt x="22346" y="5064"/>
                  </a:lnTo>
                  <a:lnTo>
                    <a:pt x="13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2163097" y="3236135"/>
              <a:ext cx="43961" cy="235592"/>
            </a:xfrm>
            <a:custGeom>
              <a:avLst/>
              <a:gdLst/>
              <a:ahLst/>
              <a:cxnLst/>
              <a:rect l="l" t="t" r="r" b="b"/>
              <a:pathLst>
                <a:path w="518" h="2776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1780768" y="2134043"/>
              <a:ext cx="987348" cy="902057"/>
            </a:xfrm>
            <a:custGeom>
              <a:avLst/>
              <a:gdLst/>
              <a:ahLst/>
              <a:cxnLst/>
              <a:rect l="l" t="t" r="r" b="b"/>
              <a:pathLst>
                <a:path w="11634" h="10629" extrusionOk="0">
                  <a:moveTo>
                    <a:pt x="9318" y="335"/>
                  </a:moveTo>
                  <a:lnTo>
                    <a:pt x="11285" y="1451"/>
                  </a:lnTo>
                  <a:lnTo>
                    <a:pt x="11090" y="3445"/>
                  </a:lnTo>
                  <a:lnTo>
                    <a:pt x="8942" y="4310"/>
                  </a:lnTo>
                  <a:lnTo>
                    <a:pt x="6989" y="3180"/>
                  </a:lnTo>
                  <a:lnTo>
                    <a:pt x="7170" y="1200"/>
                  </a:lnTo>
                  <a:lnTo>
                    <a:pt x="9318" y="335"/>
                  </a:lnTo>
                  <a:close/>
                  <a:moveTo>
                    <a:pt x="6794" y="3404"/>
                  </a:moveTo>
                  <a:lnTo>
                    <a:pt x="8816" y="4561"/>
                  </a:lnTo>
                  <a:lnTo>
                    <a:pt x="8467" y="6626"/>
                  </a:lnTo>
                  <a:lnTo>
                    <a:pt x="6277" y="7463"/>
                  </a:lnTo>
                  <a:lnTo>
                    <a:pt x="4297" y="6319"/>
                  </a:lnTo>
                  <a:lnTo>
                    <a:pt x="2065" y="7211"/>
                  </a:lnTo>
                  <a:lnTo>
                    <a:pt x="461" y="6068"/>
                  </a:lnTo>
                  <a:lnTo>
                    <a:pt x="2344" y="5189"/>
                  </a:lnTo>
                  <a:lnTo>
                    <a:pt x="4297" y="6319"/>
                  </a:lnTo>
                  <a:lnTo>
                    <a:pt x="6612" y="5384"/>
                  </a:lnTo>
                  <a:lnTo>
                    <a:pt x="6794" y="3404"/>
                  </a:lnTo>
                  <a:close/>
                  <a:moveTo>
                    <a:pt x="9360" y="0"/>
                  </a:moveTo>
                  <a:lnTo>
                    <a:pt x="6849" y="1004"/>
                  </a:lnTo>
                  <a:lnTo>
                    <a:pt x="6654" y="3152"/>
                  </a:lnTo>
                  <a:lnTo>
                    <a:pt x="4701" y="2023"/>
                  </a:lnTo>
                  <a:lnTo>
                    <a:pt x="2372" y="2957"/>
                  </a:lnTo>
                  <a:lnTo>
                    <a:pt x="2190" y="4994"/>
                  </a:lnTo>
                  <a:lnTo>
                    <a:pt x="1" y="6026"/>
                  </a:lnTo>
                  <a:lnTo>
                    <a:pt x="1967" y="7365"/>
                  </a:lnTo>
                  <a:lnTo>
                    <a:pt x="1772" y="9401"/>
                  </a:lnTo>
                  <a:lnTo>
                    <a:pt x="3892" y="10629"/>
                  </a:lnTo>
                  <a:lnTo>
                    <a:pt x="6208" y="9694"/>
                  </a:lnTo>
                  <a:lnTo>
                    <a:pt x="6403" y="7630"/>
                  </a:lnTo>
                  <a:lnTo>
                    <a:pt x="8621" y="6821"/>
                  </a:lnTo>
                  <a:lnTo>
                    <a:pt x="9095" y="4547"/>
                  </a:lnTo>
                  <a:lnTo>
                    <a:pt x="11410" y="3627"/>
                  </a:lnTo>
                  <a:lnTo>
                    <a:pt x="11634" y="1311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1368821" y="2158824"/>
              <a:ext cx="1999478" cy="1053715"/>
            </a:xfrm>
            <a:custGeom>
              <a:avLst/>
              <a:gdLst/>
              <a:ahLst/>
              <a:cxnLst/>
              <a:rect l="l" t="t" r="r" b="b"/>
              <a:pathLst>
                <a:path w="23560" h="12416" extrusionOk="0">
                  <a:moveTo>
                    <a:pt x="22346" y="1"/>
                  </a:moveTo>
                  <a:lnTo>
                    <a:pt x="0" y="1703"/>
                  </a:lnTo>
                  <a:lnTo>
                    <a:pt x="182" y="4646"/>
                  </a:lnTo>
                  <a:lnTo>
                    <a:pt x="9360" y="12415"/>
                  </a:lnTo>
                  <a:lnTo>
                    <a:pt x="22486" y="2275"/>
                  </a:lnTo>
                  <a:cubicBezTo>
                    <a:pt x="23560" y="1270"/>
                    <a:pt x="22346" y="1"/>
                    <a:pt x="22346" y="1"/>
                  </a:cubicBezTo>
                  <a:close/>
                </a:path>
              </a:pathLst>
            </a:custGeom>
            <a:solidFill>
              <a:srgbClr val="026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1368821" y="2303269"/>
              <a:ext cx="810994" cy="909270"/>
            </a:xfrm>
            <a:custGeom>
              <a:avLst/>
              <a:gdLst/>
              <a:ahLst/>
              <a:cxnLst/>
              <a:rect l="l" t="t" r="r" b="b"/>
              <a:pathLst>
                <a:path w="9556" h="10714" extrusionOk="0">
                  <a:moveTo>
                    <a:pt x="0" y="1"/>
                  </a:moveTo>
                  <a:lnTo>
                    <a:pt x="0" y="126"/>
                  </a:lnTo>
                  <a:lnTo>
                    <a:pt x="14" y="335"/>
                  </a:lnTo>
                  <a:lnTo>
                    <a:pt x="28" y="600"/>
                  </a:lnTo>
                  <a:lnTo>
                    <a:pt x="42" y="810"/>
                  </a:lnTo>
                  <a:lnTo>
                    <a:pt x="56" y="1089"/>
                  </a:lnTo>
                  <a:lnTo>
                    <a:pt x="70" y="1298"/>
                  </a:lnTo>
                  <a:lnTo>
                    <a:pt x="84" y="1563"/>
                  </a:lnTo>
                  <a:lnTo>
                    <a:pt x="98" y="1772"/>
                  </a:lnTo>
                  <a:lnTo>
                    <a:pt x="112" y="2051"/>
                  </a:lnTo>
                  <a:lnTo>
                    <a:pt x="126" y="2246"/>
                  </a:lnTo>
                  <a:lnTo>
                    <a:pt x="154" y="2525"/>
                  </a:lnTo>
                  <a:lnTo>
                    <a:pt x="154" y="2735"/>
                  </a:lnTo>
                  <a:lnTo>
                    <a:pt x="154" y="2818"/>
                  </a:lnTo>
                  <a:lnTo>
                    <a:pt x="9346" y="10713"/>
                  </a:lnTo>
                  <a:cubicBezTo>
                    <a:pt x="9374" y="10699"/>
                    <a:pt x="9388" y="10671"/>
                    <a:pt x="9402" y="10643"/>
                  </a:cubicBezTo>
                  <a:cubicBezTo>
                    <a:pt x="9430" y="10602"/>
                    <a:pt x="9444" y="10560"/>
                    <a:pt x="9458" y="10504"/>
                  </a:cubicBezTo>
                  <a:cubicBezTo>
                    <a:pt x="9485" y="10434"/>
                    <a:pt x="9499" y="10365"/>
                    <a:pt x="9513" y="10295"/>
                  </a:cubicBezTo>
                  <a:cubicBezTo>
                    <a:pt x="9513" y="10239"/>
                    <a:pt x="9527" y="10183"/>
                    <a:pt x="9541" y="10113"/>
                  </a:cubicBezTo>
                  <a:cubicBezTo>
                    <a:pt x="9541" y="10058"/>
                    <a:pt x="9555" y="9960"/>
                    <a:pt x="9555" y="9876"/>
                  </a:cubicBezTo>
                  <a:lnTo>
                    <a:pt x="9555" y="9681"/>
                  </a:lnTo>
                  <a:cubicBezTo>
                    <a:pt x="9555" y="9611"/>
                    <a:pt x="9555" y="9500"/>
                    <a:pt x="9541" y="9402"/>
                  </a:cubicBezTo>
                  <a:cubicBezTo>
                    <a:pt x="9541" y="9332"/>
                    <a:pt x="9527" y="9263"/>
                    <a:pt x="9527" y="9193"/>
                  </a:cubicBezTo>
                  <a:cubicBezTo>
                    <a:pt x="9513" y="9123"/>
                    <a:pt x="9499" y="9012"/>
                    <a:pt x="9485" y="8900"/>
                  </a:cubicBezTo>
                  <a:cubicBezTo>
                    <a:pt x="9485" y="8830"/>
                    <a:pt x="9472" y="8760"/>
                    <a:pt x="9458" y="8691"/>
                  </a:cubicBezTo>
                  <a:cubicBezTo>
                    <a:pt x="9444" y="8607"/>
                    <a:pt x="9430" y="8481"/>
                    <a:pt x="9416" y="8384"/>
                  </a:cubicBezTo>
                  <a:cubicBezTo>
                    <a:pt x="9402" y="8300"/>
                    <a:pt x="9388" y="8230"/>
                    <a:pt x="9374" y="8147"/>
                  </a:cubicBezTo>
                  <a:cubicBezTo>
                    <a:pt x="9374" y="8105"/>
                    <a:pt x="9346" y="8063"/>
                    <a:pt x="9346" y="80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4"/>
            <p:cNvSpPr/>
            <p:nvPr/>
          </p:nvSpPr>
          <p:spPr>
            <a:xfrm>
              <a:off x="1370009" y="2313963"/>
              <a:ext cx="799112" cy="700836"/>
            </a:xfrm>
            <a:custGeom>
              <a:avLst/>
              <a:gdLst/>
              <a:ahLst/>
              <a:cxnLst/>
              <a:rect l="l" t="t" r="r" b="b"/>
              <a:pathLst>
                <a:path w="9416" h="8258" extrusionOk="0">
                  <a:moveTo>
                    <a:pt x="0" y="0"/>
                  </a:moveTo>
                  <a:lnTo>
                    <a:pt x="0" y="209"/>
                  </a:lnTo>
                  <a:lnTo>
                    <a:pt x="9416" y="8258"/>
                  </a:lnTo>
                  <a:cubicBezTo>
                    <a:pt x="9402" y="8174"/>
                    <a:pt x="9388" y="8104"/>
                    <a:pt x="9374" y="80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4"/>
            <p:cNvSpPr/>
            <p:nvPr/>
          </p:nvSpPr>
          <p:spPr>
            <a:xfrm>
              <a:off x="1372385" y="2354190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0" y="0"/>
                  </a:moveTo>
                  <a:lnTo>
                    <a:pt x="14" y="210"/>
                  </a:lnTo>
                  <a:lnTo>
                    <a:pt x="9457" y="8300"/>
                  </a:lnTo>
                  <a:cubicBezTo>
                    <a:pt x="9457" y="8230"/>
                    <a:pt x="9443" y="8160"/>
                    <a:pt x="9430" y="80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1374761" y="2395605"/>
              <a:ext cx="805053" cy="705673"/>
            </a:xfrm>
            <a:custGeom>
              <a:avLst/>
              <a:gdLst/>
              <a:ahLst/>
              <a:cxnLst/>
              <a:rect l="l" t="t" r="r" b="b"/>
              <a:pathLst>
                <a:path w="9486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85" y="8314"/>
                  </a:lnTo>
                  <a:cubicBezTo>
                    <a:pt x="9485" y="8244"/>
                    <a:pt x="9471" y="8175"/>
                    <a:pt x="9471" y="81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1377138" y="2435833"/>
              <a:ext cx="803865" cy="705673"/>
            </a:xfrm>
            <a:custGeom>
              <a:avLst/>
              <a:gdLst/>
              <a:ahLst/>
              <a:cxnLst/>
              <a:rect l="l" t="t" r="r" b="b"/>
              <a:pathLst>
                <a:path w="9472" h="8315" extrusionOk="0">
                  <a:moveTo>
                    <a:pt x="0" y="1"/>
                  </a:moveTo>
                  <a:lnTo>
                    <a:pt x="14" y="210"/>
                  </a:lnTo>
                  <a:lnTo>
                    <a:pt x="9471" y="8314"/>
                  </a:lnTo>
                  <a:lnTo>
                    <a:pt x="9471" y="8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1379429" y="2477333"/>
              <a:ext cx="800385" cy="699648"/>
            </a:xfrm>
            <a:custGeom>
              <a:avLst/>
              <a:gdLst/>
              <a:ahLst/>
              <a:cxnLst/>
              <a:rect l="l" t="t" r="r" b="b"/>
              <a:pathLst>
                <a:path w="9431" h="8244" extrusionOk="0">
                  <a:moveTo>
                    <a:pt x="1" y="0"/>
                  </a:moveTo>
                  <a:lnTo>
                    <a:pt x="15" y="195"/>
                  </a:lnTo>
                  <a:lnTo>
                    <a:pt x="9402" y="8244"/>
                  </a:lnTo>
                  <a:cubicBezTo>
                    <a:pt x="9402" y="8188"/>
                    <a:pt x="9416" y="8132"/>
                    <a:pt x="9430" y="80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1381805" y="2517560"/>
              <a:ext cx="790880" cy="689039"/>
            </a:xfrm>
            <a:custGeom>
              <a:avLst/>
              <a:gdLst/>
              <a:ahLst/>
              <a:cxnLst/>
              <a:rect l="l" t="t" r="r" b="b"/>
              <a:pathLst>
                <a:path w="9319" h="8119" extrusionOk="0">
                  <a:moveTo>
                    <a:pt x="1" y="0"/>
                  </a:moveTo>
                  <a:lnTo>
                    <a:pt x="15" y="210"/>
                  </a:lnTo>
                  <a:lnTo>
                    <a:pt x="9263" y="8118"/>
                  </a:lnTo>
                  <a:cubicBezTo>
                    <a:pt x="9277" y="8077"/>
                    <a:pt x="9305" y="8035"/>
                    <a:pt x="9319" y="79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4"/>
            <p:cNvSpPr/>
            <p:nvPr/>
          </p:nvSpPr>
          <p:spPr>
            <a:xfrm>
              <a:off x="1368821" y="1730328"/>
              <a:ext cx="1896534" cy="1253748"/>
            </a:xfrm>
            <a:custGeom>
              <a:avLst/>
              <a:gdLst/>
              <a:ahLst/>
              <a:cxnLst/>
              <a:rect l="l" t="t" r="r" b="b"/>
              <a:pathLst>
                <a:path w="22347" h="14773" extrusionOk="0">
                  <a:moveTo>
                    <a:pt x="13879" y="1"/>
                  </a:moveTo>
                  <a:lnTo>
                    <a:pt x="22234" y="5050"/>
                  </a:lnTo>
                  <a:lnTo>
                    <a:pt x="9402" y="14633"/>
                  </a:lnTo>
                  <a:lnTo>
                    <a:pt x="0" y="6752"/>
                  </a:lnTo>
                  <a:lnTo>
                    <a:pt x="0" y="6752"/>
                  </a:lnTo>
                  <a:lnTo>
                    <a:pt x="9360" y="14772"/>
                  </a:lnTo>
                  <a:lnTo>
                    <a:pt x="22346" y="5050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4"/>
            <p:cNvSpPr/>
            <p:nvPr/>
          </p:nvSpPr>
          <p:spPr>
            <a:xfrm>
              <a:off x="2163097" y="2976864"/>
              <a:ext cx="43961" cy="235677"/>
            </a:xfrm>
            <a:custGeom>
              <a:avLst/>
              <a:gdLst/>
              <a:ahLst/>
              <a:cxnLst/>
              <a:rect l="l" t="t" r="r" b="b"/>
              <a:pathLst>
                <a:path w="518" h="2777" extrusionOk="0">
                  <a:moveTo>
                    <a:pt x="113" y="0"/>
                  </a:moveTo>
                  <a:lnTo>
                    <a:pt x="1" y="84"/>
                  </a:lnTo>
                  <a:cubicBezTo>
                    <a:pt x="461" y="2246"/>
                    <a:pt x="1" y="2776"/>
                    <a:pt x="1" y="2776"/>
                  </a:cubicBezTo>
                  <a:cubicBezTo>
                    <a:pt x="517" y="2204"/>
                    <a:pt x="113" y="1"/>
                    <a:pt x="113" y="0"/>
                  </a:cubicBezTo>
                  <a:close/>
                </a:path>
              </a:pathLst>
            </a:custGeom>
            <a:solidFill>
              <a:srgbClr val="05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1819807" y="1903203"/>
              <a:ext cx="918691" cy="606124"/>
            </a:xfrm>
            <a:custGeom>
              <a:avLst/>
              <a:gdLst/>
              <a:ahLst/>
              <a:cxnLst/>
              <a:rect l="l" t="t" r="r" b="b"/>
              <a:pathLst>
                <a:path w="10825" h="7142" extrusionOk="0">
                  <a:moveTo>
                    <a:pt x="8858" y="0"/>
                  </a:moveTo>
                  <a:lnTo>
                    <a:pt x="6710" y="865"/>
                  </a:lnTo>
                  <a:lnTo>
                    <a:pt x="6529" y="2846"/>
                  </a:lnTo>
                  <a:lnTo>
                    <a:pt x="8482" y="3975"/>
                  </a:lnTo>
                  <a:lnTo>
                    <a:pt x="10630" y="3111"/>
                  </a:lnTo>
                  <a:lnTo>
                    <a:pt x="10825" y="1130"/>
                  </a:lnTo>
                  <a:lnTo>
                    <a:pt x="8858" y="0"/>
                  </a:lnTo>
                  <a:close/>
                  <a:moveTo>
                    <a:pt x="1898" y="4868"/>
                  </a:moveTo>
                  <a:lnTo>
                    <a:pt x="1" y="5733"/>
                  </a:lnTo>
                  <a:lnTo>
                    <a:pt x="1605" y="6891"/>
                  </a:lnTo>
                  <a:lnTo>
                    <a:pt x="3837" y="5998"/>
                  </a:lnTo>
                  <a:lnTo>
                    <a:pt x="1898" y="4868"/>
                  </a:lnTo>
                  <a:close/>
                  <a:moveTo>
                    <a:pt x="6334" y="3083"/>
                  </a:moveTo>
                  <a:lnTo>
                    <a:pt x="6152" y="5063"/>
                  </a:lnTo>
                  <a:lnTo>
                    <a:pt x="3837" y="5998"/>
                  </a:lnTo>
                  <a:lnTo>
                    <a:pt x="5817" y="7142"/>
                  </a:lnTo>
                  <a:lnTo>
                    <a:pt x="8007" y="6305"/>
                  </a:lnTo>
                  <a:lnTo>
                    <a:pt x="8356" y="4240"/>
                  </a:lnTo>
                  <a:lnTo>
                    <a:pt x="6334" y="3083"/>
                  </a:lnTo>
                  <a:close/>
                </a:path>
              </a:pathLst>
            </a:custGeom>
            <a:solidFill>
              <a:srgbClr val="B6C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1501384" y="2239364"/>
              <a:ext cx="1720094" cy="1093857"/>
            </a:xfrm>
            <a:custGeom>
              <a:avLst/>
              <a:gdLst/>
              <a:ahLst/>
              <a:cxnLst/>
              <a:rect l="l" t="t" r="r" b="b"/>
              <a:pathLst>
                <a:path w="20268" h="12889" extrusionOk="0">
                  <a:moveTo>
                    <a:pt x="1" y="0"/>
                  </a:moveTo>
                  <a:lnTo>
                    <a:pt x="9318" y="7854"/>
                  </a:lnTo>
                  <a:lnTo>
                    <a:pt x="9904" y="12889"/>
                  </a:lnTo>
                  <a:lnTo>
                    <a:pt x="20268" y="4882"/>
                  </a:lnTo>
                  <a:lnTo>
                    <a:pt x="20268" y="2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1358127" y="2006148"/>
              <a:ext cx="1999563" cy="1052442"/>
            </a:xfrm>
            <a:custGeom>
              <a:avLst/>
              <a:gdLst/>
              <a:ahLst/>
              <a:cxnLst/>
              <a:rect l="l" t="t" r="r" b="b"/>
              <a:pathLst>
                <a:path w="23561" h="12401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206" y="10853"/>
                  </a:lnTo>
                  <a:lnTo>
                    <a:pt x="14215" y="12401"/>
                  </a:lnTo>
                  <a:lnTo>
                    <a:pt x="14284" y="12345"/>
                  </a:lnTo>
                  <a:lnTo>
                    <a:pt x="23393" y="4645"/>
                  </a:lnTo>
                  <a:lnTo>
                    <a:pt x="23393" y="4520"/>
                  </a:lnTo>
                  <a:lnTo>
                    <a:pt x="23393" y="4422"/>
                  </a:lnTo>
                  <a:lnTo>
                    <a:pt x="23393" y="4213"/>
                  </a:lnTo>
                  <a:lnTo>
                    <a:pt x="23421" y="3948"/>
                  </a:lnTo>
                  <a:lnTo>
                    <a:pt x="23448" y="3725"/>
                  </a:lnTo>
                  <a:lnTo>
                    <a:pt x="23462" y="3460"/>
                  </a:lnTo>
                  <a:lnTo>
                    <a:pt x="23476" y="3251"/>
                  </a:lnTo>
                  <a:lnTo>
                    <a:pt x="23490" y="2972"/>
                  </a:lnTo>
                  <a:lnTo>
                    <a:pt x="23504" y="2776"/>
                  </a:lnTo>
                  <a:lnTo>
                    <a:pt x="23518" y="2553"/>
                  </a:lnTo>
                  <a:lnTo>
                    <a:pt x="23518" y="2497"/>
                  </a:lnTo>
                  <a:lnTo>
                    <a:pt x="23518" y="2414"/>
                  </a:lnTo>
                  <a:lnTo>
                    <a:pt x="23518" y="2288"/>
                  </a:lnTo>
                  <a:lnTo>
                    <a:pt x="23546" y="2009"/>
                  </a:lnTo>
                  <a:lnTo>
                    <a:pt x="23546" y="1814"/>
                  </a:lnTo>
                  <a:lnTo>
                    <a:pt x="23560" y="1688"/>
                  </a:lnTo>
                  <a:lnTo>
                    <a:pt x="16474" y="1172"/>
                  </a:lnTo>
                  <a:lnTo>
                    <a:pt x="11969" y="824"/>
                  </a:lnTo>
                  <a:lnTo>
                    <a:pt x="10755" y="726"/>
                  </a:lnTo>
                  <a:lnTo>
                    <a:pt x="10225" y="684"/>
                  </a:lnTo>
                  <a:lnTo>
                    <a:pt x="8802" y="572"/>
                  </a:lnTo>
                  <a:lnTo>
                    <a:pt x="7840" y="503"/>
                  </a:lnTo>
                  <a:lnTo>
                    <a:pt x="1340" y="15"/>
                  </a:lnTo>
                  <a:lnTo>
                    <a:pt x="1214" y="1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2545511" y="2149404"/>
              <a:ext cx="812182" cy="909186"/>
            </a:xfrm>
            <a:custGeom>
              <a:avLst/>
              <a:gdLst/>
              <a:ahLst/>
              <a:cxnLst/>
              <a:rect l="l" t="t" r="r" b="b"/>
              <a:pathLst>
                <a:path w="9570" h="10713" extrusionOk="0">
                  <a:moveTo>
                    <a:pt x="9569" y="0"/>
                  </a:moveTo>
                  <a:lnTo>
                    <a:pt x="210" y="8035"/>
                  </a:lnTo>
                  <a:cubicBezTo>
                    <a:pt x="210" y="8077"/>
                    <a:pt x="196" y="8118"/>
                    <a:pt x="196" y="8160"/>
                  </a:cubicBezTo>
                  <a:cubicBezTo>
                    <a:pt x="182" y="8230"/>
                    <a:pt x="168" y="8314"/>
                    <a:pt x="154" y="8383"/>
                  </a:cubicBezTo>
                  <a:cubicBezTo>
                    <a:pt x="126" y="8495"/>
                    <a:pt x="112" y="8607"/>
                    <a:pt x="98" y="8690"/>
                  </a:cubicBezTo>
                  <a:cubicBezTo>
                    <a:pt x="84" y="8760"/>
                    <a:pt x="84" y="8844"/>
                    <a:pt x="70" y="8914"/>
                  </a:cubicBezTo>
                  <a:cubicBezTo>
                    <a:pt x="56" y="9011"/>
                    <a:pt x="42" y="9123"/>
                    <a:pt x="42" y="9193"/>
                  </a:cubicBezTo>
                  <a:cubicBezTo>
                    <a:pt x="28" y="9276"/>
                    <a:pt x="14" y="9346"/>
                    <a:pt x="14" y="9402"/>
                  </a:cubicBezTo>
                  <a:cubicBezTo>
                    <a:pt x="0" y="9499"/>
                    <a:pt x="0" y="9611"/>
                    <a:pt x="0" y="9681"/>
                  </a:cubicBezTo>
                  <a:lnTo>
                    <a:pt x="0" y="9876"/>
                  </a:lnTo>
                  <a:cubicBezTo>
                    <a:pt x="14" y="9974"/>
                    <a:pt x="14" y="10057"/>
                    <a:pt x="14" y="10127"/>
                  </a:cubicBezTo>
                  <a:cubicBezTo>
                    <a:pt x="28" y="10183"/>
                    <a:pt x="42" y="10239"/>
                    <a:pt x="42" y="10294"/>
                  </a:cubicBezTo>
                  <a:cubicBezTo>
                    <a:pt x="56" y="10364"/>
                    <a:pt x="70" y="10448"/>
                    <a:pt x="98" y="10518"/>
                  </a:cubicBezTo>
                  <a:cubicBezTo>
                    <a:pt x="112" y="10559"/>
                    <a:pt x="140" y="10601"/>
                    <a:pt x="154" y="10657"/>
                  </a:cubicBezTo>
                  <a:cubicBezTo>
                    <a:pt x="168" y="10671"/>
                    <a:pt x="196" y="10699"/>
                    <a:pt x="210" y="10713"/>
                  </a:cubicBezTo>
                  <a:lnTo>
                    <a:pt x="9402" y="2818"/>
                  </a:lnTo>
                  <a:lnTo>
                    <a:pt x="9402" y="2734"/>
                  </a:lnTo>
                  <a:lnTo>
                    <a:pt x="9416" y="2525"/>
                  </a:lnTo>
                  <a:lnTo>
                    <a:pt x="9430" y="2260"/>
                  </a:lnTo>
                  <a:lnTo>
                    <a:pt x="9444" y="2051"/>
                  </a:lnTo>
                  <a:lnTo>
                    <a:pt x="9457" y="1772"/>
                  </a:lnTo>
                  <a:lnTo>
                    <a:pt x="9471" y="1563"/>
                  </a:lnTo>
                  <a:lnTo>
                    <a:pt x="9485" y="1298"/>
                  </a:lnTo>
                  <a:lnTo>
                    <a:pt x="9499" y="1088"/>
                  </a:lnTo>
                  <a:lnTo>
                    <a:pt x="9513" y="809"/>
                  </a:lnTo>
                  <a:lnTo>
                    <a:pt x="9527" y="600"/>
                  </a:lnTo>
                  <a:lnTo>
                    <a:pt x="9555" y="335"/>
                  </a:lnTo>
                  <a:lnTo>
                    <a:pt x="9555" y="126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2558496" y="2160013"/>
              <a:ext cx="798009" cy="700921"/>
            </a:xfrm>
            <a:custGeom>
              <a:avLst/>
              <a:gdLst/>
              <a:ahLst/>
              <a:cxnLst/>
              <a:rect l="l" t="t" r="r" b="b"/>
              <a:pathLst>
                <a:path w="9403" h="8259" extrusionOk="0">
                  <a:moveTo>
                    <a:pt x="9402" y="1"/>
                  </a:moveTo>
                  <a:lnTo>
                    <a:pt x="29" y="8035"/>
                  </a:lnTo>
                  <a:cubicBezTo>
                    <a:pt x="15" y="8119"/>
                    <a:pt x="1" y="8189"/>
                    <a:pt x="1" y="8258"/>
                  </a:cubicBezTo>
                  <a:lnTo>
                    <a:pt x="9402" y="210"/>
                  </a:lnTo>
                  <a:lnTo>
                    <a:pt x="9402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2551452" y="2201513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0"/>
                  </a:moveTo>
                  <a:lnTo>
                    <a:pt x="28" y="8076"/>
                  </a:lnTo>
                  <a:cubicBezTo>
                    <a:pt x="14" y="8146"/>
                    <a:pt x="0" y="8230"/>
                    <a:pt x="0" y="8300"/>
                  </a:cubicBezTo>
                  <a:lnTo>
                    <a:pt x="9443" y="195"/>
                  </a:lnTo>
                  <a:lnTo>
                    <a:pt x="9457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4"/>
            <p:cNvSpPr/>
            <p:nvPr/>
          </p:nvSpPr>
          <p:spPr>
            <a:xfrm>
              <a:off x="2546699" y="2241740"/>
              <a:ext cx="805053" cy="705588"/>
            </a:xfrm>
            <a:custGeom>
              <a:avLst/>
              <a:gdLst/>
              <a:ahLst/>
              <a:cxnLst/>
              <a:rect l="l" t="t" r="r" b="b"/>
              <a:pathLst>
                <a:path w="9486" h="8314" extrusionOk="0">
                  <a:moveTo>
                    <a:pt x="9485" y="0"/>
                  </a:moveTo>
                  <a:lnTo>
                    <a:pt x="14" y="8105"/>
                  </a:lnTo>
                  <a:cubicBezTo>
                    <a:pt x="0" y="8174"/>
                    <a:pt x="0" y="8258"/>
                    <a:pt x="0" y="8314"/>
                  </a:cubicBezTo>
                  <a:lnTo>
                    <a:pt x="9471" y="210"/>
                  </a:lnTo>
                  <a:lnTo>
                    <a:pt x="9485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4"/>
            <p:cNvSpPr/>
            <p:nvPr/>
          </p:nvSpPr>
          <p:spPr>
            <a:xfrm>
              <a:off x="2546699" y="2283156"/>
              <a:ext cx="802677" cy="704400"/>
            </a:xfrm>
            <a:custGeom>
              <a:avLst/>
              <a:gdLst/>
              <a:ahLst/>
              <a:cxnLst/>
              <a:rect l="l" t="t" r="r" b="b"/>
              <a:pathLst>
                <a:path w="9458" h="8300" extrusionOk="0">
                  <a:moveTo>
                    <a:pt x="9457" y="1"/>
                  </a:moveTo>
                  <a:lnTo>
                    <a:pt x="0" y="8105"/>
                  </a:lnTo>
                  <a:lnTo>
                    <a:pt x="0" y="8300"/>
                  </a:lnTo>
                  <a:lnTo>
                    <a:pt x="9443" y="196"/>
                  </a:lnTo>
                  <a:lnTo>
                    <a:pt x="9457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4"/>
            <p:cNvSpPr/>
            <p:nvPr/>
          </p:nvSpPr>
          <p:spPr>
            <a:xfrm>
              <a:off x="2546699" y="2323383"/>
              <a:ext cx="800301" cy="699733"/>
            </a:xfrm>
            <a:custGeom>
              <a:avLst/>
              <a:gdLst/>
              <a:ahLst/>
              <a:cxnLst/>
              <a:rect l="l" t="t" r="r" b="b"/>
              <a:pathLst>
                <a:path w="9430" h="8245" extrusionOk="0">
                  <a:moveTo>
                    <a:pt x="9430" y="1"/>
                  </a:moveTo>
                  <a:lnTo>
                    <a:pt x="0" y="8077"/>
                  </a:lnTo>
                  <a:cubicBezTo>
                    <a:pt x="14" y="8133"/>
                    <a:pt x="28" y="8189"/>
                    <a:pt x="28" y="8244"/>
                  </a:cubicBezTo>
                  <a:lnTo>
                    <a:pt x="9416" y="21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4"/>
            <p:cNvSpPr/>
            <p:nvPr/>
          </p:nvSpPr>
          <p:spPr>
            <a:xfrm>
              <a:off x="2553743" y="2363695"/>
              <a:ext cx="790880" cy="690227"/>
            </a:xfrm>
            <a:custGeom>
              <a:avLst/>
              <a:gdLst/>
              <a:ahLst/>
              <a:cxnLst/>
              <a:rect l="l" t="t" r="r" b="b"/>
              <a:pathLst>
                <a:path w="9319" h="8133" extrusionOk="0">
                  <a:moveTo>
                    <a:pt x="9319" y="0"/>
                  </a:moveTo>
                  <a:lnTo>
                    <a:pt x="1" y="7993"/>
                  </a:lnTo>
                  <a:cubicBezTo>
                    <a:pt x="15" y="8034"/>
                    <a:pt x="43" y="8076"/>
                    <a:pt x="57" y="8132"/>
                  </a:cubicBezTo>
                  <a:lnTo>
                    <a:pt x="9305" y="209"/>
                  </a:lnTo>
                  <a:lnTo>
                    <a:pt x="931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8467" y="0"/>
                  </a:ln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4"/>
            <p:cNvSpPr/>
            <p:nvPr/>
          </p:nvSpPr>
          <p:spPr>
            <a:xfrm>
              <a:off x="1461157" y="1576463"/>
              <a:ext cx="1896534" cy="1254851"/>
            </a:xfrm>
            <a:custGeom>
              <a:avLst/>
              <a:gdLst/>
              <a:ahLst/>
              <a:cxnLst/>
              <a:rect l="l" t="t" r="r" b="b"/>
              <a:pathLst>
                <a:path w="22347" h="14786" extrusionOk="0">
                  <a:moveTo>
                    <a:pt x="8467" y="0"/>
                  </a:moveTo>
                  <a:lnTo>
                    <a:pt x="0" y="5050"/>
                  </a:lnTo>
                  <a:lnTo>
                    <a:pt x="12987" y="14786"/>
                  </a:lnTo>
                  <a:lnTo>
                    <a:pt x="22346" y="6751"/>
                  </a:lnTo>
                  <a:lnTo>
                    <a:pt x="22346" y="6751"/>
                  </a:lnTo>
                  <a:lnTo>
                    <a:pt x="12945" y="14646"/>
                  </a:lnTo>
                  <a:lnTo>
                    <a:pt x="112" y="5050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4"/>
            <p:cNvSpPr/>
            <p:nvPr/>
          </p:nvSpPr>
          <p:spPr>
            <a:xfrm>
              <a:off x="2519457" y="2824187"/>
              <a:ext cx="43876" cy="234404"/>
            </a:xfrm>
            <a:custGeom>
              <a:avLst/>
              <a:gdLst/>
              <a:ahLst/>
              <a:cxnLst/>
              <a:rect l="l" t="t" r="r" b="b"/>
              <a:pathLst>
                <a:path w="517" h="2762" extrusionOk="0">
                  <a:moveTo>
                    <a:pt x="405" y="0"/>
                  </a:moveTo>
                  <a:cubicBezTo>
                    <a:pt x="405" y="0"/>
                    <a:pt x="0" y="2204"/>
                    <a:pt x="517" y="2762"/>
                  </a:cubicBezTo>
                  <a:cubicBezTo>
                    <a:pt x="517" y="2762"/>
                    <a:pt x="56" y="2246"/>
                    <a:pt x="517" y="84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D94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4"/>
            <p:cNvSpPr/>
            <p:nvPr/>
          </p:nvSpPr>
          <p:spPr>
            <a:xfrm>
              <a:off x="1958312" y="1723199"/>
              <a:ext cx="987348" cy="900953"/>
            </a:xfrm>
            <a:custGeom>
              <a:avLst/>
              <a:gdLst/>
              <a:ahLst/>
              <a:cxnLst/>
              <a:rect l="l" t="t" r="r" b="b"/>
              <a:pathLst>
                <a:path w="11634" h="10616" extrusionOk="0">
                  <a:moveTo>
                    <a:pt x="2316" y="308"/>
                  </a:moveTo>
                  <a:lnTo>
                    <a:pt x="4464" y="1173"/>
                  </a:lnTo>
                  <a:lnTo>
                    <a:pt x="4646" y="3153"/>
                  </a:lnTo>
                  <a:lnTo>
                    <a:pt x="2679" y="4283"/>
                  </a:lnTo>
                  <a:lnTo>
                    <a:pt x="545" y="3418"/>
                  </a:lnTo>
                  <a:lnTo>
                    <a:pt x="350" y="1438"/>
                  </a:lnTo>
                  <a:lnTo>
                    <a:pt x="2316" y="308"/>
                  </a:lnTo>
                  <a:close/>
                  <a:moveTo>
                    <a:pt x="4841" y="3390"/>
                  </a:moveTo>
                  <a:lnTo>
                    <a:pt x="5022" y="5371"/>
                  </a:lnTo>
                  <a:lnTo>
                    <a:pt x="7338" y="6306"/>
                  </a:lnTo>
                  <a:lnTo>
                    <a:pt x="9291" y="5190"/>
                  </a:lnTo>
                  <a:lnTo>
                    <a:pt x="11188" y="6041"/>
                  </a:lnTo>
                  <a:lnTo>
                    <a:pt x="9570" y="7198"/>
                  </a:lnTo>
                  <a:lnTo>
                    <a:pt x="7338" y="6306"/>
                  </a:lnTo>
                  <a:lnTo>
                    <a:pt x="5357" y="7449"/>
                  </a:lnTo>
                  <a:lnTo>
                    <a:pt x="3181" y="6613"/>
                  </a:lnTo>
                  <a:lnTo>
                    <a:pt x="2832" y="4548"/>
                  </a:lnTo>
                  <a:lnTo>
                    <a:pt x="4841" y="3390"/>
                  </a:lnTo>
                  <a:close/>
                  <a:moveTo>
                    <a:pt x="2288" y="1"/>
                  </a:moveTo>
                  <a:lnTo>
                    <a:pt x="1" y="1312"/>
                  </a:lnTo>
                  <a:lnTo>
                    <a:pt x="224" y="3614"/>
                  </a:lnTo>
                  <a:lnTo>
                    <a:pt x="2526" y="4548"/>
                  </a:lnTo>
                  <a:lnTo>
                    <a:pt x="3000" y="6808"/>
                  </a:lnTo>
                  <a:lnTo>
                    <a:pt x="5232" y="7617"/>
                  </a:lnTo>
                  <a:lnTo>
                    <a:pt x="5427" y="9681"/>
                  </a:lnTo>
                  <a:lnTo>
                    <a:pt x="7742" y="10616"/>
                  </a:lnTo>
                  <a:lnTo>
                    <a:pt x="9862" y="9402"/>
                  </a:lnTo>
                  <a:lnTo>
                    <a:pt x="9667" y="7366"/>
                  </a:lnTo>
                  <a:lnTo>
                    <a:pt x="11634" y="6013"/>
                  </a:lnTo>
                  <a:lnTo>
                    <a:pt x="9444" y="4981"/>
                  </a:lnTo>
                  <a:lnTo>
                    <a:pt x="9263" y="2944"/>
                  </a:lnTo>
                  <a:lnTo>
                    <a:pt x="6947" y="2009"/>
                  </a:lnTo>
                  <a:lnTo>
                    <a:pt x="4980" y="3139"/>
                  </a:lnTo>
                  <a:lnTo>
                    <a:pt x="4785" y="991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4"/>
            <p:cNvSpPr/>
            <p:nvPr/>
          </p:nvSpPr>
          <p:spPr>
            <a:xfrm>
              <a:off x="1358127" y="2006148"/>
              <a:ext cx="1034705" cy="921067"/>
            </a:xfrm>
            <a:custGeom>
              <a:avLst/>
              <a:gdLst/>
              <a:ahLst/>
              <a:cxnLst/>
              <a:rect l="l" t="t" r="r" b="b"/>
              <a:pathLst>
                <a:path w="12192" h="10853" extrusionOk="0">
                  <a:moveTo>
                    <a:pt x="1214" y="1"/>
                  </a:moveTo>
                  <a:cubicBezTo>
                    <a:pt x="1214" y="1"/>
                    <a:pt x="1" y="1256"/>
                    <a:pt x="1075" y="2260"/>
                  </a:cubicBezTo>
                  <a:lnTo>
                    <a:pt x="12192" y="10853"/>
                  </a:lnTo>
                  <a:cubicBezTo>
                    <a:pt x="8021" y="7184"/>
                    <a:pt x="1340" y="126"/>
                    <a:pt x="1214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4"/>
            <p:cNvSpPr/>
            <p:nvPr/>
          </p:nvSpPr>
          <p:spPr>
            <a:xfrm>
              <a:off x="2647267" y="2380244"/>
              <a:ext cx="521002" cy="466517"/>
            </a:xfrm>
            <a:custGeom>
              <a:avLst/>
              <a:gdLst/>
              <a:ahLst/>
              <a:cxnLst/>
              <a:rect l="l" t="t" r="r" b="b"/>
              <a:pathLst>
                <a:path w="6139" h="5497" extrusionOk="0">
                  <a:moveTo>
                    <a:pt x="210" y="0"/>
                  </a:moveTo>
                  <a:lnTo>
                    <a:pt x="1" y="237"/>
                  </a:lnTo>
                  <a:lnTo>
                    <a:pt x="5929" y="5496"/>
                  </a:lnTo>
                  <a:lnTo>
                    <a:pt x="6138" y="5245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4"/>
            <p:cNvSpPr/>
            <p:nvPr/>
          </p:nvSpPr>
          <p:spPr>
            <a:xfrm>
              <a:off x="2433061" y="2181060"/>
              <a:ext cx="428581" cy="397519"/>
            </a:xfrm>
            <a:custGeom>
              <a:avLst/>
              <a:gdLst/>
              <a:ahLst/>
              <a:cxnLst/>
              <a:rect l="l" t="t" r="r" b="b"/>
              <a:pathLst>
                <a:path w="5050" h="4684" extrusionOk="0">
                  <a:moveTo>
                    <a:pt x="2531" y="0"/>
                  </a:moveTo>
                  <a:cubicBezTo>
                    <a:pt x="1412" y="0"/>
                    <a:pt x="424" y="803"/>
                    <a:pt x="223" y="1943"/>
                  </a:cubicBezTo>
                  <a:cubicBezTo>
                    <a:pt x="0" y="3212"/>
                    <a:pt x="851" y="4426"/>
                    <a:pt x="2120" y="4649"/>
                  </a:cubicBezTo>
                  <a:cubicBezTo>
                    <a:pt x="2257" y="4673"/>
                    <a:pt x="2392" y="4684"/>
                    <a:pt x="2525" y="4684"/>
                  </a:cubicBezTo>
                  <a:cubicBezTo>
                    <a:pt x="3647" y="4684"/>
                    <a:pt x="4627" y="3873"/>
                    <a:pt x="4826" y="2738"/>
                  </a:cubicBezTo>
                  <a:cubicBezTo>
                    <a:pt x="5050" y="1469"/>
                    <a:pt x="4199" y="255"/>
                    <a:pt x="2915" y="32"/>
                  </a:cubicBezTo>
                  <a:cubicBezTo>
                    <a:pt x="2786" y="11"/>
                    <a:pt x="2658" y="0"/>
                    <a:pt x="2531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4"/>
            <p:cNvSpPr/>
            <p:nvPr/>
          </p:nvSpPr>
          <p:spPr>
            <a:xfrm>
              <a:off x="2418294" y="2179532"/>
              <a:ext cx="398368" cy="398877"/>
            </a:xfrm>
            <a:custGeom>
              <a:avLst/>
              <a:gdLst/>
              <a:ahLst/>
              <a:cxnLst/>
              <a:rect l="l" t="t" r="r" b="b"/>
              <a:pathLst>
                <a:path w="4694" h="4700" extrusionOk="0">
                  <a:moveTo>
                    <a:pt x="2702" y="1"/>
                  </a:moveTo>
                  <a:cubicBezTo>
                    <a:pt x="1250" y="1"/>
                    <a:pt x="0" y="1404"/>
                    <a:pt x="439" y="2979"/>
                  </a:cubicBezTo>
                  <a:cubicBezTo>
                    <a:pt x="748" y="4095"/>
                    <a:pt x="1726" y="4699"/>
                    <a:pt x="2713" y="4699"/>
                  </a:cubicBezTo>
                  <a:cubicBezTo>
                    <a:pt x="3466" y="4699"/>
                    <a:pt x="4223" y="4349"/>
                    <a:pt x="4694" y="3607"/>
                  </a:cubicBezTo>
                  <a:lnTo>
                    <a:pt x="4694" y="3607"/>
                  </a:lnTo>
                  <a:cubicBezTo>
                    <a:pt x="4682" y="3618"/>
                    <a:pt x="4581" y="3717"/>
                    <a:pt x="4387" y="3717"/>
                  </a:cubicBezTo>
                  <a:cubicBezTo>
                    <a:pt x="4104" y="3717"/>
                    <a:pt x="3623" y="3506"/>
                    <a:pt x="2936" y="2505"/>
                  </a:cubicBezTo>
                  <a:cubicBezTo>
                    <a:pt x="1750" y="775"/>
                    <a:pt x="3759" y="259"/>
                    <a:pt x="3759" y="259"/>
                  </a:cubicBezTo>
                  <a:cubicBezTo>
                    <a:pt x="3409" y="81"/>
                    <a:pt x="3049" y="1"/>
                    <a:pt x="2702" y="1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4"/>
            <p:cNvSpPr/>
            <p:nvPr/>
          </p:nvSpPr>
          <p:spPr>
            <a:xfrm>
              <a:off x="2412948" y="2180211"/>
              <a:ext cx="364676" cy="398198"/>
            </a:xfrm>
            <a:custGeom>
              <a:avLst/>
              <a:gdLst/>
              <a:ahLst/>
              <a:cxnLst/>
              <a:rect l="l" t="t" r="r" b="b"/>
              <a:pathLst>
                <a:path w="4297" h="4692" extrusionOk="0">
                  <a:moveTo>
                    <a:pt x="2762" y="0"/>
                  </a:moveTo>
                  <a:cubicBezTo>
                    <a:pt x="1130" y="0"/>
                    <a:pt x="0" y="1632"/>
                    <a:pt x="558" y="3152"/>
                  </a:cubicBezTo>
                  <a:cubicBezTo>
                    <a:pt x="923" y="4132"/>
                    <a:pt x="1840" y="4691"/>
                    <a:pt x="2778" y="4691"/>
                  </a:cubicBezTo>
                  <a:cubicBezTo>
                    <a:pt x="3310" y="4691"/>
                    <a:pt x="3848" y="4512"/>
                    <a:pt x="4296" y="4129"/>
                  </a:cubicBezTo>
                  <a:lnTo>
                    <a:pt x="4296" y="4129"/>
                  </a:lnTo>
                  <a:cubicBezTo>
                    <a:pt x="4288" y="4134"/>
                    <a:pt x="4267" y="4144"/>
                    <a:pt x="4229" y="4144"/>
                  </a:cubicBezTo>
                  <a:cubicBezTo>
                    <a:pt x="4072" y="4144"/>
                    <a:pt x="3620" y="3981"/>
                    <a:pt x="2511" y="2692"/>
                  </a:cubicBezTo>
                  <a:cubicBezTo>
                    <a:pt x="1046" y="990"/>
                    <a:pt x="3125" y="28"/>
                    <a:pt x="3125" y="28"/>
                  </a:cubicBezTo>
                  <a:cubicBezTo>
                    <a:pt x="3013" y="14"/>
                    <a:pt x="2887" y="0"/>
                    <a:pt x="2762" y="0"/>
                  </a:cubicBezTo>
                  <a:close/>
                </a:path>
              </a:pathLst>
            </a:custGeom>
            <a:solidFill>
              <a:srgbClr val="EEE3FF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4"/>
            <p:cNvSpPr/>
            <p:nvPr/>
          </p:nvSpPr>
          <p:spPr>
            <a:xfrm>
              <a:off x="2418803" y="2186067"/>
              <a:ext cx="324448" cy="392852"/>
            </a:xfrm>
            <a:custGeom>
              <a:avLst/>
              <a:gdLst/>
              <a:ahLst/>
              <a:cxnLst/>
              <a:rect l="l" t="t" r="r" b="b"/>
              <a:pathLst>
                <a:path w="3823" h="4629" extrusionOk="0">
                  <a:moveTo>
                    <a:pt x="2149" y="1"/>
                  </a:moveTo>
                  <a:cubicBezTo>
                    <a:pt x="768" y="322"/>
                    <a:pt x="1" y="1800"/>
                    <a:pt x="503" y="3125"/>
                  </a:cubicBezTo>
                  <a:cubicBezTo>
                    <a:pt x="860" y="4068"/>
                    <a:pt x="1753" y="4629"/>
                    <a:pt x="2691" y="4629"/>
                  </a:cubicBezTo>
                  <a:cubicBezTo>
                    <a:pt x="3072" y="4629"/>
                    <a:pt x="3460" y="4536"/>
                    <a:pt x="3823" y="4339"/>
                  </a:cubicBezTo>
                  <a:cubicBezTo>
                    <a:pt x="3823" y="4339"/>
                    <a:pt x="3502" y="4227"/>
                    <a:pt x="2470" y="3404"/>
                  </a:cubicBezTo>
                  <a:cubicBezTo>
                    <a:pt x="377" y="1744"/>
                    <a:pt x="2149" y="1"/>
                    <a:pt x="2149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4"/>
            <p:cNvSpPr/>
            <p:nvPr/>
          </p:nvSpPr>
          <p:spPr>
            <a:xfrm>
              <a:off x="2749108" y="2289860"/>
              <a:ext cx="71289" cy="57880"/>
            </a:xfrm>
            <a:custGeom>
              <a:avLst/>
              <a:gdLst/>
              <a:ahLst/>
              <a:cxnLst/>
              <a:rect l="l" t="t" r="r" b="b"/>
              <a:pathLst>
                <a:path w="840" h="682" extrusionOk="0">
                  <a:moveTo>
                    <a:pt x="410" y="1"/>
                  </a:moveTo>
                  <a:cubicBezTo>
                    <a:pt x="357" y="1"/>
                    <a:pt x="303" y="11"/>
                    <a:pt x="252" y="33"/>
                  </a:cubicBezTo>
                  <a:cubicBezTo>
                    <a:pt x="0" y="173"/>
                    <a:pt x="42" y="549"/>
                    <a:pt x="307" y="661"/>
                  </a:cubicBezTo>
                  <a:cubicBezTo>
                    <a:pt x="348" y="675"/>
                    <a:pt x="388" y="682"/>
                    <a:pt x="427" y="682"/>
                  </a:cubicBezTo>
                  <a:cubicBezTo>
                    <a:pt x="656" y="682"/>
                    <a:pt x="839" y="453"/>
                    <a:pt x="768" y="214"/>
                  </a:cubicBezTo>
                  <a:cubicBezTo>
                    <a:pt x="696" y="81"/>
                    <a:pt x="556" y="1"/>
                    <a:pt x="410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4"/>
            <p:cNvSpPr/>
            <p:nvPr/>
          </p:nvSpPr>
          <p:spPr>
            <a:xfrm>
              <a:off x="2488650" y="2872646"/>
              <a:ext cx="672490" cy="62887"/>
            </a:xfrm>
            <a:custGeom>
              <a:avLst/>
              <a:gdLst/>
              <a:ahLst/>
              <a:cxnLst/>
              <a:rect l="l" t="t" r="r" b="b"/>
              <a:pathLst>
                <a:path w="7924" h="741" extrusionOk="0">
                  <a:moveTo>
                    <a:pt x="15" y="1"/>
                  </a:moveTo>
                  <a:lnTo>
                    <a:pt x="1" y="322"/>
                  </a:lnTo>
                  <a:lnTo>
                    <a:pt x="7910" y="740"/>
                  </a:lnTo>
                  <a:lnTo>
                    <a:pt x="7924" y="41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4"/>
            <p:cNvSpPr/>
            <p:nvPr/>
          </p:nvSpPr>
          <p:spPr>
            <a:xfrm>
              <a:off x="2299310" y="2717593"/>
              <a:ext cx="348042" cy="348126"/>
            </a:xfrm>
            <a:custGeom>
              <a:avLst/>
              <a:gdLst/>
              <a:ahLst/>
              <a:cxnLst/>
              <a:rect l="l" t="t" r="r" b="b"/>
              <a:pathLst>
                <a:path w="4101" h="4102" extrusionOk="0">
                  <a:moveTo>
                    <a:pt x="2050" y="1"/>
                  </a:moveTo>
                  <a:cubicBezTo>
                    <a:pt x="921" y="1"/>
                    <a:pt x="0" y="921"/>
                    <a:pt x="0" y="2051"/>
                  </a:cubicBezTo>
                  <a:cubicBezTo>
                    <a:pt x="0" y="3181"/>
                    <a:pt x="921" y="4102"/>
                    <a:pt x="2050" y="4102"/>
                  </a:cubicBezTo>
                  <a:cubicBezTo>
                    <a:pt x="3180" y="4102"/>
                    <a:pt x="4101" y="3181"/>
                    <a:pt x="4101" y="2051"/>
                  </a:cubicBezTo>
                  <a:cubicBezTo>
                    <a:pt x="4101" y="921"/>
                    <a:pt x="3180" y="1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rgbClr val="FFBA42"/>
                </a:gs>
                <a:gs pos="100000">
                  <a:srgbClr val="B877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4"/>
            <p:cNvSpPr/>
            <p:nvPr/>
          </p:nvSpPr>
          <p:spPr>
            <a:xfrm>
              <a:off x="2229718" y="2751965"/>
              <a:ext cx="282694" cy="315198"/>
            </a:xfrm>
            <a:custGeom>
              <a:avLst/>
              <a:gdLst/>
              <a:ahLst/>
              <a:cxnLst/>
              <a:rect l="l" t="t" r="r" b="b"/>
              <a:pathLst>
                <a:path w="3331" h="3714" extrusionOk="0">
                  <a:moveTo>
                    <a:pt x="1643" y="0"/>
                  </a:moveTo>
                  <a:cubicBezTo>
                    <a:pt x="1" y="1232"/>
                    <a:pt x="978" y="3714"/>
                    <a:pt x="2828" y="3714"/>
                  </a:cubicBezTo>
                  <a:cubicBezTo>
                    <a:pt x="2989" y="3714"/>
                    <a:pt x="3157" y="3695"/>
                    <a:pt x="3331" y="3655"/>
                  </a:cubicBezTo>
                  <a:lnTo>
                    <a:pt x="3331" y="3641"/>
                  </a:lnTo>
                  <a:cubicBezTo>
                    <a:pt x="3331" y="3641"/>
                    <a:pt x="3330" y="3641"/>
                    <a:pt x="3329" y="3641"/>
                  </a:cubicBezTo>
                  <a:cubicBezTo>
                    <a:pt x="3303" y="3641"/>
                    <a:pt x="3014" y="3616"/>
                    <a:pt x="1992" y="2567"/>
                  </a:cubicBezTo>
                  <a:cubicBezTo>
                    <a:pt x="904" y="1465"/>
                    <a:pt x="1615" y="56"/>
                    <a:pt x="1643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4"/>
            <p:cNvSpPr/>
            <p:nvPr/>
          </p:nvSpPr>
          <p:spPr>
            <a:xfrm>
              <a:off x="2556119" y="2822574"/>
              <a:ext cx="71119" cy="57880"/>
            </a:xfrm>
            <a:custGeom>
              <a:avLst/>
              <a:gdLst/>
              <a:ahLst/>
              <a:cxnLst/>
              <a:rect l="l" t="t" r="r" b="b"/>
              <a:pathLst>
                <a:path w="838" h="682" extrusionOk="0">
                  <a:moveTo>
                    <a:pt x="398" y="0"/>
                  </a:moveTo>
                  <a:cubicBezTo>
                    <a:pt x="344" y="0"/>
                    <a:pt x="290" y="11"/>
                    <a:pt x="238" y="33"/>
                  </a:cubicBezTo>
                  <a:cubicBezTo>
                    <a:pt x="1" y="186"/>
                    <a:pt x="29" y="549"/>
                    <a:pt x="308" y="661"/>
                  </a:cubicBezTo>
                  <a:cubicBezTo>
                    <a:pt x="346" y="675"/>
                    <a:pt x="385" y="681"/>
                    <a:pt x="422" y="681"/>
                  </a:cubicBezTo>
                  <a:cubicBezTo>
                    <a:pt x="646" y="681"/>
                    <a:pt x="838" y="453"/>
                    <a:pt x="754" y="214"/>
                  </a:cubicBezTo>
                  <a:cubicBezTo>
                    <a:pt x="693" y="81"/>
                    <a:pt x="548" y="0"/>
                    <a:pt x="39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4"/>
            <p:cNvSpPr/>
            <p:nvPr/>
          </p:nvSpPr>
          <p:spPr>
            <a:xfrm>
              <a:off x="3193051" y="3065636"/>
              <a:ext cx="79351" cy="351691"/>
            </a:xfrm>
            <a:custGeom>
              <a:avLst/>
              <a:gdLst/>
              <a:ahLst/>
              <a:cxnLst/>
              <a:rect l="l" t="t" r="r" b="b"/>
              <a:pathLst>
                <a:path w="935" h="4144" extrusionOk="0">
                  <a:moveTo>
                    <a:pt x="321" y="1"/>
                  </a:moveTo>
                  <a:lnTo>
                    <a:pt x="0" y="42"/>
                  </a:lnTo>
                  <a:lnTo>
                    <a:pt x="614" y="4143"/>
                  </a:lnTo>
                  <a:lnTo>
                    <a:pt x="935" y="4088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4"/>
            <p:cNvSpPr/>
            <p:nvPr/>
          </p:nvSpPr>
          <p:spPr>
            <a:xfrm>
              <a:off x="3131437" y="3350876"/>
              <a:ext cx="279469" cy="254348"/>
            </a:xfrm>
            <a:custGeom>
              <a:avLst/>
              <a:gdLst/>
              <a:ahLst/>
              <a:cxnLst/>
              <a:rect l="l" t="t" r="r" b="b"/>
              <a:pathLst>
                <a:path w="3293" h="2997" extrusionOk="0">
                  <a:moveTo>
                    <a:pt x="1643" y="1"/>
                  </a:moveTo>
                  <a:cubicBezTo>
                    <a:pt x="963" y="1"/>
                    <a:pt x="349" y="468"/>
                    <a:pt x="182" y="1159"/>
                  </a:cubicBezTo>
                  <a:cubicBezTo>
                    <a:pt x="1" y="1954"/>
                    <a:pt x="503" y="2763"/>
                    <a:pt x="1298" y="2958"/>
                  </a:cubicBezTo>
                  <a:cubicBezTo>
                    <a:pt x="1412" y="2984"/>
                    <a:pt x="1526" y="2996"/>
                    <a:pt x="1638" y="2996"/>
                  </a:cubicBezTo>
                  <a:cubicBezTo>
                    <a:pt x="2322" y="2996"/>
                    <a:pt x="2942" y="2538"/>
                    <a:pt x="3097" y="1842"/>
                  </a:cubicBezTo>
                  <a:cubicBezTo>
                    <a:pt x="3293" y="1033"/>
                    <a:pt x="2791" y="224"/>
                    <a:pt x="1996" y="43"/>
                  </a:cubicBezTo>
                  <a:cubicBezTo>
                    <a:pt x="1877" y="15"/>
                    <a:pt x="1759" y="1"/>
                    <a:pt x="1643" y="1"/>
                  </a:cubicBezTo>
                  <a:close/>
                </a:path>
              </a:pathLst>
            </a:custGeom>
            <a:gradFill>
              <a:gsLst>
                <a:gs pos="0">
                  <a:srgbClr val="11E7FF"/>
                </a:gs>
                <a:gs pos="100000">
                  <a:srgbClr val="067B8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4"/>
            <p:cNvSpPr/>
            <p:nvPr/>
          </p:nvSpPr>
          <p:spPr>
            <a:xfrm>
              <a:off x="3133814" y="3426663"/>
              <a:ext cx="114911" cy="176524"/>
            </a:xfrm>
            <a:custGeom>
              <a:avLst/>
              <a:gdLst/>
              <a:ahLst/>
              <a:cxnLst/>
              <a:rect l="l" t="t" r="r" b="b"/>
              <a:pathLst>
                <a:path w="1354" h="2080" extrusionOk="0">
                  <a:moveTo>
                    <a:pt x="252" y="1"/>
                  </a:moveTo>
                  <a:lnTo>
                    <a:pt x="252" y="1"/>
                  </a:lnTo>
                  <a:cubicBezTo>
                    <a:pt x="168" y="196"/>
                    <a:pt x="126" y="405"/>
                    <a:pt x="126" y="615"/>
                  </a:cubicBezTo>
                  <a:cubicBezTo>
                    <a:pt x="126" y="1340"/>
                    <a:pt x="642" y="1954"/>
                    <a:pt x="1354" y="2079"/>
                  </a:cubicBezTo>
                  <a:cubicBezTo>
                    <a:pt x="1" y="1479"/>
                    <a:pt x="252" y="43"/>
                    <a:pt x="25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4"/>
            <p:cNvSpPr/>
            <p:nvPr/>
          </p:nvSpPr>
          <p:spPr>
            <a:xfrm>
              <a:off x="3331555" y="3418430"/>
              <a:ext cx="56013" cy="45065"/>
            </a:xfrm>
            <a:custGeom>
              <a:avLst/>
              <a:gdLst/>
              <a:ahLst/>
              <a:cxnLst/>
              <a:rect l="l" t="t" r="r" b="b"/>
              <a:pathLst>
                <a:path w="660" h="531" extrusionOk="0">
                  <a:moveTo>
                    <a:pt x="322" y="1"/>
                  </a:moveTo>
                  <a:cubicBezTo>
                    <a:pt x="280" y="1"/>
                    <a:pt x="237" y="10"/>
                    <a:pt x="195" y="28"/>
                  </a:cubicBezTo>
                  <a:cubicBezTo>
                    <a:pt x="0" y="140"/>
                    <a:pt x="28" y="433"/>
                    <a:pt x="251" y="516"/>
                  </a:cubicBezTo>
                  <a:cubicBezTo>
                    <a:pt x="281" y="526"/>
                    <a:pt x="310" y="531"/>
                    <a:pt x="339" y="531"/>
                  </a:cubicBezTo>
                  <a:cubicBezTo>
                    <a:pt x="514" y="531"/>
                    <a:pt x="660" y="360"/>
                    <a:pt x="600" y="168"/>
                  </a:cubicBezTo>
                  <a:cubicBezTo>
                    <a:pt x="549" y="66"/>
                    <a:pt x="438" y="1"/>
                    <a:pt x="322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4"/>
            <p:cNvSpPr/>
            <p:nvPr/>
          </p:nvSpPr>
          <p:spPr>
            <a:xfrm>
              <a:off x="3274694" y="2920003"/>
              <a:ext cx="300770" cy="227445"/>
            </a:xfrm>
            <a:custGeom>
              <a:avLst/>
              <a:gdLst/>
              <a:ahLst/>
              <a:cxnLst/>
              <a:rect l="l" t="t" r="r" b="b"/>
              <a:pathLst>
                <a:path w="3544" h="2680" extrusionOk="0">
                  <a:moveTo>
                    <a:pt x="182" y="1"/>
                  </a:moveTo>
                  <a:lnTo>
                    <a:pt x="1" y="266"/>
                  </a:lnTo>
                  <a:lnTo>
                    <a:pt x="3362" y="2679"/>
                  </a:lnTo>
                  <a:lnTo>
                    <a:pt x="3544" y="242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4"/>
            <p:cNvSpPr/>
            <p:nvPr/>
          </p:nvSpPr>
          <p:spPr>
            <a:xfrm>
              <a:off x="3465307" y="3024220"/>
              <a:ext cx="164643" cy="164643"/>
            </a:xfrm>
            <a:custGeom>
              <a:avLst/>
              <a:gdLst/>
              <a:ahLst/>
              <a:cxnLst/>
              <a:rect l="l" t="t" r="r" b="b"/>
              <a:pathLst>
                <a:path w="1940" h="1940" extrusionOk="0">
                  <a:moveTo>
                    <a:pt x="963" y="0"/>
                  </a:moveTo>
                  <a:cubicBezTo>
                    <a:pt x="433" y="0"/>
                    <a:pt x="0" y="433"/>
                    <a:pt x="0" y="977"/>
                  </a:cubicBezTo>
                  <a:cubicBezTo>
                    <a:pt x="0" y="1507"/>
                    <a:pt x="433" y="1939"/>
                    <a:pt x="963" y="1939"/>
                  </a:cubicBezTo>
                  <a:cubicBezTo>
                    <a:pt x="1507" y="1939"/>
                    <a:pt x="1939" y="1507"/>
                    <a:pt x="1939" y="977"/>
                  </a:cubicBezTo>
                  <a:cubicBezTo>
                    <a:pt x="1939" y="433"/>
                    <a:pt x="1507" y="0"/>
                    <a:pt x="963" y="0"/>
                  </a:cubicBezTo>
                  <a:close/>
                </a:path>
              </a:pathLst>
            </a:custGeom>
            <a:gradFill>
              <a:gsLst>
                <a:gs pos="0">
                  <a:srgbClr val="7BFB19"/>
                </a:gs>
                <a:gs pos="100000">
                  <a:srgbClr val="40880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4"/>
            <p:cNvSpPr/>
            <p:nvPr/>
          </p:nvSpPr>
          <p:spPr>
            <a:xfrm>
              <a:off x="3449946" y="3024220"/>
              <a:ext cx="151573" cy="164728"/>
            </a:xfrm>
            <a:custGeom>
              <a:avLst/>
              <a:gdLst/>
              <a:ahLst/>
              <a:cxnLst/>
              <a:rect l="l" t="t" r="r" b="b"/>
              <a:pathLst>
                <a:path w="1786" h="1941" extrusionOk="0">
                  <a:moveTo>
                    <a:pt x="1144" y="0"/>
                  </a:moveTo>
                  <a:cubicBezTo>
                    <a:pt x="474" y="0"/>
                    <a:pt x="0" y="670"/>
                    <a:pt x="237" y="1312"/>
                  </a:cubicBezTo>
                  <a:cubicBezTo>
                    <a:pt x="388" y="1711"/>
                    <a:pt x="764" y="1940"/>
                    <a:pt x="1151" y="1940"/>
                  </a:cubicBezTo>
                  <a:cubicBezTo>
                    <a:pt x="1372" y="1940"/>
                    <a:pt x="1597" y="1865"/>
                    <a:pt x="1785" y="1702"/>
                  </a:cubicBezTo>
                  <a:lnTo>
                    <a:pt x="1785" y="1702"/>
                  </a:lnTo>
                  <a:cubicBezTo>
                    <a:pt x="1779" y="1705"/>
                    <a:pt x="1768" y="1711"/>
                    <a:pt x="1747" y="1711"/>
                  </a:cubicBezTo>
                  <a:cubicBezTo>
                    <a:pt x="1675" y="1711"/>
                    <a:pt x="1492" y="1638"/>
                    <a:pt x="1046" y="1116"/>
                  </a:cubicBezTo>
                  <a:cubicBezTo>
                    <a:pt x="432" y="405"/>
                    <a:pt x="1297" y="14"/>
                    <a:pt x="1297" y="14"/>
                  </a:cubicBezTo>
                  <a:cubicBezTo>
                    <a:pt x="1241" y="0"/>
                    <a:pt x="1200" y="0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4"/>
            <p:cNvSpPr/>
            <p:nvPr/>
          </p:nvSpPr>
          <p:spPr>
            <a:xfrm>
              <a:off x="3584885" y="3069030"/>
              <a:ext cx="38615" cy="32080"/>
            </a:xfrm>
            <a:custGeom>
              <a:avLst/>
              <a:gdLst/>
              <a:ahLst/>
              <a:cxnLst/>
              <a:rect l="l" t="t" r="r" b="b"/>
              <a:pathLst>
                <a:path w="455" h="378" extrusionOk="0">
                  <a:moveTo>
                    <a:pt x="218" y="0"/>
                  </a:moveTo>
                  <a:cubicBezTo>
                    <a:pt x="191" y="0"/>
                    <a:pt x="165" y="6"/>
                    <a:pt x="140" y="16"/>
                  </a:cubicBezTo>
                  <a:cubicBezTo>
                    <a:pt x="0" y="100"/>
                    <a:pt x="14" y="309"/>
                    <a:pt x="168" y="365"/>
                  </a:cubicBezTo>
                  <a:cubicBezTo>
                    <a:pt x="191" y="374"/>
                    <a:pt x="214" y="378"/>
                    <a:pt x="237" y="378"/>
                  </a:cubicBezTo>
                  <a:cubicBezTo>
                    <a:pt x="360" y="378"/>
                    <a:pt x="454" y="258"/>
                    <a:pt x="419" y="128"/>
                  </a:cubicBezTo>
                  <a:cubicBezTo>
                    <a:pt x="377" y="45"/>
                    <a:pt x="297" y="0"/>
                    <a:pt x="218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4"/>
            <p:cNvSpPr/>
            <p:nvPr/>
          </p:nvSpPr>
          <p:spPr>
            <a:xfrm>
              <a:off x="2672133" y="2936637"/>
              <a:ext cx="521002" cy="466432"/>
            </a:xfrm>
            <a:custGeom>
              <a:avLst/>
              <a:gdLst/>
              <a:ahLst/>
              <a:cxnLst/>
              <a:rect l="l" t="t" r="r" b="b"/>
              <a:pathLst>
                <a:path w="6139" h="5496" extrusionOk="0">
                  <a:moveTo>
                    <a:pt x="5929" y="0"/>
                  </a:moveTo>
                  <a:lnTo>
                    <a:pt x="1" y="5259"/>
                  </a:lnTo>
                  <a:lnTo>
                    <a:pt x="210" y="5496"/>
                  </a:lnTo>
                  <a:lnTo>
                    <a:pt x="6138" y="237"/>
                  </a:lnTo>
                  <a:lnTo>
                    <a:pt x="5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4"/>
            <p:cNvSpPr/>
            <p:nvPr/>
          </p:nvSpPr>
          <p:spPr>
            <a:xfrm>
              <a:off x="2509951" y="3240887"/>
              <a:ext cx="323260" cy="324364"/>
            </a:xfrm>
            <a:custGeom>
              <a:avLst/>
              <a:gdLst/>
              <a:ahLst/>
              <a:cxnLst/>
              <a:rect l="l" t="t" r="r" b="b"/>
              <a:pathLst>
                <a:path w="3809" h="3822" extrusionOk="0">
                  <a:moveTo>
                    <a:pt x="1898" y="0"/>
                  </a:moveTo>
                  <a:cubicBezTo>
                    <a:pt x="852" y="0"/>
                    <a:pt x="1" y="851"/>
                    <a:pt x="1" y="1911"/>
                  </a:cubicBezTo>
                  <a:cubicBezTo>
                    <a:pt x="1" y="2957"/>
                    <a:pt x="852" y="3822"/>
                    <a:pt x="1898" y="3822"/>
                  </a:cubicBezTo>
                  <a:cubicBezTo>
                    <a:pt x="2958" y="3822"/>
                    <a:pt x="3809" y="2957"/>
                    <a:pt x="3809" y="1911"/>
                  </a:cubicBezTo>
                  <a:cubicBezTo>
                    <a:pt x="3809" y="851"/>
                    <a:pt x="2958" y="0"/>
                    <a:pt x="18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4"/>
            <p:cNvSpPr/>
            <p:nvPr/>
          </p:nvSpPr>
          <p:spPr>
            <a:xfrm>
              <a:off x="2446640" y="3273986"/>
              <a:ext cx="259949" cy="291605"/>
            </a:xfrm>
            <a:custGeom>
              <a:avLst/>
              <a:gdLst/>
              <a:ahLst/>
              <a:cxnLst/>
              <a:rect l="l" t="t" r="r" b="b"/>
              <a:pathLst>
                <a:path w="3063" h="3436" extrusionOk="0">
                  <a:moveTo>
                    <a:pt x="1486" y="1"/>
                  </a:moveTo>
                  <a:lnTo>
                    <a:pt x="1486" y="1"/>
                  </a:lnTo>
                  <a:cubicBezTo>
                    <a:pt x="1" y="1150"/>
                    <a:pt x="907" y="3436"/>
                    <a:pt x="2633" y="3436"/>
                  </a:cubicBezTo>
                  <a:cubicBezTo>
                    <a:pt x="2771" y="3436"/>
                    <a:pt x="2915" y="3421"/>
                    <a:pt x="3062" y="3390"/>
                  </a:cubicBezTo>
                  <a:lnTo>
                    <a:pt x="3062" y="3376"/>
                  </a:lnTo>
                  <a:cubicBezTo>
                    <a:pt x="3062" y="3376"/>
                    <a:pt x="3062" y="3376"/>
                    <a:pt x="3060" y="3376"/>
                  </a:cubicBezTo>
                  <a:cubicBezTo>
                    <a:pt x="3036" y="3376"/>
                    <a:pt x="2774" y="3351"/>
                    <a:pt x="1821" y="2372"/>
                  </a:cubicBezTo>
                  <a:cubicBezTo>
                    <a:pt x="803" y="1354"/>
                    <a:pt x="1458" y="42"/>
                    <a:pt x="1486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4"/>
            <p:cNvSpPr/>
            <p:nvPr/>
          </p:nvSpPr>
          <p:spPr>
            <a:xfrm>
              <a:off x="2480417" y="3336703"/>
              <a:ext cx="162267" cy="226257"/>
            </a:xfrm>
            <a:custGeom>
              <a:avLst/>
              <a:gdLst/>
              <a:ahLst/>
              <a:cxnLst/>
              <a:rect l="l" t="t" r="r" b="b"/>
              <a:pathLst>
                <a:path w="1912" h="2666" extrusionOk="0">
                  <a:moveTo>
                    <a:pt x="502" y="1"/>
                  </a:moveTo>
                  <a:cubicBezTo>
                    <a:pt x="0" y="1131"/>
                    <a:pt x="698" y="2442"/>
                    <a:pt x="1911" y="2665"/>
                  </a:cubicBezTo>
                  <a:cubicBezTo>
                    <a:pt x="181" y="1898"/>
                    <a:pt x="488" y="57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4"/>
            <p:cNvSpPr/>
            <p:nvPr/>
          </p:nvSpPr>
          <p:spPr>
            <a:xfrm>
              <a:off x="2738415" y="3326858"/>
              <a:ext cx="71289" cy="57965"/>
            </a:xfrm>
            <a:custGeom>
              <a:avLst/>
              <a:gdLst/>
              <a:ahLst/>
              <a:cxnLst/>
              <a:rect l="l" t="t" r="r" b="b"/>
              <a:pathLst>
                <a:path w="840" h="683" extrusionOk="0">
                  <a:moveTo>
                    <a:pt x="408" y="1"/>
                  </a:moveTo>
                  <a:cubicBezTo>
                    <a:pt x="356" y="1"/>
                    <a:pt x="303" y="11"/>
                    <a:pt x="252" y="33"/>
                  </a:cubicBezTo>
                  <a:cubicBezTo>
                    <a:pt x="1" y="187"/>
                    <a:pt x="43" y="563"/>
                    <a:pt x="308" y="661"/>
                  </a:cubicBezTo>
                  <a:cubicBezTo>
                    <a:pt x="350" y="676"/>
                    <a:pt x="391" y="682"/>
                    <a:pt x="432" y="682"/>
                  </a:cubicBezTo>
                  <a:cubicBezTo>
                    <a:pt x="659" y="682"/>
                    <a:pt x="839" y="465"/>
                    <a:pt x="768" y="228"/>
                  </a:cubicBezTo>
                  <a:cubicBezTo>
                    <a:pt x="696" y="84"/>
                    <a:pt x="555" y="1"/>
                    <a:pt x="408" y="1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4"/>
            <p:cNvSpPr/>
            <p:nvPr/>
          </p:nvSpPr>
          <p:spPr>
            <a:xfrm>
              <a:off x="2934969" y="2695103"/>
              <a:ext cx="454635" cy="416615"/>
            </a:xfrm>
            <a:custGeom>
              <a:avLst/>
              <a:gdLst/>
              <a:ahLst/>
              <a:cxnLst/>
              <a:rect l="l" t="t" r="r" b="b"/>
              <a:pathLst>
                <a:path w="5357" h="4909" extrusionOk="0">
                  <a:moveTo>
                    <a:pt x="2902" y="1"/>
                  </a:moveTo>
                  <a:cubicBezTo>
                    <a:pt x="2706" y="1"/>
                    <a:pt x="2511" y="29"/>
                    <a:pt x="2330" y="70"/>
                  </a:cubicBezTo>
                  <a:cubicBezTo>
                    <a:pt x="1995" y="140"/>
                    <a:pt x="1688" y="294"/>
                    <a:pt x="1409" y="503"/>
                  </a:cubicBezTo>
                  <a:cubicBezTo>
                    <a:pt x="1074" y="754"/>
                    <a:pt x="823" y="1075"/>
                    <a:pt x="656" y="1451"/>
                  </a:cubicBezTo>
                  <a:cubicBezTo>
                    <a:pt x="0" y="2916"/>
                    <a:pt x="907" y="4590"/>
                    <a:pt x="2469" y="4869"/>
                  </a:cubicBezTo>
                  <a:cubicBezTo>
                    <a:pt x="2620" y="4895"/>
                    <a:pt x="2770" y="4908"/>
                    <a:pt x="2919" y="4908"/>
                  </a:cubicBezTo>
                  <a:cubicBezTo>
                    <a:pt x="3323" y="4908"/>
                    <a:pt x="3717" y="4811"/>
                    <a:pt x="4073" y="4618"/>
                  </a:cubicBezTo>
                  <a:cubicBezTo>
                    <a:pt x="4227" y="4534"/>
                    <a:pt x="4366" y="4436"/>
                    <a:pt x="4506" y="4325"/>
                  </a:cubicBezTo>
                  <a:cubicBezTo>
                    <a:pt x="4687" y="4157"/>
                    <a:pt x="4855" y="3962"/>
                    <a:pt x="4980" y="3753"/>
                  </a:cubicBezTo>
                  <a:cubicBezTo>
                    <a:pt x="5092" y="3585"/>
                    <a:pt x="5175" y="3404"/>
                    <a:pt x="5245" y="3209"/>
                  </a:cubicBezTo>
                  <a:cubicBezTo>
                    <a:pt x="5301" y="3028"/>
                    <a:pt x="5329" y="2846"/>
                    <a:pt x="5343" y="2651"/>
                  </a:cubicBezTo>
                  <a:lnTo>
                    <a:pt x="5343" y="2456"/>
                  </a:lnTo>
                  <a:lnTo>
                    <a:pt x="5357" y="2456"/>
                  </a:lnTo>
                  <a:cubicBezTo>
                    <a:pt x="5343" y="1675"/>
                    <a:pt x="4980" y="949"/>
                    <a:pt x="4352" y="489"/>
                  </a:cubicBezTo>
                  <a:cubicBezTo>
                    <a:pt x="4241" y="405"/>
                    <a:pt x="4129" y="335"/>
                    <a:pt x="4004" y="266"/>
                  </a:cubicBezTo>
                  <a:cubicBezTo>
                    <a:pt x="3780" y="154"/>
                    <a:pt x="3529" y="70"/>
                    <a:pt x="3278" y="29"/>
                  </a:cubicBezTo>
                  <a:cubicBezTo>
                    <a:pt x="3153" y="15"/>
                    <a:pt x="3027" y="1"/>
                    <a:pt x="2902" y="1"/>
                  </a:cubicBezTo>
                  <a:close/>
                </a:path>
              </a:pathLst>
            </a:custGeom>
            <a:gradFill>
              <a:gsLst>
                <a:gs pos="0">
                  <a:srgbClr val="EB667A"/>
                </a:gs>
                <a:gs pos="100000">
                  <a:srgbClr val="B01F3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4"/>
            <p:cNvSpPr/>
            <p:nvPr/>
          </p:nvSpPr>
          <p:spPr>
            <a:xfrm>
              <a:off x="2939721" y="2701044"/>
              <a:ext cx="339809" cy="411523"/>
            </a:xfrm>
            <a:custGeom>
              <a:avLst/>
              <a:gdLst/>
              <a:ahLst/>
              <a:cxnLst/>
              <a:rect l="l" t="t" r="r" b="b"/>
              <a:pathLst>
                <a:path w="4004" h="4849" extrusionOk="0">
                  <a:moveTo>
                    <a:pt x="2260" y="0"/>
                  </a:moveTo>
                  <a:lnTo>
                    <a:pt x="2260" y="0"/>
                  </a:lnTo>
                  <a:cubicBezTo>
                    <a:pt x="823" y="335"/>
                    <a:pt x="0" y="1883"/>
                    <a:pt x="530" y="3264"/>
                  </a:cubicBezTo>
                  <a:cubicBezTo>
                    <a:pt x="918" y="4258"/>
                    <a:pt x="1858" y="4848"/>
                    <a:pt x="2835" y="4848"/>
                  </a:cubicBezTo>
                  <a:cubicBezTo>
                    <a:pt x="3230" y="4848"/>
                    <a:pt x="3630" y="4752"/>
                    <a:pt x="4003" y="4548"/>
                  </a:cubicBezTo>
                  <a:cubicBezTo>
                    <a:pt x="4003" y="4548"/>
                    <a:pt x="3683" y="4422"/>
                    <a:pt x="2609" y="3571"/>
                  </a:cubicBezTo>
                  <a:cubicBezTo>
                    <a:pt x="405" y="1828"/>
                    <a:pt x="2260" y="1"/>
                    <a:pt x="2260" y="0"/>
                  </a:cubicBez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4"/>
            <p:cNvSpPr/>
            <p:nvPr/>
          </p:nvSpPr>
          <p:spPr>
            <a:xfrm>
              <a:off x="3284199" y="2805601"/>
              <a:ext cx="91233" cy="90469"/>
            </a:xfrm>
            <a:custGeom>
              <a:avLst/>
              <a:gdLst/>
              <a:ahLst/>
              <a:cxnLst/>
              <a:rect l="l" t="t" r="r" b="b"/>
              <a:pathLst>
                <a:path w="1075" h="1066" extrusionOk="0">
                  <a:moveTo>
                    <a:pt x="427" y="0"/>
                  </a:moveTo>
                  <a:cubicBezTo>
                    <a:pt x="360" y="0"/>
                    <a:pt x="296" y="17"/>
                    <a:pt x="237" y="52"/>
                  </a:cubicBezTo>
                  <a:cubicBezTo>
                    <a:pt x="28" y="177"/>
                    <a:pt x="0" y="498"/>
                    <a:pt x="154" y="763"/>
                  </a:cubicBezTo>
                  <a:cubicBezTo>
                    <a:pt x="274" y="954"/>
                    <a:pt x="468" y="1066"/>
                    <a:pt x="640" y="1066"/>
                  </a:cubicBezTo>
                  <a:cubicBezTo>
                    <a:pt x="706" y="1066"/>
                    <a:pt x="769" y="1049"/>
                    <a:pt x="823" y="1014"/>
                  </a:cubicBezTo>
                  <a:cubicBezTo>
                    <a:pt x="1032" y="889"/>
                    <a:pt x="1074" y="568"/>
                    <a:pt x="907" y="303"/>
                  </a:cubicBezTo>
                  <a:cubicBezTo>
                    <a:pt x="786" y="112"/>
                    <a:pt x="600" y="0"/>
                    <a:pt x="427" y="0"/>
                  </a:cubicBez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4"/>
            <p:cNvSpPr/>
            <p:nvPr/>
          </p:nvSpPr>
          <p:spPr>
            <a:xfrm>
              <a:off x="1368821" y="2197948"/>
              <a:ext cx="414408" cy="684287"/>
            </a:xfrm>
            <a:custGeom>
              <a:avLst/>
              <a:gdLst/>
              <a:ahLst/>
              <a:cxnLst/>
              <a:rect l="l" t="t" r="r" b="b"/>
              <a:pathLst>
                <a:path w="4883" h="8063" extrusionOk="0">
                  <a:moveTo>
                    <a:pt x="949" y="0"/>
                  </a:moveTo>
                  <a:lnTo>
                    <a:pt x="1563" y="488"/>
                  </a:lnTo>
                  <a:lnTo>
                    <a:pt x="0" y="1242"/>
                  </a:lnTo>
                  <a:lnTo>
                    <a:pt x="154" y="6821"/>
                  </a:lnTo>
                  <a:lnTo>
                    <a:pt x="1284" y="8063"/>
                  </a:lnTo>
                  <a:lnTo>
                    <a:pt x="4882" y="907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00000">
                <a:alpha val="1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4"/>
            <p:cNvSpPr/>
            <p:nvPr/>
          </p:nvSpPr>
          <p:spPr>
            <a:xfrm>
              <a:off x="1211391" y="1658105"/>
              <a:ext cx="925820" cy="616817"/>
            </a:xfrm>
            <a:custGeom>
              <a:avLst/>
              <a:gdLst/>
              <a:ahLst/>
              <a:cxnLst/>
              <a:rect l="l" t="t" r="r" b="b"/>
              <a:pathLst>
                <a:path w="10909" h="7268" extrusionOk="0">
                  <a:moveTo>
                    <a:pt x="10908" y="1"/>
                  </a:moveTo>
                  <a:lnTo>
                    <a:pt x="0" y="5692"/>
                  </a:lnTo>
                  <a:lnTo>
                    <a:pt x="84" y="5817"/>
                  </a:lnTo>
                  <a:lnTo>
                    <a:pt x="6737" y="7268"/>
                  </a:lnTo>
                  <a:lnTo>
                    <a:pt x="10252" y="2219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4"/>
            <p:cNvSpPr/>
            <p:nvPr/>
          </p:nvSpPr>
          <p:spPr>
            <a:xfrm>
              <a:off x="1211391" y="1603705"/>
              <a:ext cx="925820" cy="635742"/>
            </a:xfrm>
            <a:custGeom>
              <a:avLst/>
              <a:gdLst/>
              <a:ahLst/>
              <a:cxnLst/>
              <a:rect l="l" t="t" r="r" b="b"/>
              <a:pathLst>
                <a:path w="10909" h="7491" extrusionOk="0">
                  <a:moveTo>
                    <a:pt x="4715" y="0"/>
                  </a:moveTo>
                  <a:lnTo>
                    <a:pt x="3892" y="1702"/>
                  </a:lnTo>
                  <a:lnTo>
                    <a:pt x="0" y="6333"/>
                  </a:lnTo>
                  <a:lnTo>
                    <a:pt x="6668" y="7490"/>
                  </a:lnTo>
                  <a:lnTo>
                    <a:pt x="10113" y="2762"/>
                  </a:lnTo>
                  <a:lnTo>
                    <a:pt x="10908" y="642"/>
                  </a:lnTo>
                  <a:lnTo>
                    <a:pt x="4715" y="0"/>
                  </a:lnTo>
                  <a:close/>
                </a:path>
              </a:pathLst>
            </a:custGeom>
            <a:gradFill>
              <a:gsLst>
                <a:gs pos="0">
                  <a:srgbClr val="454860"/>
                </a:gs>
                <a:gs pos="100000">
                  <a:srgbClr val="0F101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4"/>
            <p:cNvSpPr/>
            <p:nvPr/>
          </p:nvSpPr>
          <p:spPr>
            <a:xfrm>
              <a:off x="1541611" y="1603705"/>
              <a:ext cx="595600" cy="234404"/>
            </a:xfrm>
            <a:custGeom>
              <a:avLst/>
              <a:gdLst/>
              <a:ahLst/>
              <a:cxnLst/>
              <a:rect l="l" t="t" r="r" b="b"/>
              <a:pathLst>
                <a:path w="7018" h="2762" extrusionOk="0">
                  <a:moveTo>
                    <a:pt x="824" y="0"/>
                  </a:moveTo>
                  <a:lnTo>
                    <a:pt x="1" y="1702"/>
                  </a:lnTo>
                  <a:lnTo>
                    <a:pt x="6222" y="2762"/>
                  </a:lnTo>
                  <a:lnTo>
                    <a:pt x="7017" y="64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4"/>
            <p:cNvSpPr/>
            <p:nvPr/>
          </p:nvSpPr>
          <p:spPr>
            <a:xfrm>
              <a:off x="1919272" y="1848718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79" y="112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4"/>
            <p:cNvSpPr/>
            <p:nvPr/>
          </p:nvSpPr>
          <p:spPr>
            <a:xfrm>
              <a:off x="1919272" y="1858223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81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6E36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4"/>
            <p:cNvSpPr/>
            <p:nvPr/>
          </p:nvSpPr>
          <p:spPr>
            <a:xfrm>
              <a:off x="1824560" y="183335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4"/>
            <p:cNvSpPr/>
            <p:nvPr/>
          </p:nvSpPr>
          <p:spPr>
            <a:xfrm>
              <a:off x="1824560" y="1841589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294"/>
                  </a:lnTo>
                  <a:lnTo>
                    <a:pt x="15" y="196"/>
                  </a:lnTo>
                  <a:lnTo>
                    <a:pt x="1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4"/>
            <p:cNvSpPr/>
            <p:nvPr/>
          </p:nvSpPr>
          <p:spPr>
            <a:xfrm>
              <a:off x="1729848" y="1817911"/>
              <a:ext cx="75872" cy="41500"/>
            </a:xfrm>
            <a:custGeom>
              <a:avLst/>
              <a:gdLst/>
              <a:ahLst/>
              <a:cxnLst/>
              <a:rect l="l" t="t" r="r" b="b"/>
              <a:pathLst>
                <a:path w="894" h="489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489"/>
                  </a:lnTo>
                  <a:lnTo>
                    <a:pt x="893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4"/>
            <p:cNvSpPr/>
            <p:nvPr/>
          </p:nvSpPr>
          <p:spPr>
            <a:xfrm>
              <a:off x="1729848" y="1826228"/>
              <a:ext cx="75872" cy="33183"/>
            </a:xfrm>
            <a:custGeom>
              <a:avLst/>
              <a:gdLst/>
              <a:ahLst/>
              <a:cxnLst/>
              <a:rect l="l" t="t" r="r" b="b"/>
              <a:pathLst>
                <a:path w="894" h="391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391"/>
                  </a:lnTo>
                  <a:lnTo>
                    <a:pt x="893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4"/>
            <p:cNvSpPr/>
            <p:nvPr/>
          </p:nvSpPr>
          <p:spPr>
            <a:xfrm>
              <a:off x="1633947" y="1801362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908" y="168"/>
                  </a:lnTo>
                  <a:lnTo>
                    <a:pt x="894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4"/>
            <p:cNvSpPr/>
            <p:nvPr/>
          </p:nvSpPr>
          <p:spPr>
            <a:xfrm>
              <a:off x="1633947" y="1809679"/>
              <a:ext cx="77060" cy="34371"/>
            </a:xfrm>
            <a:custGeom>
              <a:avLst/>
              <a:gdLst/>
              <a:ahLst/>
              <a:cxnLst/>
              <a:rect l="l" t="t" r="r" b="b"/>
              <a:pathLst>
                <a:path w="908" h="405" extrusionOk="0">
                  <a:moveTo>
                    <a:pt x="894" y="0"/>
                  </a:moveTo>
                  <a:lnTo>
                    <a:pt x="587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908" y="7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4"/>
            <p:cNvSpPr/>
            <p:nvPr/>
          </p:nvSpPr>
          <p:spPr>
            <a:xfrm>
              <a:off x="1539320" y="178600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4"/>
            <p:cNvSpPr/>
            <p:nvPr/>
          </p:nvSpPr>
          <p:spPr>
            <a:xfrm>
              <a:off x="1539320" y="1794233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93" y="1"/>
                  </a:moveTo>
                  <a:lnTo>
                    <a:pt x="572" y="294"/>
                  </a:lnTo>
                  <a:lnTo>
                    <a:pt x="28" y="182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4"/>
            <p:cNvSpPr/>
            <p:nvPr/>
          </p:nvSpPr>
          <p:spPr>
            <a:xfrm>
              <a:off x="1864787" y="1918564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15" y="293"/>
                  </a:lnTo>
                  <a:lnTo>
                    <a:pt x="1" y="391"/>
                  </a:lnTo>
                  <a:lnTo>
                    <a:pt x="601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4"/>
            <p:cNvSpPr/>
            <p:nvPr/>
          </p:nvSpPr>
          <p:spPr>
            <a:xfrm>
              <a:off x="1864787" y="1926881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95"/>
                  </a:lnTo>
                  <a:lnTo>
                    <a:pt x="1" y="293"/>
                  </a:lnTo>
                  <a:lnTo>
                    <a:pt x="601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4"/>
            <p:cNvSpPr/>
            <p:nvPr/>
          </p:nvSpPr>
          <p:spPr>
            <a:xfrm>
              <a:off x="1770075" y="1902015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4" y="181"/>
                  </a:lnTo>
                  <a:lnTo>
                    <a:pt x="880" y="112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4"/>
            <p:cNvSpPr/>
            <p:nvPr/>
          </p:nvSpPr>
          <p:spPr>
            <a:xfrm>
              <a:off x="1770075" y="1911435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15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4" y="70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4"/>
            <p:cNvSpPr/>
            <p:nvPr/>
          </p:nvSpPr>
          <p:spPr>
            <a:xfrm>
              <a:off x="1675448" y="1886569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4"/>
            <p:cNvSpPr/>
            <p:nvPr/>
          </p:nvSpPr>
          <p:spPr>
            <a:xfrm>
              <a:off x="1675448" y="1894886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4"/>
            <p:cNvSpPr/>
            <p:nvPr/>
          </p:nvSpPr>
          <p:spPr>
            <a:xfrm>
              <a:off x="1579547" y="1870020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1"/>
                  </a:moveTo>
                  <a:lnTo>
                    <a:pt x="28" y="293"/>
                  </a:lnTo>
                  <a:lnTo>
                    <a:pt x="0" y="405"/>
                  </a:lnTo>
                  <a:lnTo>
                    <a:pt x="600" y="503"/>
                  </a:lnTo>
                  <a:lnTo>
                    <a:pt x="893" y="182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4"/>
            <p:cNvSpPr/>
            <p:nvPr/>
          </p:nvSpPr>
          <p:spPr>
            <a:xfrm>
              <a:off x="1579547" y="1879525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391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4"/>
            <p:cNvSpPr/>
            <p:nvPr/>
          </p:nvSpPr>
          <p:spPr>
            <a:xfrm>
              <a:off x="1484835" y="185465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4"/>
            <p:cNvSpPr/>
            <p:nvPr/>
          </p:nvSpPr>
          <p:spPr>
            <a:xfrm>
              <a:off x="1484835" y="186289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28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4"/>
            <p:cNvSpPr/>
            <p:nvPr/>
          </p:nvSpPr>
          <p:spPr>
            <a:xfrm>
              <a:off x="1715675" y="197186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4"/>
            <p:cNvSpPr/>
            <p:nvPr/>
          </p:nvSpPr>
          <p:spPr>
            <a:xfrm>
              <a:off x="1715675" y="198009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4"/>
            <p:cNvSpPr/>
            <p:nvPr/>
          </p:nvSpPr>
          <p:spPr>
            <a:xfrm>
              <a:off x="1619774" y="1955227"/>
              <a:ext cx="77060" cy="42688"/>
            </a:xfrm>
            <a:custGeom>
              <a:avLst/>
              <a:gdLst/>
              <a:ahLst/>
              <a:cxnLst/>
              <a:rect l="l" t="t" r="r" b="b"/>
              <a:pathLst>
                <a:path w="908" h="503" extrusionOk="0">
                  <a:moveTo>
                    <a:pt x="321" y="1"/>
                  </a:moveTo>
                  <a:lnTo>
                    <a:pt x="28" y="294"/>
                  </a:lnTo>
                  <a:lnTo>
                    <a:pt x="1" y="405"/>
                  </a:lnTo>
                  <a:lnTo>
                    <a:pt x="600" y="503"/>
                  </a:lnTo>
                  <a:lnTo>
                    <a:pt x="907" y="168"/>
                  </a:lnTo>
                  <a:lnTo>
                    <a:pt x="893" y="112"/>
                  </a:lnTo>
                  <a:lnTo>
                    <a:pt x="321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4"/>
            <p:cNvSpPr/>
            <p:nvPr/>
          </p:nvSpPr>
          <p:spPr>
            <a:xfrm>
              <a:off x="1619774" y="1964732"/>
              <a:ext cx="77060" cy="33183"/>
            </a:xfrm>
            <a:custGeom>
              <a:avLst/>
              <a:gdLst/>
              <a:ahLst/>
              <a:cxnLst/>
              <a:rect l="l" t="t" r="r" b="b"/>
              <a:pathLst>
                <a:path w="908" h="391" extrusionOk="0">
                  <a:moveTo>
                    <a:pt x="893" y="0"/>
                  </a:moveTo>
                  <a:lnTo>
                    <a:pt x="586" y="293"/>
                  </a:lnTo>
                  <a:lnTo>
                    <a:pt x="28" y="182"/>
                  </a:lnTo>
                  <a:lnTo>
                    <a:pt x="1" y="293"/>
                  </a:lnTo>
                  <a:lnTo>
                    <a:pt x="600" y="391"/>
                  </a:lnTo>
                  <a:lnTo>
                    <a:pt x="907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4"/>
            <p:cNvSpPr/>
            <p:nvPr/>
          </p:nvSpPr>
          <p:spPr>
            <a:xfrm>
              <a:off x="1525062" y="1939866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9" y="293"/>
                  </a:lnTo>
                  <a:lnTo>
                    <a:pt x="1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4"/>
            <p:cNvSpPr/>
            <p:nvPr/>
          </p:nvSpPr>
          <p:spPr>
            <a:xfrm>
              <a:off x="1525062" y="1948183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86" y="293"/>
                  </a:lnTo>
                  <a:lnTo>
                    <a:pt x="29" y="195"/>
                  </a:lnTo>
                  <a:lnTo>
                    <a:pt x="1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4"/>
            <p:cNvSpPr/>
            <p:nvPr/>
          </p:nvSpPr>
          <p:spPr>
            <a:xfrm>
              <a:off x="1430350" y="1923317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2" y="0"/>
                  </a:moveTo>
                  <a:lnTo>
                    <a:pt x="29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82"/>
                  </a:lnTo>
                  <a:lnTo>
                    <a:pt x="880" y="112"/>
                  </a:lnTo>
                  <a:lnTo>
                    <a:pt x="322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4"/>
            <p:cNvSpPr/>
            <p:nvPr/>
          </p:nvSpPr>
          <p:spPr>
            <a:xfrm>
              <a:off x="1430350" y="1932737"/>
              <a:ext cx="75872" cy="33268"/>
            </a:xfrm>
            <a:custGeom>
              <a:avLst/>
              <a:gdLst/>
              <a:ahLst/>
              <a:cxnLst/>
              <a:rect l="l" t="t" r="r" b="b"/>
              <a:pathLst>
                <a:path w="894" h="392" extrusionOk="0">
                  <a:moveTo>
                    <a:pt x="880" y="1"/>
                  </a:moveTo>
                  <a:lnTo>
                    <a:pt x="573" y="294"/>
                  </a:lnTo>
                  <a:lnTo>
                    <a:pt x="29" y="182"/>
                  </a:lnTo>
                  <a:lnTo>
                    <a:pt x="1" y="294"/>
                  </a:lnTo>
                  <a:lnTo>
                    <a:pt x="601" y="391"/>
                  </a:lnTo>
                  <a:lnTo>
                    <a:pt x="893" y="7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4"/>
            <p:cNvSpPr/>
            <p:nvPr/>
          </p:nvSpPr>
          <p:spPr>
            <a:xfrm>
              <a:off x="1661190" y="2040519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0"/>
                  </a:moveTo>
                  <a:lnTo>
                    <a:pt x="15" y="293"/>
                  </a:lnTo>
                  <a:lnTo>
                    <a:pt x="1" y="405"/>
                  </a:lnTo>
                  <a:lnTo>
                    <a:pt x="601" y="502"/>
                  </a:lnTo>
                  <a:lnTo>
                    <a:pt x="893" y="167"/>
                  </a:lnTo>
                  <a:lnTo>
                    <a:pt x="879" y="98"/>
                  </a:lnTo>
                  <a:lnTo>
                    <a:pt x="308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4"/>
            <p:cNvSpPr/>
            <p:nvPr/>
          </p:nvSpPr>
          <p:spPr>
            <a:xfrm>
              <a:off x="1661190" y="2048751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3" y="308"/>
                  </a:lnTo>
                  <a:lnTo>
                    <a:pt x="15" y="196"/>
                  </a:lnTo>
                  <a:lnTo>
                    <a:pt x="1" y="308"/>
                  </a:lnTo>
                  <a:lnTo>
                    <a:pt x="601" y="405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4"/>
            <p:cNvSpPr/>
            <p:nvPr/>
          </p:nvSpPr>
          <p:spPr>
            <a:xfrm>
              <a:off x="1566477" y="2025073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08" y="1"/>
                  </a:moveTo>
                  <a:lnTo>
                    <a:pt x="15" y="280"/>
                  </a:lnTo>
                  <a:lnTo>
                    <a:pt x="1" y="391"/>
                  </a:lnTo>
                  <a:lnTo>
                    <a:pt x="587" y="503"/>
                  </a:lnTo>
                  <a:lnTo>
                    <a:pt x="894" y="168"/>
                  </a:lnTo>
                  <a:lnTo>
                    <a:pt x="880" y="98"/>
                  </a:lnTo>
                  <a:lnTo>
                    <a:pt x="308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4"/>
            <p:cNvSpPr/>
            <p:nvPr/>
          </p:nvSpPr>
          <p:spPr>
            <a:xfrm>
              <a:off x="1566477" y="2033390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80" y="0"/>
                  </a:moveTo>
                  <a:lnTo>
                    <a:pt x="573" y="293"/>
                  </a:lnTo>
                  <a:lnTo>
                    <a:pt x="15" y="182"/>
                  </a:lnTo>
                  <a:lnTo>
                    <a:pt x="1" y="293"/>
                  </a:lnTo>
                  <a:lnTo>
                    <a:pt x="587" y="405"/>
                  </a:lnTo>
                  <a:lnTo>
                    <a:pt x="894" y="7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4"/>
            <p:cNvSpPr/>
            <p:nvPr/>
          </p:nvSpPr>
          <p:spPr>
            <a:xfrm>
              <a:off x="1470662" y="2008524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28" y="293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112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4"/>
            <p:cNvSpPr/>
            <p:nvPr/>
          </p:nvSpPr>
          <p:spPr>
            <a:xfrm>
              <a:off x="1470662" y="2018029"/>
              <a:ext cx="75787" cy="33183"/>
            </a:xfrm>
            <a:custGeom>
              <a:avLst/>
              <a:gdLst/>
              <a:ahLst/>
              <a:cxnLst/>
              <a:rect l="l" t="t" r="r" b="b"/>
              <a:pathLst>
                <a:path w="893" h="391" extrusionOk="0">
                  <a:moveTo>
                    <a:pt x="893" y="0"/>
                  </a:moveTo>
                  <a:lnTo>
                    <a:pt x="572" y="279"/>
                  </a:lnTo>
                  <a:lnTo>
                    <a:pt x="28" y="181"/>
                  </a:lnTo>
                  <a:lnTo>
                    <a:pt x="0" y="279"/>
                  </a:lnTo>
                  <a:lnTo>
                    <a:pt x="600" y="391"/>
                  </a:lnTo>
                  <a:lnTo>
                    <a:pt x="893" y="5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4"/>
            <p:cNvSpPr/>
            <p:nvPr/>
          </p:nvSpPr>
          <p:spPr>
            <a:xfrm>
              <a:off x="1375950" y="1993163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4"/>
            <p:cNvSpPr/>
            <p:nvPr/>
          </p:nvSpPr>
          <p:spPr>
            <a:xfrm>
              <a:off x="1375950" y="2001395"/>
              <a:ext cx="75787" cy="34456"/>
            </a:xfrm>
            <a:custGeom>
              <a:avLst/>
              <a:gdLst/>
              <a:ahLst/>
              <a:cxnLst/>
              <a:rect l="l" t="t" r="r" b="b"/>
              <a:pathLst>
                <a:path w="893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4"/>
            <p:cNvSpPr/>
            <p:nvPr/>
          </p:nvSpPr>
          <p:spPr>
            <a:xfrm>
              <a:off x="1701417" y="1987222"/>
              <a:ext cx="181277" cy="181192"/>
            </a:xfrm>
            <a:custGeom>
              <a:avLst/>
              <a:gdLst/>
              <a:ahLst/>
              <a:cxnLst/>
              <a:rect l="l" t="t" r="r" b="b"/>
              <a:pathLst>
                <a:path w="2136" h="2135" extrusionOk="0">
                  <a:moveTo>
                    <a:pt x="1591" y="0"/>
                  </a:moveTo>
                  <a:lnTo>
                    <a:pt x="15" y="1925"/>
                  </a:lnTo>
                  <a:lnTo>
                    <a:pt x="1" y="2023"/>
                  </a:lnTo>
                  <a:lnTo>
                    <a:pt x="601" y="2135"/>
                  </a:lnTo>
                  <a:lnTo>
                    <a:pt x="880" y="1800"/>
                  </a:lnTo>
                  <a:lnTo>
                    <a:pt x="2135" y="112"/>
                  </a:lnTo>
                  <a:lnTo>
                    <a:pt x="159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4"/>
            <p:cNvSpPr/>
            <p:nvPr/>
          </p:nvSpPr>
          <p:spPr>
            <a:xfrm>
              <a:off x="1701417" y="1996727"/>
              <a:ext cx="182465" cy="172875"/>
            </a:xfrm>
            <a:custGeom>
              <a:avLst/>
              <a:gdLst/>
              <a:ahLst/>
              <a:cxnLst/>
              <a:rect l="l" t="t" r="r" b="b"/>
              <a:pathLst>
                <a:path w="2150" h="2037" extrusionOk="0">
                  <a:moveTo>
                    <a:pt x="2135" y="0"/>
                  </a:moveTo>
                  <a:lnTo>
                    <a:pt x="573" y="1925"/>
                  </a:lnTo>
                  <a:lnTo>
                    <a:pt x="15" y="1827"/>
                  </a:lnTo>
                  <a:lnTo>
                    <a:pt x="1" y="1925"/>
                  </a:lnTo>
                  <a:lnTo>
                    <a:pt x="601" y="2037"/>
                  </a:lnTo>
                  <a:lnTo>
                    <a:pt x="2149" y="70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4"/>
            <p:cNvSpPr/>
            <p:nvPr/>
          </p:nvSpPr>
          <p:spPr>
            <a:xfrm>
              <a:off x="1606790" y="2109177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0"/>
                  </a:moveTo>
                  <a:lnTo>
                    <a:pt x="14" y="293"/>
                  </a:lnTo>
                  <a:lnTo>
                    <a:pt x="0" y="405"/>
                  </a:lnTo>
                  <a:lnTo>
                    <a:pt x="586" y="502"/>
                  </a:lnTo>
                  <a:lnTo>
                    <a:pt x="893" y="181"/>
                  </a:lnTo>
                  <a:lnTo>
                    <a:pt x="879" y="112"/>
                  </a:lnTo>
                  <a:lnTo>
                    <a:pt x="307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4"/>
            <p:cNvSpPr/>
            <p:nvPr/>
          </p:nvSpPr>
          <p:spPr>
            <a:xfrm>
              <a:off x="1606790" y="2118597"/>
              <a:ext cx="75787" cy="33268"/>
            </a:xfrm>
            <a:custGeom>
              <a:avLst/>
              <a:gdLst/>
              <a:ahLst/>
              <a:cxnLst/>
              <a:rect l="l" t="t" r="r" b="b"/>
              <a:pathLst>
                <a:path w="893" h="392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82"/>
                  </a:lnTo>
                  <a:lnTo>
                    <a:pt x="0" y="294"/>
                  </a:lnTo>
                  <a:lnTo>
                    <a:pt x="586" y="391"/>
                  </a:lnTo>
                  <a:lnTo>
                    <a:pt x="893" y="70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4"/>
            <p:cNvSpPr/>
            <p:nvPr/>
          </p:nvSpPr>
          <p:spPr>
            <a:xfrm>
              <a:off x="1512077" y="2093731"/>
              <a:ext cx="75787" cy="42688"/>
            </a:xfrm>
            <a:custGeom>
              <a:avLst/>
              <a:gdLst/>
              <a:ahLst/>
              <a:cxnLst/>
              <a:rect l="l" t="t" r="r" b="b"/>
              <a:pathLst>
                <a:path w="893" h="503" extrusionOk="0">
                  <a:moveTo>
                    <a:pt x="307" y="1"/>
                  </a:moveTo>
                  <a:lnTo>
                    <a:pt x="14" y="294"/>
                  </a:lnTo>
                  <a:lnTo>
                    <a:pt x="0" y="391"/>
                  </a:lnTo>
                  <a:lnTo>
                    <a:pt x="586" y="503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07" y="1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4"/>
            <p:cNvSpPr/>
            <p:nvPr/>
          </p:nvSpPr>
          <p:spPr>
            <a:xfrm>
              <a:off x="1512077" y="2102048"/>
              <a:ext cx="75787" cy="34371"/>
            </a:xfrm>
            <a:custGeom>
              <a:avLst/>
              <a:gdLst/>
              <a:ahLst/>
              <a:cxnLst/>
              <a:rect l="l" t="t" r="r" b="b"/>
              <a:pathLst>
                <a:path w="893" h="405" extrusionOk="0">
                  <a:moveTo>
                    <a:pt x="879" y="0"/>
                  </a:moveTo>
                  <a:lnTo>
                    <a:pt x="572" y="293"/>
                  </a:lnTo>
                  <a:lnTo>
                    <a:pt x="14" y="196"/>
                  </a:lnTo>
                  <a:lnTo>
                    <a:pt x="0" y="293"/>
                  </a:lnTo>
                  <a:lnTo>
                    <a:pt x="586" y="405"/>
                  </a:lnTo>
                  <a:lnTo>
                    <a:pt x="893" y="70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4"/>
            <p:cNvSpPr/>
            <p:nvPr/>
          </p:nvSpPr>
          <p:spPr>
            <a:xfrm>
              <a:off x="1416177" y="2078370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28" y="279"/>
                  </a:lnTo>
                  <a:lnTo>
                    <a:pt x="0" y="391"/>
                  </a:lnTo>
                  <a:lnTo>
                    <a:pt x="600" y="503"/>
                  </a:lnTo>
                  <a:lnTo>
                    <a:pt x="893" y="168"/>
                  </a:lnTo>
                  <a:lnTo>
                    <a:pt x="893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4"/>
            <p:cNvSpPr/>
            <p:nvPr/>
          </p:nvSpPr>
          <p:spPr>
            <a:xfrm>
              <a:off x="1416177" y="2086687"/>
              <a:ext cx="75872" cy="34371"/>
            </a:xfrm>
            <a:custGeom>
              <a:avLst/>
              <a:gdLst/>
              <a:ahLst/>
              <a:cxnLst/>
              <a:rect l="l" t="t" r="r" b="b"/>
              <a:pathLst>
                <a:path w="894" h="405" extrusionOk="0">
                  <a:moveTo>
                    <a:pt x="893" y="0"/>
                  </a:moveTo>
                  <a:lnTo>
                    <a:pt x="572" y="293"/>
                  </a:lnTo>
                  <a:lnTo>
                    <a:pt x="28" y="181"/>
                  </a:lnTo>
                  <a:lnTo>
                    <a:pt x="0" y="293"/>
                  </a:lnTo>
                  <a:lnTo>
                    <a:pt x="600" y="405"/>
                  </a:lnTo>
                  <a:lnTo>
                    <a:pt x="893" y="70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4"/>
            <p:cNvSpPr/>
            <p:nvPr/>
          </p:nvSpPr>
          <p:spPr>
            <a:xfrm>
              <a:off x="1321465" y="2061821"/>
              <a:ext cx="75872" cy="42688"/>
            </a:xfrm>
            <a:custGeom>
              <a:avLst/>
              <a:gdLst/>
              <a:ahLst/>
              <a:cxnLst/>
              <a:rect l="l" t="t" r="r" b="b"/>
              <a:pathLst>
                <a:path w="894" h="503" extrusionOk="0">
                  <a:moveTo>
                    <a:pt x="321" y="0"/>
                  </a:moveTo>
                  <a:lnTo>
                    <a:pt x="14" y="293"/>
                  </a:lnTo>
                  <a:lnTo>
                    <a:pt x="0" y="391"/>
                  </a:lnTo>
                  <a:lnTo>
                    <a:pt x="600" y="502"/>
                  </a:lnTo>
                  <a:lnTo>
                    <a:pt x="893" y="168"/>
                  </a:lnTo>
                  <a:lnTo>
                    <a:pt x="879" y="98"/>
                  </a:lnTo>
                  <a:lnTo>
                    <a:pt x="321" y="0"/>
                  </a:lnTo>
                  <a:close/>
                </a:path>
              </a:pathLst>
            </a:custGeom>
            <a:gradFill>
              <a:gsLst>
                <a:gs pos="0">
                  <a:srgbClr val="EEE3FF">
                    <a:alpha val="5490"/>
                  </a:srgbClr>
                </a:gs>
                <a:gs pos="100000">
                  <a:srgbClr val="EEE3FF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4"/>
            <p:cNvSpPr/>
            <p:nvPr/>
          </p:nvSpPr>
          <p:spPr>
            <a:xfrm>
              <a:off x="1321465" y="2070053"/>
              <a:ext cx="75872" cy="34456"/>
            </a:xfrm>
            <a:custGeom>
              <a:avLst/>
              <a:gdLst/>
              <a:ahLst/>
              <a:cxnLst/>
              <a:rect l="l" t="t" r="r" b="b"/>
              <a:pathLst>
                <a:path w="894" h="406" extrusionOk="0">
                  <a:moveTo>
                    <a:pt x="879" y="1"/>
                  </a:moveTo>
                  <a:lnTo>
                    <a:pt x="572" y="294"/>
                  </a:lnTo>
                  <a:lnTo>
                    <a:pt x="14" y="196"/>
                  </a:lnTo>
                  <a:lnTo>
                    <a:pt x="0" y="294"/>
                  </a:lnTo>
                  <a:lnTo>
                    <a:pt x="600" y="405"/>
                  </a:lnTo>
                  <a:lnTo>
                    <a:pt x="893" y="71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4"/>
            <p:cNvSpPr/>
            <p:nvPr/>
          </p:nvSpPr>
          <p:spPr>
            <a:xfrm>
              <a:off x="1321465" y="2075994"/>
              <a:ext cx="75872" cy="29704"/>
            </a:xfrm>
            <a:custGeom>
              <a:avLst/>
              <a:gdLst/>
              <a:ahLst/>
              <a:cxnLst/>
              <a:rect l="l" t="t" r="r" b="b"/>
              <a:pathLst>
                <a:path w="894" h="350" extrusionOk="0">
                  <a:moveTo>
                    <a:pt x="0" y="224"/>
                  </a:moveTo>
                  <a:lnTo>
                    <a:pt x="586" y="307"/>
                  </a:lnTo>
                  <a:lnTo>
                    <a:pt x="893" y="1"/>
                  </a:lnTo>
                  <a:lnTo>
                    <a:pt x="600" y="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4"/>
            <p:cNvSpPr/>
            <p:nvPr/>
          </p:nvSpPr>
          <p:spPr>
            <a:xfrm>
              <a:off x="1211391" y="1838025"/>
              <a:ext cx="858265" cy="413220"/>
            </a:xfrm>
            <a:custGeom>
              <a:avLst/>
              <a:gdLst/>
              <a:ahLst/>
              <a:cxnLst/>
              <a:rect l="l" t="t" r="r" b="b"/>
              <a:pathLst>
                <a:path w="10113" h="4869" extrusionOk="0">
                  <a:moveTo>
                    <a:pt x="0" y="3572"/>
                  </a:moveTo>
                  <a:cubicBezTo>
                    <a:pt x="0" y="3572"/>
                    <a:pt x="6263" y="4632"/>
                    <a:pt x="6626" y="4534"/>
                  </a:cubicBezTo>
                  <a:cubicBezTo>
                    <a:pt x="7002" y="4450"/>
                    <a:pt x="10113" y="1"/>
                    <a:pt x="10113" y="1"/>
                  </a:cubicBezTo>
                  <a:lnTo>
                    <a:pt x="6696" y="4869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4"/>
            <p:cNvSpPr/>
            <p:nvPr/>
          </p:nvSpPr>
          <p:spPr>
            <a:xfrm>
              <a:off x="2069573" y="1658105"/>
              <a:ext cx="67639" cy="188321"/>
            </a:xfrm>
            <a:custGeom>
              <a:avLst/>
              <a:gdLst/>
              <a:ahLst/>
              <a:cxnLst/>
              <a:rect l="l" t="t" r="r" b="b"/>
              <a:pathLst>
                <a:path w="797" h="2219" extrusionOk="0">
                  <a:moveTo>
                    <a:pt x="796" y="1"/>
                  </a:moveTo>
                  <a:lnTo>
                    <a:pt x="1" y="2121"/>
                  </a:lnTo>
                  <a:lnTo>
                    <a:pt x="140" y="221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4"/>
            <p:cNvSpPr/>
            <p:nvPr/>
          </p:nvSpPr>
          <p:spPr>
            <a:xfrm>
              <a:off x="3174126" y="3356816"/>
              <a:ext cx="153950" cy="203767"/>
            </a:xfrm>
            <a:custGeom>
              <a:avLst/>
              <a:gdLst/>
              <a:ahLst/>
              <a:cxnLst/>
              <a:rect l="l" t="t" r="r" b="b"/>
              <a:pathLst>
                <a:path w="1814" h="2401" extrusionOk="0">
                  <a:moveTo>
                    <a:pt x="1186" y="1"/>
                  </a:moveTo>
                  <a:cubicBezTo>
                    <a:pt x="1067" y="11"/>
                    <a:pt x="949" y="21"/>
                    <a:pt x="831" y="21"/>
                  </a:cubicBezTo>
                  <a:cubicBezTo>
                    <a:pt x="782" y="21"/>
                    <a:pt x="733" y="19"/>
                    <a:pt x="684" y="15"/>
                  </a:cubicBezTo>
                  <a:cubicBezTo>
                    <a:pt x="488" y="684"/>
                    <a:pt x="265" y="1396"/>
                    <a:pt x="0" y="2121"/>
                  </a:cubicBezTo>
                  <a:lnTo>
                    <a:pt x="223" y="2107"/>
                  </a:lnTo>
                  <a:lnTo>
                    <a:pt x="474" y="2065"/>
                  </a:lnTo>
                  <a:lnTo>
                    <a:pt x="628" y="1563"/>
                  </a:lnTo>
                  <a:lnTo>
                    <a:pt x="893" y="1535"/>
                  </a:lnTo>
                  <a:lnTo>
                    <a:pt x="893" y="1535"/>
                  </a:lnTo>
                  <a:cubicBezTo>
                    <a:pt x="781" y="1814"/>
                    <a:pt x="697" y="2107"/>
                    <a:pt x="614" y="2400"/>
                  </a:cubicBezTo>
                  <a:cubicBezTo>
                    <a:pt x="684" y="2386"/>
                    <a:pt x="753" y="2358"/>
                    <a:pt x="823" y="2344"/>
                  </a:cubicBezTo>
                  <a:cubicBezTo>
                    <a:pt x="893" y="2316"/>
                    <a:pt x="962" y="2302"/>
                    <a:pt x="1032" y="2289"/>
                  </a:cubicBezTo>
                  <a:lnTo>
                    <a:pt x="1074" y="2289"/>
                  </a:lnTo>
                  <a:cubicBezTo>
                    <a:pt x="1200" y="1870"/>
                    <a:pt x="1437" y="1187"/>
                    <a:pt x="1813" y="252"/>
                  </a:cubicBezTo>
                  <a:lnTo>
                    <a:pt x="1813" y="252"/>
                  </a:lnTo>
                  <a:cubicBezTo>
                    <a:pt x="1646" y="280"/>
                    <a:pt x="1479" y="308"/>
                    <a:pt x="1297" y="308"/>
                  </a:cubicBezTo>
                  <a:cubicBezTo>
                    <a:pt x="1200" y="629"/>
                    <a:pt x="1130" y="894"/>
                    <a:pt x="1060" y="1061"/>
                  </a:cubicBezTo>
                  <a:cubicBezTo>
                    <a:pt x="1018" y="1075"/>
                    <a:pt x="962" y="1103"/>
                    <a:pt x="921" y="1103"/>
                  </a:cubicBezTo>
                  <a:cubicBezTo>
                    <a:pt x="921" y="1103"/>
                    <a:pt x="879" y="1103"/>
                    <a:pt x="809" y="1117"/>
                  </a:cubicBezTo>
                  <a:cubicBezTo>
                    <a:pt x="921" y="740"/>
                    <a:pt x="1046" y="364"/>
                    <a:pt x="1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4"/>
            <p:cNvSpPr/>
            <p:nvPr/>
          </p:nvSpPr>
          <p:spPr>
            <a:xfrm>
              <a:off x="3290140" y="3492350"/>
              <a:ext cx="60426" cy="75277"/>
            </a:xfrm>
            <a:custGeom>
              <a:avLst/>
              <a:gdLst/>
              <a:ahLst/>
              <a:cxnLst/>
              <a:rect l="l" t="t" r="r" b="b"/>
              <a:pathLst>
                <a:path w="712" h="887" extrusionOk="0">
                  <a:moveTo>
                    <a:pt x="389" y="1"/>
                  </a:moveTo>
                  <a:cubicBezTo>
                    <a:pt x="275" y="1"/>
                    <a:pt x="167" y="55"/>
                    <a:pt x="98" y="148"/>
                  </a:cubicBezTo>
                  <a:cubicBezTo>
                    <a:pt x="56" y="203"/>
                    <a:pt x="42" y="287"/>
                    <a:pt x="56" y="357"/>
                  </a:cubicBezTo>
                  <a:cubicBezTo>
                    <a:pt x="80" y="353"/>
                    <a:pt x="105" y="351"/>
                    <a:pt x="129" y="351"/>
                  </a:cubicBezTo>
                  <a:cubicBezTo>
                    <a:pt x="187" y="351"/>
                    <a:pt x="244" y="361"/>
                    <a:pt x="293" y="371"/>
                  </a:cubicBezTo>
                  <a:cubicBezTo>
                    <a:pt x="307" y="357"/>
                    <a:pt x="307" y="329"/>
                    <a:pt x="293" y="315"/>
                  </a:cubicBezTo>
                  <a:cubicBezTo>
                    <a:pt x="307" y="273"/>
                    <a:pt x="321" y="245"/>
                    <a:pt x="363" y="231"/>
                  </a:cubicBezTo>
                  <a:cubicBezTo>
                    <a:pt x="391" y="245"/>
                    <a:pt x="405" y="273"/>
                    <a:pt x="405" y="301"/>
                  </a:cubicBezTo>
                  <a:cubicBezTo>
                    <a:pt x="405" y="315"/>
                    <a:pt x="391" y="343"/>
                    <a:pt x="391" y="357"/>
                  </a:cubicBezTo>
                  <a:cubicBezTo>
                    <a:pt x="307" y="440"/>
                    <a:pt x="223" y="510"/>
                    <a:pt x="126" y="566"/>
                  </a:cubicBezTo>
                  <a:cubicBezTo>
                    <a:pt x="42" y="608"/>
                    <a:pt x="0" y="705"/>
                    <a:pt x="14" y="789"/>
                  </a:cubicBezTo>
                  <a:cubicBezTo>
                    <a:pt x="36" y="778"/>
                    <a:pt x="64" y="773"/>
                    <a:pt x="99" y="773"/>
                  </a:cubicBezTo>
                  <a:cubicBezTo>
                    <a:pt x="197" y="773"/>
                    <a:pt x="345" y="815"/>
                    <a:pt x="530" y="887"/>
                  </a:cubicBezTo>
                  <a:cubicBezTo>
                    <a:pt x="558" y="817"/>
                    <a:pt x="614" y="747"/>
                    <a:pt x="670" y="692"/>
                  </a:cubicBezTo>
                  <a:cubicBezTo>
                    <a:pt x="600" y="650"/>
                    <a:pt x="502" y="622"/>
                    <a:pt x="418" y="608"/>
                  </a:cubicBezTo>
                  <a:cubicBezTo>
                    <a:pt x="586" y="510"/>
                    <a:pt x="670" y="413"/>
                    <a:pt x="697" y="315"/>
                  </a:cubicBezTo>
                  <a:cubicBezTo>
                    <a:pt x="711" y="217"/>
                    <a:pt x="683" y="134"/>
                    <a:pt x="614" y="78"/>
                  </a:cubicBezTo>
                  <a:cubicBezTo>
                    <a:pt x="558" y="36"/>
                    <a:pt x="516" y="22"/>
                    <a:pt x="460" y="8"/>
                  </a:cubicBezTo>
                  <a:cubicBezTo>
                    <a:pt x="436" y="3"/>
                    <a:pt x="412" y="1"/>
                    <a:pt x="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4"/>
            <p:cNvSpPr/>
            <p:nvPr/>
          </p:nvSpPr>
          <p:spPr>
            <a:xfrm>
              <a:off x="3358798" y="3453735"/>
              <a:ext cx="140880" cy="133327"/>
            </a:xfrm>
            <a:custGeom>
              <a:avLst/>
              <a:gdLst/>
              <a:ahLst/>
              <a:cxnLst/>
              <a:rect l="l" t="t" r="r" b="b"/>
              <a:pathLst>
                <a:path w="1660" h="1571" extrusionOk="0">
                  <a:moveTo>
                    <a:pt x="990" y="630"/>
                  </a:moveTo>
                  <a:cubicBezTo>
                    <a:pt x="1116" y="672"/>
                    <a:pt x="1158" y="728"/>
                    <a:pt x="1130" y="840"/>
                  </a:cubicBezTo>
                  <a:cubicBezTo>
                    <a:pt x="1088" y="923"/>
                    <a:pt x="1046" y="979"/>
                    <a:pt x="976" y="1035"/>
                  </a:cubicBezTo>
                  <a:cubicBezTo>
                    <a:pt x="862" y="1150"/>
                    <a:pt x="712" y="1218"/>
                    <a:pt x="548" y="1218"/>
                  </a:cubicBezTo>
                  <a:cubicBezTo>
                    <a:pt x="533" y="1218"/>
                    <a:pt x="518" y="1217"/>
                    <a:pt x="502" y="1216"/>
                  </a:cubicBezTo>
                  <a:cubicBezTo>
                    <a:pt x="446" y="1188"/>
                    <a:pt x="418" y="1133"/>
                    <a:pt x="418" y="1035"/>
                  </a:cubicBezTo>
                  <a:cubicBezTo>
                    <a:pt x="460" y="895"/>
                    <a:pt x="544" y="798"/>
                    <a:pt x="656" y="714"/>
                  </a:cubicBezTo>
                  <a:cubicBezTo>
                    <a:pt x="753" y="658"/>
                    <a:pt x="865" y="630"/>
                    <a:pt x="990" y="630"/>
                  </a:cubicBezTo>
                  <a:close/>
                  <a:moveTo>
                    <a:pt x="1161" y="1"/>
                  </a:moveTo>
                  <a:cubicBezTo>
                    <a:pt x="1117" y="1"/>
                    <a:pt x="1073" y="5"/>
                    <a:pt x="1032" y="17"/>
                  </a:cubicBezTo>
                  <a:cubicBezTo>
                    <a:pt x="893" y="31"/>
                    <a:pt x="753" y="72"/>
                    <a:pt x="614" y="128"/>
                  </a:cubicBezTo>
                  <a:cubicBezTo>
                    <a:pt x="474" y="226"/>
                    <a:pt x="335" y="338"/>
                    <a:pt x="223" y="463"/>
                  </a:cubicBezTo>
                  <a:cubicBezTo>
                    <a:pt x="112" y="603"/>
                    <a:pt x="28" y="784"/>
                    <a:pt x="0" y="965"/>
                  </a:cubicBezTo>
                  <a:cubicBezTo>
                    <a:pt x="0" y="1091"/>
                    <a:pt x="28" y="1230"/>
                    <a:pt x="98" y="1342"/>
                  </a:cubicBezTo>
                  <a:cubicBezTo>
                    <a:pt x="140" y="1426"/>
                    <a:pt x="223" y="1481"/>
                    <a:pt x="321" y="1523"/>
                  </a:cubicBezTo>
                  <a:cubicBezTo>
                    <a:pt x="405" y="1555"/>
                    <a:pt x="496" y="1570"/>
                    <a:pt x="584" y="1570"/>
                  </a:cubicBezTo>
                  <a:cubicBezTo>
                    <a:pt x="613" y="1570"/>
                    <a:pt x="642" y="1568"/>
                    <a:pt x="670" y="1565"/>
                  </a:cubicBezTo>
                  <a:cubicBezTo>
                    <a:pt x="809" y="1537"/>
                    <a:pt x="949" y="1481"/>
                    <a:pt x="1074" y="1398"/>
                  </a:cubicBezTo>
                  <a:cubicBezTo>
                    <a:pt x="1130" y="1370"/>
                    <a:pt x="1186" y="1328"/>
                    <a:pt x="1228" y="1286"/>
                  </a:cubicBezTo>
                  <a:cubicBezTo>
                    <a:pt x="1311" y="1216"/>
                    <a:pt x="1381" y="1133"/>
                    <a:pt x="1437" y="1049"/>
                  </a:cubicBezTo>
                  <a:cubicBezTo>
                    <a:pt x="1520" y="937"/>
                    <a:pt x="1590" y="798"/>
                    <a:pt x="1632" y="658"/>
                  </a:cubicBezTo>
                  <a:cubicBezTo>
                    <a:pt x="1660" y="547"/>
                    <a:pt x="1660" y="421"/>
                    <a:pt x="1632" y="310"/>
                  </a:cubicBezTo>
                  <a:cubicBezTo>
                    <a:pt x="1590" y="170"/>
                    <a:pt x="1479" y="59"/>
                    <a:pt x="1339" y="17"/>
                  </a:cubicBezTo>
                  <a:cubicBezTo>
                    <a:pt x="1283" y="9"/>
                    <a:pt x="1222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4"/>
            <p:cNvSpPr/>
            <p:nvPr/>
          </p:nvSpPr>
          <p:spPr>
            <a:xfrm>
              <a:off x="1233881" y="2155345"/>
              <a:ext cx="80539" cy="108970"/>
            </a:xfrm>
            <a:custGeom>
              <a:avLst/>
              <a:gdLst/>
              <a:ahLst/>
              <a:cxnLst/>
              <a:rect l="l" t="t" r="r" b="b"/>
              <a:pathLst>
                <a:path w="949" h="1284" extrusionOk="0">
                  <a:moveTo>
                    <a:pt x="712" y="0"/>
                  </a:moveTo>
                  <a:cubicBezTo>
                    <a:pt x="475" y="70"/>
                    <a:pt x="237" y="126"/>
                    <a:pt x="0" y="168"/>
                  </a:cubicBezTo>
                  <a:lnTo>
                    <a:pt x="112" y="851"/>
                  </a:lnTo>
                  <a:cubicBezTo>
                    <a:pt x="168" y="795"/>
                    <a:pt x="237" y="753"/>
                    <a:pt x="307" y="725"/>
                  </a:cubicBezTo>
                  <a:cubicBezTo>
                    <a:pt x="353" y="715"/>
                    <a:pt x="395" y="710"/>
                    <a:pt x="432" y="710"/>
                  </a:cubicBezTo>
                  <a:cubicBezTo>
                    <a:pt x="539" y="710"/>
                    <a:pt x="604" y="754"/>
                    <a:pt x="614" y="837"/>
                  </a:cubicBezTo>
                  <a:cubicBezTo>
                    <a:pt x="614" y="910"/>
                    <a:pt x="571" y="951"/>
                    <a:pt x="486" y="951"/>
                  </a:cubicBezTo>
                  <a:cubicBezTo>
                    <a:pt x="474" y="951"/>
                    <a:pt x="461" y="950"/>
                    <a:pt x="447" y="949"/>
                  </a:cubicBezTo>
                  <a:cubicBezTo>
                    <a:pt x="377" y="921"/>
                    <a:pt x="321" y="893"/>
                    <a:pt x="265" y="851"/>
                  </a:cubicBezTo>
                  <a:cubicBezTo>
                    <a:pt x="210" y="935"/>
                    <a:pt x="140" y="1004"/>
                    <a:pt x="70" y="1088"/>
                  </a:cubicBezTo>
                  <a:cubicBezTo>
                    <a:pt x="196" y="1200"/>
                    <a:pt x="363" y="1269"/>
                    <a:pt x="544" y="1283"/>
                  </a:cubicBezTo>
                  <a:cubicBezTo>
                    <a:pt x="642" y="1283"/>
                    <a:pt x="740" y="1228"/>
                    <a:pt x="823" y="1158"/>
                  </a:cubicBezTo>
                  <a:cubicBezTo>
                    <a:pt x="907" y="1046"/>
                    <a:pt x="949" y="907"/>
                    <a:pt x="949" y="781"/>
                  </a:cubicBezTo>
                  <a:cubicBezTo>
                    <a:pt x="935" y="684"/>
                    <a:pt x="893" y="586"/>
                    <a:pt x="823" y="530"/>
                  </a:cubicBezTo>
                  <a:cubicBezTo>
                    <a:pt x="726" y="446"/>
                    <a:pt x="600" y="405"/>
                    <a:pt x="475" y="405"/>
                  </a:cubicBezTo>
                  <a:cubicBezTo>
                    <a:pt x="419" y="405"/>
                    <a:pt x="377" y="419"/>
                    <a:pt x="335" y="419"/>
                  </a:cubicBezTo>
                  <a:lnTo>
                    <a:pt x="321" y="377"/>
                  </a:lnTo>
                  <a:cubicBezTo>
                    <a:pt x="475" y="335"/>
                    <a:pt x="628" y="307"/>
                    <a:pt x="781" y="307"/>
                  </a:cubicBezTo>
                  <a:cubicBezTo>
                    <a:pt x="754" y="209"/>
                    <a:pt x="726" y="98"/>
                    <a:pt x="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4"/>
            <p:cNvSpPr/>
            <p:nvPr/>
          </p:nvSpPr>
          <p:spPr>
            <a:xfrm>
              <a:off x="963917" y="2061821"/>
              <a:ext cx="113807" cy="170753"/>
            </a:xfrm>
            <a:custGeom>
              <a:avLst/>
              <a:gdLst/>
              <a:ahLst/>
              <a:cxnLst/>
              <a:rect l="l" t="t" r="r" b="b"/>
              <a:pathLst>
                <a:path w="1341" h="2012" extrusionOk="0">
                  <a:moveTo>
                    <a:pt x="1033" y="0"/>
                  </a:moveTo>
                  <a:cubicBezTo>
                    <a:pt x="963" y="28"/>
                    <a:pt x="894" y="70"/>
                    <a:pt x="824" y="112"/>
                  </a:cubicBezTo>
                  <a:cubicBezTo>
                    <a:pt x="712" y="168"/>
                    <a:pt x="615" y="237"/>
                    <a:pt x="531" y="321"/>
                  </a:cubicBezTo>
                  <a:cubicBezTo>
                    <a:pt x="406" y="447"/>
                    <a:pt x="294" y="586"/>
                    <a:pt x="196" y="739"/>
                  </a:cubicBezTo>
                  <a:cubicBezTo>
                    <a:pt x="140" y="851"/>
                    <a:pt x="85" y="949"/>
                    <a:pt x="57" y="1060"/>
                  </a:cubicBezTo>
                  <a:cubicBezTo>
                    <a:pt x="1" y="1256"/>
                    <a:pt x="1" y="1465"/>
                    <a:pt x="57" y="1646"/>
                  </a:cubicBezTo>
                  <a:cubicBezTo>
                    <a:pt x="85" y="1716"/>
                    <a:pt x="113" y="1772"/>
                    <a:pt x="154" y="1827"/>
                  </a:cubicBezTo>
                  <a:cubicBezTo>
                    <a:pt x="196" y="1855"/>
                    <a:pt x="224" y="1897"/>
                    <a:pt x="266" y="1911"/>
                  </a:cubicBezTo>
                  <a:cubicBezTo>
                    <a:pt x="375" y="1972"/>
                    <a:pt x="506" y="2011"/>
                    <a:pt x="630" y="2011"/>
                  </a:cubicBezTo>
                  <a:cubicBezTo>
                    <a:pt x="648" y="2011"/>
                    <a:pt x="666" y="2011"/>
                    <a:pt x="684" y="2009"/>
                  </a:cubicBezTo>
                  <a:cubicBezTo>
                    <a:pt x="824" y="1981"/>
                    <a:pt x="950" y="1939"/>
                    <a:pt x="1061" y="1855"/>
                  </a:cubicBezTo>
                  <a:cubicBezTo>
                    <a:pt x="1159" y="1800"/>
                    <a:pt x="1256" y="1730"/>
                    <a:pt x="1340" y="1646"/>
                  </a:cubicBezTo>
                  <a:lnTo>
                    <a:pt x="1103" y="1228"/>
                  </a:lnTo>
                  <a:cubicBezTo>
                    <a:pt x="1103" y="1242"/>
                    <a:pt x="1089" y="1270"/>
                    <a:pt x="1047" y="1311"/>
                  </a:cubicBezTo>
                  <a:cubicBezTo>
                    <a:pt x="977" y="1409"/>
                    <a:pt x="880" y="1479"/>
                    <a:pt x="754" y="1507"/>
                  </a:cubicBezTo>
                  <a:lnTo>
                    <a:pt x="684" y="1507"/>
                  </a:lnTo>
                  <a:cubicBezTo>
                    <a:pt x="573" y="1465"/>
                    <a:pt x="531" y="1339"/>
                    <a:pt x="573" y="1158"/>
                  </a:cubicBezTo>
                  <a:cubicBezTo>
                    <a:pt x="601" y="1046"/>
                    <a:pt x="671" y="949"/>
                    <a:pt x="754" y="865"/>
                  </a:cubicBezTo>
                  <a:cubicBezTo>
                    <a:pt x="838" y="795"/>
                    <a:pt x="936" y="739"/>
                    <a:pt x="1061" y="712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4"/>
            <p:cNvSpPr/>
            <p:nvPr/>
          </p:nvSpPr>
          <p:spPr>
            <a:xfrm>
              <a:off x="1093001" y="2002583"/>
              <a:ext cx="105405" cy="208435"/>
            </a:xfrm>
            <a:custGeom>
              <a:avLst/>
              <a:gdLst/>
              <a:ahLst/>
              <a:cxnLst/>
              <a:rect l="l" t="t" r="r" b="b"/>
              <a:pathLst>
                <a:path w="1242" h="2456" extrusionOk="0">
                  <a:moveTo>
                    <a:pt x="1144" y="1"/>
                  </a:moveTo>
                  <a:cubicBezTo>
                    <a:pt x="1005" y="98"/>
                    <a:pt x="851" y="182"/>
                    <a:pt x="698" y="238"/>
                  </a:cubicBezTo>
                  <a:cubicBezTo>
                    <a:pt x="726" y="587"/>
                    <a:pt x="754" y="852"/>
                    <a:pt x="768" y="1047"/>
                  </a:cubicBezTo>
                  <a:cubicBezTo>
                    <a:pt x="726" y="1075"/>
                    <a:pt x="684" y="1103"/>
                    <a:pt x="642" y="1117"/>
                  </a:cubicBezTo>
                  <a:lnTo>
                    <a:pt x="544" y="1186"/>
                  </a:lnTo>
                  <a:cubicBezTo>
                    <a:pt x="516" y="796"/>
                    <a:pt x="475" y="405"/>
                    <a:pt x="475" y="15"/>
                  </a:cubicBezTo>
                  <a:cubicBezTo>
                    <a:pt x="321" y="98"/>
                    <a:pt x="168" y="168"/>
                    <a:pt x="0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2" y="1898"/>
                    <a:pt x="558" y="1730"/>
                    <a:pt x="558" y="1675"/>
                  </a:cubicBezTo>
                  <a:lnTo>
                    <a:pt x="782" y="1549"/>
                  </a:lnTo>
                  <a:cubicBezTo>
                    <a:pt x="795" y="1981"/>
                    <a:pt x="823" y="2288"/>
                    <a:pt x="851" y="2456"/>
                  </a:cubicBezTo>
                  <a:cubicBezTo>
                    <a:pt x="907" y="2400"/>
                    <a:pt x="991" y="2344"/>
                    <a:pt x="1033" y="2316"/>
                  </a:cubicBezTo>
                  <a:cubicBezTo>
                    <a:pt x="1074" y="2274"/>
                    <a:pt x="1130" y="2233"/>
                    <a:pt x="1200" y="2191"/>
                  </a:cubicBezTo>
                  <a:lnTo>
                    <a:pt x="1242" y="2163"/>
                  </a:lnTo>
                  <a:cubicBezTo>
                    <a:pt x="1186" y="1730"/>
                    <a:pt x="1158" y="1005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4"/>
            <p:cNvSpPr/>
            <p:nvPr/>
          </p:nvSpPr>
          <p:spPr>
            <a:xfrm>
              <a:off x="1567666" y="2274839"/>
              <a:ext cx="112534" cy="170838"/>
            </a:xfrm>
            <a:custGeom>
              <a:avLst/>
              <a:gdLst/>
              <a:ahLst/>
              <a:cxnLst/>
              <a:rect l="l" t="t" r="r" b="b"/>
              <a:pathLst>
                <a:path w="1326" h="2013" extrusionOk="0">
                  <a:moveTo>
                    <a:pt x="1033" y="1"/>
                  </a:moveTo>
                  <a:cubicBezTo>
                    <a:pt x="949" y="29"/>
                    <a:pt x="880" y="71"/>
                    <a:pt x="824" y="113"/>
                  </a:cubicBezTo>
                  <a:cubicBezTo>
                    <a:pt x="712" y="168"/>
                    <a:pt x="615" y="238"/>
                    <a:pt x="531" y="336"/>
                  </a:cubicBezTo>
                  <a:cubicBezTo>
                    <a:pt x="405" y="461"/>
                    <a:pt x="294" y="601"/>
                    <a:pt x="196" y="740"/>
                  </a:cubicBezTo>
                  <a:cubicBezTo>
                    <a:pt x="140" y="852"/>
                    <a:pt x="84" y="949"/>
                    <a:pt x="57" y="1075"/>
                  </a:cubicBezTo>
                  <a:cubicBezTo>
                    <a:pt x="1" y="1256"/>
                    <a:pt x="1" y="1466"/>
                    <a:pt x="57" y="1647"/>
                  </a:cubicBezTo>
                  <a:cubicBezTo>
                    <a:pt x="71" y="1717"/>
                    <a:pt x="112" y="1772"/>
                    <a:pt x="154" y="1828"/>
                  </a:cubicBezTo>
                  <a:cubicBezTo>
                    <a:pt x="182" y="1856"/>
                    <a:pt x="224" y="1898"/>
                    <a:pt x="266" y="1926"/>
                  </a:cubicBezTo>
                  <a:cubicBezTo>
                    <a:pt x="375" y="1974"/>
                    <a:pt x="494" y="2012"/>
                    <a:pt x="624" y="2012"/>
                  </a:cubicBezTo>
                  <a:cubicBezTo>
                    <a:pt x="644" y="2012"/>
                    <a:pt x="664" y="2011"/>
                    <a:pt x="684" y="2010"/>
                  </a:cubicBezTo>
                  <a:cubicBezTo>
                    <a:pt x="810" y="1982"/>
                    <a:pt x="935" y="1940"/>
                    <a:pt x="1047" y="1856"/>
                  </a:cubicBezTo>
                  <a:cubicBezTo>
                    <a:pt x="1159" y="1800"/>
                    <a:pt x="1242" y="1731"/>
                    <a:pt x="1326" y="1647"/>
                  </a:cubicBezTo>
                  <a:lnTo>
                    <a:pt x="1089" y="1228"/>
                  </a:lnTo>
                  <a:cubicBezTo>
                    <a:pt x="1075" y="1256"/>
                    <a:pt x="1061" y="1284"/>
                    <a:pt x="1047" y="1312"/>
                  </a:cubicBezTo>
                  <a:cubicBezTo>
                    <a:pt x="963" y="1410"/>
                    <a:pt x="866" y="1479"/>
                    <a:pt x="754" y="1507"/>
                  </a:cubicBezTo>
                  <a:lnTo>
                    <a:pt x="670" y="1507"/>
                  </a:lnTo>
                  <a:cubicBezTo>
                    <a:pt x="559" y="1466"/>
                    <a:pt x="531" y="1340"/>
                    <a:pt x="559" y="1159"/>
                  </a:cubicBezTo>
                  <a:cubicBezTo>
                    <a:pt x="601" y="1047"/>
                    <a:pt x="670" y="949"/>
                    <a:pt x="754" y="866"/>
                  </a:cubicBezTo>
                  <a:cubicBezTo>
                    <a:pt x="838" y="796"/>
                    <a:pt x="935" y="740"/>
                    <a:pt x="1047" y="726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4"/>
            <p:cNvSpPr/>
            <p:nvPr/>
          </p:nvSpPr>
          <p:spPr>
            <a:xfrm>
              <a:off x="1696749" y="2215686"/>
              <a:ext cx="104217" cy="208435"/>
            </a:xfrm>
            <a:custGeom>
              <a:avLst/>
              <a:gdLst/>
              <a:ahLst/>
              <a:cxnLst/>
              <a:rect l="l" t="t" r="r" b="b"/>
              <a:pathLst>
                <a:path w="1228" h="2456" extrusionOk="0">
                  <a:moveTo>
                    <a:pt x="1144" y="0"/>
                  </a:moveTo>
                  <a:cubicBezTo>
                    <a:pt x="991" y="98"/>
                    <a:pt x="851" y="182"/>
                    <a:pt x="684" y="238"/>
                  </a:cubicBezTo>
                  <a:cubicBezTo>
                    <a:pt x="726" y="586"/>
                    <a:pt x="739" y="851"/>
                    <a:pt x="753" y="1047"/>
                  </a:cubicBezTo>
                  <a:lnTo>
                    <a:pt x="642" y="1116"/>
                  </a:lnTo>
                  <a:cubicBezTo>
                    <a:pt x="600" y="1144"/>
                    <a:pt x="572" y="1158"/>
                    <a:pt x="544" y="1186"/>
                  </a:cubicBezTo>
                  <a:cubicBezTo>
                    <a:pt x="502" y="796"/>
                    <a:pt x="474" y="405"/>
                    <a:pt x="474" y="14"/>
                  </a:cubicBezTo>
                  <a:cubicBezTo>
                    <a:pt x="321" y="98"/>
                    <a:pt x="168" y="168"/>
                    <a:pt x="0" y="224"/>
                  </a:cubicBezTo>
                  <a:cubicBezTo>
                    <a:pt x="70" y="921"/>
                    <a:pt x="140" y="1660"/>
                    <a:pt x="168" y="2442"/>
                  </a:cubicBezTo>
                  <a:lnTo>
                    <a:pt x="377" y="2330"/>
                  </a:lnTo>
                  <a:lnTo>
                    <a:pt x="586" y="2190"/>
                  </a:lnTo>
                  <a:cubicBezTo>
                    <a:pt x="558" y="1898"/>
                    <a:pt x="544" y="1730"/>
                    <a:pt x="544" y="1674"/>
                  </a:cubicBezTo>
                  <a:lnTo>
                    <a:pt x="767" y="1549"/>
                  </a:lnTo>
                  <a:cubicBezTo>
                    <a:pt x="795" y="1981"/>
                    <a:pt x="823" y="2288"/>
                    <a:pt x="851" y="2455"/>
                  </a:cubicBezTo>
                  <a:cubicBezTo>
                    <a:pt x="907" y="2414"/>
                    <a:pt x="963" y="2358"/>
                    <a:pt x="1018" y="2316"/>
                  </a:cubicBezTo>
                  <a:cubicBezTo>
                    <a:pt x="1074" y="2274"/>
                    <a:pt x="1130" y="2232"/>
                    <a:pt x="1200" y="2190"/>
                  </a:cubicBezTo>
                  <a:lnTo>
                    <a:pt x="1228" y="2163"/>
                  </a:lnTo>
                  <a:cubicBezTo>
                    <a:pt x="1186" y="1730"/>
                    <a:pt x="1158" y="1019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4"/>
            <p:cNvSpPr/>
            <p:nvPr/>
          </p:nvSpPr>
          <p:spPr>
            <a:xfrm>
              <a:off x="1265791" y="2476824"/>
              <a:ext cx="100738" cy="122464"/>
            </a:xfrm>
            <a:custGeom>
              <a:avLst/>
              <a:gdLst/>
              <a:ahLst/>
              <a:cxnLst/>
              <a:rect l="l" t="t" r="r" b="b"/>
              <a:pathLst>
                <a:path w="1187" h="1443" extrusionOk="0">
                  <a:moveTo>
                    <a:pt x="646" y="1"/>
                  </a:moveTo>
                  <a:cubicBezTo>
                    <a:pt x="622" y="1"/>
                    <a:pt x="597" y="3"/>
                    <a:pt x="573" y="6"/>
                  </a:cubicBezTo>
                  <a:cubicBezTo>
                    <a:pt x="350" y="6"/>
                    <a:pt x="140" y="146"/>
                    <a:pt x="43" y="355"/>
                  </a:cubicBezTo>
                  <a:cubicBezTo>
                    <a:pt x="1" y="480"/>
                    <a:pt x="15" y="606"/>
                    <a:pt x="71" y="718"/>
                  </a:cubicBezTo>
                  <a:cubicBezTo>
                    <a:pt x="196" y="662"/>
                    <a:pt x="322" y="648"/>
                    <a:pt x="461" y="648"/>
                  </a:cubicBezTo>
                  <a:cubicBezTo>
                    <a:pt x="461" y="606"/>
                    <a:pt x="447" y="578"/>
                    <a:pt x="433" y="550"/>
                  </a:cubicBezTo>
                  <a:cubicBezTo>
                    <a:pt x="433" y="494"/>
                    <a:pt x="461" y="439"/>
                    <a:pt x="503" y="411"/>
                  </a:cubicBezTo>
                  <a:cubicBezTo>
                    <a:pt x="573" y="411"/>
                    <a:pt x="615" y="439"/>
                    <a:pt x="615" y="494"/>
                  </a:cubicBezTo>
                  <a:cubicBezTo>
                    <a:pt x="615" y="522"/>
                    <a:pt x="601" y="550"/>
                    <a:pt x="601" y="578"/>
                  </a:cubicBezTo>
                  <a:cubicBezTo>
                    <a:pt x="517" y="745"/>
                    <a:pt x="405" y="899"/>
                    <a:pt x="266" y="1038"/>
                  </a:cubicBezTo>
                  <a:cubicBezTo>
                    <a:pt x="140" y="1136"/>
                    <a:pt x="99" y="1289"/>
                    <a:pt x="154" y="1443"/>
                  </a:cubicBezTo>
                  <a:cubicBezTo>
                    <a:pt x="228" y="1386"/>
                    <a:pt x="358" y="1357"/>
                    <a:pt x="545" y="1357"/>
                  </a:cubicBezTo>
                  <a:cubicBezTo>
                    <a:pt x="679" y="1357"/>
                    <a:pt x="841" y="1372"/>
                    <a:pt x="1033" y="1401"/>
                  </a:cubicBezTo>
                  <a:cubicBezTo>
                    <a:pt x="1047" y="1262"/>
                    <a:pt x="1103" y="1136"/>
                    <a:pt x="1187" y="1024"/>
                  </a:cubicBezTo>
                  <a:cubicBezTo>
                    <a:pt x="1096" y="997"/>
                    <a:pt x="1001" y="982"/>
                    <a:pt x="903" y="982"/>
                  </a:cubicBezTo>
                  <a:cubicBezTo>
                    <a:pt x="849" y="982"/>
                    <a:pt x="795" y="987"/>
                    <a:pt x="740" y="996"/>
                  </a:cubicBezTo>
                  <a:cubicBezTo>
                    <a:pt x="977" y="773"/>
                    <a:pt x="1089" y="578"/>
                    <a:pt x="1075" y="411"/>
                  </a:cubicBezTo>
                  <a:cubicBezTo>
                    <a:pt x="1075" y="257"/>
                    <a:pt x="991" y="118"/>
                    <a:pt x="852" y="48"/>
                  </a:cubicBezTo>
                  <a:cubicBezTo>
                    <a:pt x="789" y="17"/>
                    <a:pt x="718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4"/>
            <p:cNvSpPr/>
            <p:nvPr/>
          </p:nvSpPr>
          <p:spPr>
            <a:xfrm>
              <a:off x="1004229" y="2406299"/>
              <a:ext cx="112534" cy="169650"/>
            </a:xfrm>
            <a:custGeom>
              <a:avLst/>
              <a:gdLst/>
              <a:ahLst/>
              <a:cxnLst/>
              <a:rect l="l" t="t" r="r" b="b"/>
              <a:pathLst>
                <a:path w="1326" h="1999" extrusionOk="0">
                  <a:moveTo>
                    <a:pt x="1032" y="0"/>
                  </a:moveTo>
                  <a:cubicBezTo>
                    <a:pt x="963" y="14"/>
                    <a:pt x="893" y="56"/>
                    <a:pt x="823" y="98"/>
                  </a:cubicBezTo>
                  <a:cubicBezTo>
                    <a:pt x="712" y="154"/>
                    <a:pt x="614" y="237"/>
                    <a:pt x="530" y="321"/>
                  </a:cubicBezTo>
                  <a:cubicBezTo>
                    <a:pt x="405" y="447"/>
                    <a:pt x="293" y="586"/>
                    <a:pt x="209" y="740"/>
                  </a:cubicBezTo>
                  <a:cubicBezTo>
                    <a:pt x="140" y="837"/>
                    <a:pt x="98" y="949"/>
                    <a:pt x="56" y="1060"/>
                  </a:cubicBezTo>
                  <a:cubicBezTo>
                    <a:pt x="0" y="1242"/>
                    <a:pt x="0" y="1451"/>
                    <a:pt x="56" y="1646"/>
                  </a:cubicBezTo>
                  <a:cubicBezTo>
                    <a:pt x="70" y="1702"/>
                    <a:pt x="112" y="1758"/>
                    <a:pt x="154" y="1814"/>
                  </a:cubicBezTo>
                  <a:cubicBezTo>
                    <a:pt x="182" y="1855"/>
                    <a:pt x="223" y="1883"/>
                    <a:pt x="265" y="1911"/>
                  </a:cubicBezTo>
                  <a:cubicBezTo>
                    <a:pt x="370" y="1969"/>
                    <a:pt x="484" y="1998"/>
                    <a:pt x="608" y="1998"/>
                  </a:cubicBezTo>
                  <a:cubicBezTo>
                    <a:pt x="633" y="1998"/>
                    <a:pt x="658" y="1997"/>
                    <a:pt x="684" y="1995"/>
                  </a:cubicBezTo>
                  <a:cubicBezTo>
                    <a:pt x="809" y="1967"/>
                    <a:pt x="935" y="1925"/>
                    <a:pt x="1046" y="1855"/>
                  </a:cubicBezTo>
                  <a:cubicBezTo>
                    <a:pt x="1158" y="1786"/>
                    <a:pt x="1242" y="1716"/>
                    <a:pt x="1325" y="1632"/>
                  </a:cubicBezTo>
                  <a:lnTo>
                    <a:pt x="1088" y="1214"/>
                  </a:lnTo>
                  <a:cubicBezTo>
                    <a:pt x="1088" y="1228"/>
                    <a:pt x="1074" y="1256"/>
                    <a:pt x="1046" y="1297"/>
                  </a:cubicBezTo>
                  <a:cubicBezTo>
                    <a:pt x="963" y="1395"/>
                    <a:pt x="865" y="1465"/>
                    <a:pt x="753" y="1507"/>
                  </a:cubicBezTo>
                  <a:lnTo>
                    <a:pt x="670" y="1507"/>
                  </a:lnTo>
                  <a:cubicBezTo>
                    <a:pt x="558" y="1451"/>
                    <a:pt x="530" y="1325"/>
                    <a:pt x="558" y="1158"/>
                  </a:cubicBezTo>
                  <a:cubicBezTo>
                    <a:pt x="600" y="1046"/>
                    <a:pt x="656" y="935"/>
                    <a:pt x="753" y="865"/>
                  </a:cubicBezTo>
                  <a:cubicBezTo>
                    <a:pt x="837" y="781"/>
                    <a:pt x="935" y="726"/>
                    <a:pt x="1046" y="712"/>
                  </a:cubicBez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4"/>
            <p:cNvSpPr/>
            <p:nvPr/>
          </p:nvSpPr>
          <p:spPr>
            <a:xfrm>
              <a:off x="1132040" y="2345873"/>
              <a:ext cx="105490" cy="209623"/>
            </a:xfrm>
            <a:custGeom>
              <a:avLst/>
              <a:gdLst/>
              <a:ahLst/>
              <a:cxnLst/>
              <a:rect l="l" t="t" r="r" b="b"/>
              <a:pathLst>
                <a:path w="1243" h="2470" extrusionOk="0">
                  <a:moveTo>
                    <a:pt x="1144" y="1"/>
                  </a:moveTo>
                  <a:cubicBezTo>
                    <a:pt x="1005" y="98"/>
                    <a:pt x="852" y="182"/>
                    <a:pt x="698" y="252"/>
                  </a:cubicBezTo>
                  <a:cubicBezTo>
                    <a:pt x="726" y="601"/>
                    <a:pt x="754" y="866"/>
                    <a:pt x="768" y="1047"/>
                  </a:cubicBezTo>
                  <a:cubicBezTo>
                    <a:pt x="726" y="1075"/>
                    <a:pt x="684" y="1103"/>
                    <a:pt x="656" y="1131"/>
                  </a:cubicBezTo>
                  <a:cubicBezTo>
                    <a:pt x="642" y="1131"/>
                    <a:pt x="614" y="1145"/>
                    <a:pt x="559" y="1186"/>
                  </a:cubicBezTo>
                  <a:cubicBezTo>
                    <a:pt x="517" y="796"/>
                    <a:pt x="489" y="405"/>
                    <a:pt x="489" y="15"/>
                  </a:cubicBezTo>
                  <a:cubicBezTo>
                    <a:pt x="335" y="98"/>
                    <a:pt x="168" y="168"/>
                    <a:pt x="1" y="238"/>
                  </a:cubicBezTo>
                  <a:cubicBezTo>
                    <a:pt x="84" y="921"/>
                    <a:pt x="140" y="1661"/>
                    <a:pt x="182" y="2442"/>
                  </a:cubicBezTo>
                  <a:lnTo>
                    <a:pt x="377" y="2330"/>
                  </a:lnTo>
                  <a:lnTo>
                    <a:pt x="600" y="2205"/>
                  </a:lnTo>
                  <a:cubicBezTo>
                    <a:pt x="573" y="1912"/>
                    <a:pt x="559" y="1730"/>
                    <a:pt x="559" y="1689"/>
                  </a:cubicBezTo>
                  <a:lnTo>
                    <a:pt x="782" y="1563"/>
                  </a:lnTo>
                  <a:cubicBezTo>
                    <a:pt x="810" y="1982"/>
                    <a:pt x="824" y="2288"/>
                    <a:pt x="866" y="2470"/>
                  </a:cubicBezTo>
                  <a:cubicBezTo>
                    <a:pt x="907" y="2414"/>
                    <a:pt x="977" y="2358"/>
                    <a:pt x="1033" y="2316"/>
                  </a:cubicBezTo>
                  <a:cubicBezTo>
                    <a:pt x="1089" y="2274"/>
                    <a:pt x="1144" y="2233"/>
                    <a:pt x="1214" y="2191"/>
                  </a:cubicBezTo>
                  <a:lnTo>
                    <a:pt x="1242" y="2177"/>
                  </a:lnTo>
                  <a:cubicBezTo>
                    <a:pt x="1186" y="1744"/>
                    <a:pt x="1158" y="1019"/>
                    <a:pt x="1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4"/>
            <p:cNvSpPr/>
            <p:nvPr/>
          </p:nvSpPr>
          <p:spPr>
            <a:xfrm>
              <a:off x="1362880" y="2236988"/>
              <a:ext cx="163455" cy="95985"/>
            </a:xfrm>
            <a:custGeom>
              <a:avLst/>
              <a:gdLst/>
              <a:ahLst/>
              <a:cxnLst/>
              <a:rect l="l" t="t" r="r" b="b"/>
              <a:pathLst>
                <a:path w="1926" h="113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5" y="15"/>
                    <a:pt x="70" y="56"/>
                  </a:cubicBezTo>
                  <a:cubicBezTo>
                    <a:pt x="126" y="98"/>
                    <a:pt x="196" y="140"/>
                    <a:pt x="280" y="210"/>
                  </a:cubicBezTo>
                  <a:cubicBezTo>
                    <a:pt x="447" y="321"/>
                    <a:pt x="684" y="475"/>
                    <a:pt x="935" y="614"/>
                  </a:cubicBezTo>
                  <a:cubicBezTo>
                    <a:pt x="1172" y="754"/>
                    <a:pt x="1409" y="893"/>
                    <a:pt x="1605" y="977"/>
                  </a:cubicBezTo>
                  <a:cubicBezTo>
                    <a:pt x="1702" y="1033"/>
                    <a:pt x="1786" y="1061"/>
                    <a:pt x="1842" y="1089"/>
                  </a:cubicBezTo>
                  <a:cubicBezTo>
                    <a:pt x="1898" y="1116"/>
                    <a:pt x="1926" y="1130"/>
                    <a:pt x="1926" y="1130"/>
                  </a:cubicBezTo>
                  <a:lnTo>
                    <a:pt x="1856" y="1061"/>
                  </a:lnTo>
                  <a:cubicBezTo>
                    <a:pt x="1800" y="1033"/>
                    <a:pt x="1730" y="977"/>
                    <a:pt x="1647" y="921"/>
                  </a:cubicBezTo>
                  <a:cubicBezTo>
                    <a:pt x="1465" y="796"/>
                    <a:pt x="1228" y="642"/>
                    <a:pt x="991" y="503"/>
                  </a:cubicBezTo>
                  <a:cubicBezTo>
                    <a:pt x="754" y="363"/>
                    <a:pt x="503" y="238"/>
                    <a:pt x="321" y="140"/>
                  </a:cubicBezTo>
                  <a:cubicBezTo>
                    <a:pt x="224" y="98"/>
                    <a:pt x="140" y="56"/>
                    <a:pt x="84" y="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4"/>
            <p:cNvSpPr/>
            <p:nvPr/>
          </p:nvSpPr>
          <p:spPr>
            <a:xfrm>
              <a:off x="1381805" y="2435833"/>
              <a:ext cx="170584" cy="83000"/>
            </a:xfrm>
            <a:custGeom>
              <a:avLst/>
              <a:gdLst/>
              <a:ahLst/>
              <a:cxnLst/>
              <a:rect l="l" t="t" r="r" b="b"/>
              <a:pathLst>
                <a:path w="2010" h="978" extrusionOk="0">
                  <a:moveTo>
                    <a:pt x="2009" y="1"/>
                  </a:moveTo>
                  <a:lnTo>
                    <a:pt x="1912" y="29"/>
                  </a:lnTo>
                  <a:cubicBezTo>
                    <a:pt x="1856" y="57"/>
                    <a:pt x="1772" y="85"/>
                    <a:pt x="1675" y="113"/>
                  </a:cubicBezTo>
                  <a:cubicBezTo>
                    <a:pt x="1479" y="196"/>
                    <a:pt x="1228" y="308"/>
                    <a:pt x="977" y="433"/>
                  </a:cubicBezTo>
                  <a:cubicBezTo>
                    <a:pt x="726" y="545"/>
                    <a:pt x="475" y="684"/>
                    <a:pt x="294" y="782"/>
                  </a:cubicBezTo>
                  <a:cubicBezTo>
                    <a:pt x="210" y="838"/>
                    <a:pt x="126" y="894"/>
                    <a:pt x="85" y="922"/>
                  </a:cubicBezTo>
                  <a:lnTo>
                    <a:pt x="1" y="977"/>
                  </a:lnTo>
                  <a:lnTo>
                    <a:pt x="85" y="935"/>
                  </a:lnTo>
                  <a:cubicBezTo>
                    <a:pt x="154" y="922"/>
                    <a:pt x="238" y="894"/>
                    <a:pt x="336" y="852"/>
                  </a:cubicBezTo>
                  <a:cubicBezTo>
                    <a:pt x="517" y="768"/>
                    <a:pt x="768" y="657"/>
                    <a:pt x="1033" y="545"/>
                  </a:cubicBezTo>
                  <a:cubicBezTo>
                    <a:pt x="1284" y="419"/>
                    <a:pt x="1535" y="294"/>
                    <a:pt x="1703" y="182"/>
                  </a:cubicBezTo>
                  <a:cubicBezTo>
                    <a:pt x="1800" y="126"/>
                    <a:pt x="1870" y="85"/>
                    <a:pt x="1926" y="57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4"/>
            <p:cNvSpPr/>
            <p:nvPr/>
          </p:nvSpPr>
          <p:spPr>
            <a:xfrm>
              <a:off x="2874628" y="2959127"/>
              <a:ext cx="135024" cy="201475"/>
            </a:xfrm>
            <a:custGeom>
              <a:avLst/>
              <a:gdLst/>
              <a:ahLst/>
              <a:cxnLst/>
              <a:rect l="l" t="t" r="r" b="b"/>
              <a:pathLst>
                <a:path w="1591" h="2374" extrusionOk="0">
                  <a:moveTo>
                    <a:pt x="795" y="0"/>
                  </a:moveTo>
                  <a:cubicBezTo>
                    <a:pt x="725" y="56"/>
                    <a:pt x="656" y="112"/>
                    <a:pt x="600" y="182"/>
                  </a:cubicBezTo>
                  <a:cubicBezTo>
                    <a:pt x="488" y="265"/>
                    <a:pt x="405" y="377"/>
                    <a:pt x="335" y="488"/>
                  </a:cubicBezTo>
                  <a:cubicBezTo>
                    <a:pt x="223" y="670"/>
                    <a:pt x="140" y="851"/>
                    <a:pt x="84" y="1046"/>
                  </a:cubicBezTo>
                  <a:cubicBezTo>
                    <a:pt x="42" y="1172"/>
                    <a:pt x="14" y="1311"/>
                    <a:pt x="14" y="1451"/>
                  </a:cubicBezTo>
                  <a:cubicBezTo>
                    <a:pt x="0" y="1674"/>
                    <a:pt x="42" y="1897"/>
                    <a:pt x="167" y="2106"/>
                  </a:cubicBezTo>
                  <a:cubicBezTo>
                    <a:pt x="209" y="2176"/>
                    <a:pt x="265" y="2232"/>
                    <a:pt x="321" y="2274"/>
                  </a:cubicBezTo>
                  <a:cubicBezTo>
                    <a:pt x="363" y="2302"/>
                    <a:pt x="419" y="2330"/>
                    <a:pt x="474" y="2344"/>
                  </a:cubicBezTo>
                  <a:cubicBezTo>
                    <a:pt x="546" y="2363"/>
                    <a:pt x="623" y="2373"/>
                    <a:pt x="700" y="2373"/>
                  </a:cubicBezTo>
                  <a:cubicBezTo>
                    <a:pt x="790" y="2373"/>
                    <a:pt x="880" y="2360"/>
                    <a:pt x="963" y="2330"/>
                  </a:cubicBezTo>
                  <a:cubicBezTo>
                    <a:pt x="1102" y="2260"/>
                    <a:pt x="1228" y="2176"/>
                    <a:pt x="1339" y="2065"/>
                  </a:cubicBezTo>
                  <a:cubicBezTo>
                    <a:pt x="1437" y="1967"/>
                    <a:pt x="1520" y="1869"/>
                    <a:pt x="1590" y="1744"/>
                  </a:cubicBezTo>
                  <a:lnTo>
                    <a:pt x="1214" y="1353"/>
                  </a:lnTo>
                  <a:cubicBezTo>
                    <a:pt x="1200" y="1381"/>
                    <a:pt x="1186" y="1423"/>
                    <a:pt x="1172" y="1451"/>
                  </a:cubicBezTo>
                  <a:cubicBezTo>
                    <a:pt x="1116" y="1590"/>
                    <a:pt x="1018" y="1688"/>
                    <a:pt x="907" y="1758"/>
                  </a:cubicBezTo>
                  <a:lnTo>
                    <a:pt x="823" y="1786"/>
                  </a:lnTo>
                  <a:cubicBezTo>
                    <a:pt x="684" y="1758"/>
                    <a:pt x="600" y="1646"/>
                    <a:pt x="600" y="1437"/>
                  </a:cubicBezTo>
                  <a:cubicBezTo>
                    <a:pt x="614" y="1297"/>
                    <a:pt x="656" y="1158"/>
                    <a:pt x="725" y="1046"/>
                  </a:cubicBezTo>
                  <a:cubicBezTo>
                    <a:pt x="795" y="935"/>
                    <a:pt x="893" y="851"/>
                    <a:pt x="1018" y="795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4"/>
            <p:cNvSpPr/>
            <p:nvPr/>
          </p:nvSpPr>
          <p:spPr>
            <a:xfrm>
              <a:off x="2961023" y="2879775"/>
              <a:ext cx="161079" cy="253414"/>
            </a:xfrm>
            <a:custGeom>
              <a:avLst/>
              <a:gdLst/>
              <a:ahLst/>
              <a:cxnLst/>
              <a:rect l="l" t="t" r="r" b="b"/>
              <a:pathLst>
                <a:path w="1898" h="2986" extrusionOk="0">
                  <a:moveTo>
                    <a:pt x="1200" y="1"/>
                  </a:moveTo>
                  <a:cubicBezTo>
                    <a:pt x="1060" y="140"/>
                    <a:pt x="921" y="280"/>
                    <a:pt x="767" y="391"/>
                  </a:cubicBezTo>
                  <a:cubicBezTo>
                    <a:pt x="893" y="768"/>
                    <a:pt x="991" y="1047"/>
                    <a:pt x="1060" y="1256"/>
                  </a:cubicBezTo>
                  <a:cubicBezTo>
                    <a:pt x="1019" y="1312"/>
                    <a:pt x="991" y="1354"/>
                    <a:pt x="949" y="1382"/>
                  </a:cubicBezTo>
                  <a:cubicBezTo>
                    <a:pt x="921" y="1409"/>
                    <a:pt x="893" y="1451"/>
                    <a:pt x="865" y="1479"/>
                  </a:cubicBezTo>
                  <a:cubicBezTo>
                    <a:pt x="712" y="1061"/>
                    <a:pt x="572" y="628"/>
                    <a:pt x="461" y="196"/>
                  </a:cubicBezTo>
                  <a:cubicBezTo>
                    <a:pt x="307" y="321"/>
                    <a:pt x="154" y="447"/>
                    <a:pt x="0" y="559"/>
                  </a:cubicBezTo>
                  <a:cubicBezTo>
                    <a:pt x="279" y="1312"/>
                    <a:pt x="544" y="2121"/>
                    <a:pt x="809" y="2986"/>
                  </a:cubicBezTo>
                  <a:lnTo>
                    <a:pt x="991" y="2804"/>
                  </a:lnTo>
                  <a:lnTo>
                    <a:pt x="1200" y="2595"/>
                  </a:lnTo>
                  <a:cubicBezTo>
                    <a:pt x="1088" y="2274"/>
                    <a:pt x="1032" y="2093"/>
                    <a:pt x="1019" y="2037"/>
                  </a:cubicBezTo>
                  <a:lnTo>
                    <a:pt x="1228" y="1828"/>
                  </a:lnTo>
                  <a:cubicBezTo>
                    <a:pt x="1367" y="2302"/>
                    <a:pt x="1493" y="2623"/>
                    <a:pt x="1563" y="2818"/>
                  </a:cubicBezTo>
                  <a:cubicBezTo>
                    <a:pt x="1618" y="2749"/>
                    <a:pt x="1660" y="2679"/>
                    <a:pt x="1716" y="2609"/>
                  </a:cubicBezTo>
                  <a:cubicBezTo>
                    <a:pt x="1758" y="2539"/>
                    <a:pt x="1814" y="2484"/>
                    <a:pt x="1869" y="2414"/>
                  </a:cubicBezTo>
                  <a:lnTo>
                    <a:pt x="1897" y="2386"/>
                  </a:lnTo>
                  <a:cubicBezTo>
                    <a:pt x="1730" y="1912"/>
                    <a:pt x="1493" y="1117"/>
                    <a:pt x="1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4"/>
            <p:cNvSpPr/>
            <p:nvPr/>
          </p:nvSpPr>
          <p:spPr>
            <a:xfrm>
              <a:off x="3143319" y="3011490"/>
              <a:ext cx="84104" cy="92590"/>
            </a:xfrm>
            <a:custGeom>
              <a:avLst/>
              <a:gdLst/>
              <a:ahLst/>
              <a:cxnLst/>
              <a:rect l="l" t="t" r="r" b="b"/>
              <a:pathLst>
                <a:path w="991" h="1091" extrusionOk="0">
                  <a:moveTo>
                    <a:pt x="521" y="0"/>
                  </a:moveTo>
                  <a:cubicBezTo>
                    <a:pt x="488" y="0"/>
                    <a:pt x="453" y="8"/>
                    <a:pt x="419" y="25"/>
                  </a:cubicBezTo>
                  <a:cubicBezTo>
                    <a:pt x="251" y="67"/>
                    <a:pt x="98" y="178"/>
                    <a:pt x="0" y="332"/>
                  </a:cubicBezTo>
                  <a:cubicBezTo>
                    <a:pt x="42" y="415"/>
                    <a:pt x="112" y="471"/>
                    <a:pt x="196" y="527"/>
                  </a:cubicBezTo>
                  <a:cubicBezTo>
                    <a:pt x="265" y="401"/>
                    <a:pt x="335" y="332"/>
                    <a:pt x="391" y="332"/>
                  </a:cubicBezTo>
                  <a:cubicBezTo>
                    <a:pt x="433" y="332"/>
                    <a:pt x="461" y="374"/>
                    <a:pt x="447" y="415"/>
                  </a:cubicBezTo>
                  <a:cubicBezTo>
                    <a:pt x="419" y="471"/>
                    <a:pt x="363" y="513"/>
                    <a:pt x="321" y="541"/>
                  </a:cubicBezTo>
                  <a:cubicBezTo>
                    <a:pt x="321" y="597"/>
                    <a:pt x="349" y="639"/>
                    <a:pt x="391" y="694"/>
                  </a:cubicBezTo>
                  <a:cubicBezTo>
                    <a:pt x="461" y="660"/>
                    <a:pt x="516" y="642"/>
                    <a:pt x="560" y="642"/>
                  </a:cubicBezTo>
                  <a:cubicBezTo>
                    <a:pt x="604" y="642"/>
                    <a:pt x="635" y="660"/>
                    <a:pt x="656" y="694"/>
                  </a:cubicBezTo>
                  <a:cubicBezTo>
                    <a:pt x="684" y="792"/>
                    <a:pt x="628" y="862"/>
                    <a:pt x="475" y="862"/>
                  </a:cubicBezTo>
                  <a:cubicBezTo>
                    <a:pt x="405" y="848"/>
                    <a:pt x="321" y="820"/>
                    <a:pt x="265" y="778"/>
                  </a:cubicBezTo>
                  <a:cubicBezTo>
                    <a:pt x="224" y="848"/>
                    <a:pt x="196" y="918"/>
                    <a:pt x="182" y="1001"/>
                  </a:cubicBezTo>
                  <a:cubicBezTo>
                    <a:pt x="288" y="1059"/>
                    <a:pt x="400" y="1090"/>
                    <a:pt x="510" y="1090"/>
                  </a:cubicBezTo>
                  <a:cubicBezTo>
                    <a:pt x="560" y="1090"/>
                    <a:pt x="608" y="1084"/>
                    <a:pt x="656" y="1071"/>
                  </a:cubicBezTo>
                  <a:cubicBezTo>
                    <a:pt x="768" y="1043"/>
                    <a:pt x="865" y="973"/>
                    <a:pt x="921" y="876"/>
                  </a:cubicBezTo>
                  <a:cubicBezTo>
                    <a:pt x="991" y="750"/>
                    <a:pt x="977" y="583"/>
                    <a:pt x="865" y="485"/>
                  </a:cubicBezTo>
                  <a:cubicBezTo>
                    <a:pt x="809" y="457"/>
                    <a:pt x="740" y="429"/>
                    <a:pt x="684" y="429"/>
                  </a:cubicBezTo>
                  <a:cubicBezTo>
                    <a:pt x="740" y="360"/>
                    <a:pt x="754" y="276"/>
                    <a:pt x="754" y="192"/>
                  </a:cubicBezTo>
                  <a:cubicBezTo>
                    <a:pt x="722" y="76"/>
                    <a:pt x="626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4"/>
            <p:cNvSpPr/>
            <p:nvPr/>
          </p:nvSpPr>
          <p:spPr>
            <a:xfrm>
              <a:off x="1597284" y="1603705"/>
              <a:ext cx="389542" cy="421452"/>
            </a:xfrm>
            <a:custGeom>
              <a:avLst/>
              <a:gdLst/>
              <a:ahLst/>
              <a:cxnLst/>
              <a:rect l="l" t="t" r="r" b="b"/>
              <a:pathLst>
                <a:path w="4590" h="4966" extrusionOk="0">
                  <a:moveTo>
                    <a:pt x="168" y="0"/>
                  </a:moveTo>
                  <a:lnTo>
                    <a:pt x="1" y="335"/>
                  </a:lnTo>
                  <a:lnTo>
                    <a:pt x="4171" y="4687"/>
                  </a:lnTo>
                  <a:lnTo>
                    <a:pt x="4241" y="4966"/>
                  </a:lnTo>
                  <a:lnTo>
                    <a:pt x="4590" y="4464"/>
                  </a:lnTo>
                  <a:lnTo>
                    <a:pt x="4520" y="4213"/>
                  </a:lnTo>
                  <a:lnTo>
                    <a:pt x="531" y="4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4"/>
            <p:cNvSpPr/>
            <p:nvPr/>
          </p:nvSpPr>
          <p:spPr>
            <a:xfrm>
              <a:off x="1726283" y="1615502"/>
              <a:ext cx="294915" cy="339809"/>
            </a:xfrm>
            <a:custGeom>
              <a:avLst/>
              <a:gdLst/>
              <a:ahLst/>
              <a:cxnLst/>
              <a:rect l="l" t="t" r="r" b="b"/>
              <a:pathLst>
                <a:path w="3475" h="4004" extrusionOk="0">
                  <a:moveTo>
                    <a:pt x="1" y="1"/>
                  </a:moveTo>
                  <a:lnTo>
                    <a:pt x="3237" y="3739"/>
                  </a:lnTo>
                  <a:lnTo>
                    <a:pt x="3293" y="4004"/>
                  </a:lnTo>
                  <a:lnTo>
                    <a:pt x="3474" y="3739"/>
                  </a:lnTo>
                  <a:lnTo>
                    <a:pt x="3418" y="3488"/>
                  </a:lnTo>
                  <a:lnTo>
                    <a:pt x="40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3FF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407538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3rd Grade: Chemistry by Slidesgo">
  <a:themeElements>
    <a:clrScheme name="Simple Light">
      <a:dk1>
        <a:srgbClr val="183030"/>
      </a:dk1>
      <a:lt1>
        <a:srgbClr val="FFFFFF"/>
      </a:lt1>
      <a:dk2>
        <a:srgbClr val="292B39"/>
      </a:dk2>
      <a:lt2>
        <a:srgbClr val="9C6FE6"/>
      </a:lt2>
      <a:accent1>
        <a:srgbClr val="EEE3FF"/>
      </a:accent1>
      <a:accent2>
        <a:srgbClr val="E42B46"/>
      </a:accent2>
      <a:accent3>
        <a:srgbClr val="FFA100"/>
      </a:accent3>
      <a:accent4>
        <a:srgbClr val="00BACE"/>
      </a:accent4>
      <a:accent5>
        <a:srgbClr val="5CCD04"/>
      </a:accent5>
      <a:accent6>
        <a:srgbClr val="E3CC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1223</Words>
  <Application>Microsoft Office PowerPoint</Application>
  <PresentationFormat>Apresentação na tela (16:9)</PresentationFormat>
  <Paragraphs>95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Bebas Neue</vt:lpstr>
      <vt:lpstr>DM Sans</vt:lpstr>
      <vt:lpstr>Arial</vt:lpstr>
      <vt:lpstr>Science Subject for Elementary - 3rd Grade: Chemistry by Slidesgo</vt:lpstr>
      <vt:lpstr>POLÍMEROS</vt:lpstr>
      <vt:lpstr>DEFINIÇÃO</vt:lpstr>
      <vt:lpstr>VAMOS COMEÇAR</vt:lpstr>
      <vt:lpstr>DEFINIÇÃo</vt:lpstr>
      <vt:lpstr>Polímeros</vt:lpstr>
      <vt:lpstr>Qual o principal polímero utilizado no nosso Dia-a-dia?</vt:lpstr>
      <vt:lpstr>TIPOS: Classificações</vt:lpstr>
      <vt:lpstr>quanto ao número de monômeros</vt:lpstr>
      <vt:lpstr>quanto à natureza</vt:lpstr>
      <vt:lpstr>Adição</vt:lpstr>
      <vt:lpstr>quanto ao comportamento mecânico</vt:lpstr>
      <vt:lpstr>Plásticos</vt:lpstr>
      <vt:lpstr>EXEMPLOS</vt:lpstr>
      <vt:lpstr>Apresentação do PowerPoint</vt:lpstr>
      <vt:lpstr>Apresentação do PowerPoint</vt:lpstr>
      <vt:lpstr>BIODEGRADÁVEIS</vt:lpstr>
      <vt:lpstr>O QUE SÃO</vt:lpstr>
      <vt:lpstr>FONTES DE DERIVAÇÃO DOS POLíMEROS BIODEGRADÁVEIS</vt:lpstr>
      <vt:lpstr>PERGUNTAS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Subject  for Elementary: chemistry</dc:title>
  <dc:creator>Artur de Freitas Alves</dc:creator>
  <cp:lastModifiedBy>Artur de Freitas Alves</cp:lastModifiedBy>
  <cp:revision>6</cp:revision>
  <dcterms:modified xsi:type="dcterms:W3CDTF">2022-11-06T14:00:15Z</dcterms:modified>
</cp:coreProperties>
</file>