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5D2F5-8FC6-489A-7190-33FD0B7C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0B26F-F8ED-7E3D-3948-6B5CB9C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4757F-96A0-F48B-F6F3-45C9A015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9D90E-D42F-78CB-E6F7-6B6AA0D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50AD0-A908-5F33-54A6-F27F3335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F17D-3A3D-4D0E-7804-6ED90C62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C96DC5-A7EA-75C9-99F2-1D277725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7C842-790F-E093-936B-2F05AADD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C38A07-C6B7-1307-4DA1-5BEB8043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73D26-5781-B831-9A95-E65EE5FA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5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7FC8ED-911A-3612-DD3C-5268D6CD1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709FC1-C551-812D-E119-49FB5369F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CD5DA-8A53-F902-32DA-25F51708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739A8-9E3E-4181-9E4C-E0282B92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C172C1-F064-B4A7-07D5-06B25A28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8A9D-B4DA-AAC5-881C-145C51D9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1929B-55CD-1330-E7E7-00C08913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80B6C5-C671-8986-19AD-588ED25C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DCE8D-A9EC-F03A-CCBD-B245A24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0B9BC-54FA-213D-F239-E5622455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3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6EA8-10D4-321A-FD14-00882A4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5EA7E-34B4-42F7-7A7D-625B278E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6FB0D-F1D0-C291-F5C1-F8AF9B04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F5265-2CA3-4687-CA22-9D92BFA9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8BC41-1A82-86CE-9FA2-B8F29AEC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2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A588-E6F5-CC4C-4D69-416300C0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213A9-D324-8293-63EF-A9F0CE464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F29027-7167-347F-DB5A-85A95E2E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6C0624-6688-2B7F-E463-11E88245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3641F-AA00-6D4A-458C-E7F530E6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0122E0-7044-8742-8F43-CC713479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A21A-3F23-268E-3F35-8CE184D3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055547-7A36-1F5C-3231-6747F2FE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E869B4-53D5-7018-BE40-B9F842AC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D7FF52-809C-9F9C-F3CF-64A3AE8D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52B916-FF4C-2C14-DFE6-95787485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68C05D-512E-02FB-8146-08927D74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F7C325-E79B-23A9-B14F-F2200468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778F73-35A1-57D7-FB40-B830D47D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9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A0F7B-8687-FC33-37C0-F3D0FD2F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F67457-EF52-05B2-17A3-A3DEEB3F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807591-A998-2CAE-14D0-5C979F1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77286F-5A01-5F51-88BD-97F2AAC0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45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B975CE-ECA7-4FD1-8A03-783AC249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396F12-40D9-828A-7C5B-23B775E5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342AC2-D61D-2348-17A9-A8F8337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97FF-98BD-9971-08CA-DE53D71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111B1-AB56-BCFC-A13B-040E9809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5B185-DFD4-D94A-49B7-80535AD2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7F9BE-198C-FE67-F7F0-7E5E76C5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CD7873-65F0-A552-BDB3-3D5C492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6B1E0-F8F4-D6F0-0FB4-A84A334B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0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50FAD-D870-B2D3-F7AA-88239C04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445BB0-86B2-D04C-F2BD-EA9E44900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567AA9-ACBD-1FE0-3167-8C21DB9F8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50A18F-296D-85DF-1CCC-0977A57F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735347-AFFD-8EB6-D7C4-221BD9C9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175E8F-3BF0-88E3-139A-4FDE3302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9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D4AAF8-22B2-741D-7E8E-A941FE96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A8E20-7F6A-E4E8-858A-8B6EEF65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0DC80C-875C-6264-9715-6A6B0C57D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8C90-4BD1-4AA0-8EB5-F1969BBBEE95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6080B-C360-EACF-6C21-A84139D6D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2698A-6975-6D62-2DB9-86E21394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73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replit.com/@ArturValladares/trabalho-grafos#main.cp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184BE6-6019-A078-9A2B-13D45826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Trabalho de Grafo </a:t>
            </a:r>
            <a:br>
              <a:rPr lang="pt-BR" sz="5400" b="1" dirty="0"/>
            </a:br>
            <a:br>
              <a:rPr lang="pt-BR" sz="5400" b="1" dirty="0"/>
            </a:br>
            <a:r>
              <a:rPr lang="pt-BR" sz="5400" b="1" dirty="0"/>
              <a:t>Comercio exterior</a:t>
            </a:r>
            <a:br>
              <a:rPr lang="pt-BR" sz="5400" b="1" dirty="0"/>
            </a:br>
            <a:endParaRPr lang="pt-B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mércio Exterior: tudo o que você precisa saber para internacionalizar a  sua empresa — Amcham Brasil">
            <a:extLst>
              <a:ext uri="{FF2B5EF4-FFF2-40B4-BE49-F238E27FC236}">
                <a16:creationId xmlns:a16="http://schemas.microsoft.com/office/drawing/2014/main" id="{73D47538-D701-4FAC-AB06-5864E432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64108"/>
            <a:ext cx="6894576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88F17-323D-886F-5C97-E511E948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pt-BR" sz="2200"/>
              <a:t>Artur Valladares Hernandez Giacummo - 32129221</a:t>
            </a:r>
          </a:p>
          <a:p>
            <a:r>
              <a:rPr lang="pt-BR" sz="2200"/>
              <a:t>Mateus Yoon - 32159609</a:t>
            </a:r>
          </a:p>
          <a:p>
            <a:pPr marL="0" indent="0">
              <a:buNone/>
            </a:pP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143615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E45837-489D-5A41-499A-7EA17D0F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Por que comercio exterior?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75DC24-456A-8AA7-D63D-FD754E38A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2" r="318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804C7-A5F3-07C0-646B-D33E0629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dirty="0"/>
              <a:t>Entender melhor a situação econômica do país</a:t>
            </a:r>
          </a:p>
          <a:p>
            <a:r>
              <a:rPr lang="pt-BR" sz="2200" dirty="0"/>
              <a:t>Facilidade em achar informações</a:t>
            </a:r>
          </a:p>
          <a:p>
            <a:r>
              <a:rPr lang="pt-BR" sz="2200" dirty="0"/>
              <a:t>Relacionamento com ODS</a:t>
            </a:r>
          </a:p>
          <a:p>
            <a:r>
              <a:rPr lang="pt-BR" sz="2200" dirty="0"/>
              <a:t>Descobrir países com os quais o Brasil se relaciona economicamente</a:t>
            </a:r>
          </a:p>
          <a:p>
            <a:r>
              <a:rPr lang="pt-BR" sz="2200" dirty="0"/>
              <a:t>Controlar valores movimentados</a:t>
            </a:r>
          </a:p>
        </p:txBody>
      </p:sp>
    </p:spTree>
    <p:extLst>
      <p:ext uri="{BB962C8B-B14F-4D97-AF65-F5344CB8AC3E}">
        <p14:creationId xmlns:p14="http://schemas.microsoft.com/office/powerpoint/2010/main" val="22640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E45837-489D-5A41-499A-7EA17D0F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200"/>
              <a:t>ODSs relacionadas	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804C7-A5F3-07C0-646B-D33E0629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000"/>
              <a:t>ODS 1 - Erradicação da Pobreza</a:t>
            </a:r>
          </a:p>
          <a:p>
            <a:r>
              <a:rPr lang="pt-BR" sz="2000"/>
              <a:t>ODS 8 - Trabalho Decente e Crescimento Econômico</a:t>
            </a:r>
          </a:p>
          <a:p>
            <a:r>
              <a:rPr lang="pt-BR" sz="2000"/>
              <a:t>ODS 9 - Indústria, Inovação e Infraestrutura</a:t>
            </a:r>
          </a:p>
          <a:p>
            <a:r>
              <a:rPr lang="pt-BR" sz="2000"/>
              <a:t>ODS 12 - Consumo e Produção Responsáveis</a:t>
            </a:r>
          </a:p>
          <a:p>
            <a:r>
              <a:rPr lang="pt-BR" sz="2000"/>
              <a:t>ODS 17 - Parcerias para as Metas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D5F86-1523-3B73-A6E4-766B4DD7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89367"/>
            <a:ext cx="6903720" cy="32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E45837-489D-5A41-499A-7EA17D0F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Sobre o grafo	</a:t>
            </a:r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3C7CC4C3-1D5E-1A72-567B-01D253A72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6" r="45559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804C7-A5F3-07C0-646B-D33E0629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/>
              <a:t>Grafo direcionado com peso nas arestas</a:t>
            </a:r>
          </a:p>
          <a:p>
            <a:r>
              <a:rPr lang="pt-BR" sz="2200"/>
              <a:t>Mostrar importações e exportações do Brasil com os outros países </a:t>
            </a:r>
          </a:p>
          <a:p>
            <a:r>
              <a:rPr lang="pt-BR" sz="2200"/>
              <a:t>Se usasse não direcionado seria apenas o balanço econômico</a:t>
            </a:r>
          </a:p>
          <a:p>
            <a:r>
              <a:rPr lang="pt-BR" sz="2200"/>
              <a:t>60 vértices</a:t>
            </a:r>
          </a:p>
          <a:p>
            <a:r>
              <a:rPr lang="pt-BR" sz="2200"/>
              <a:t>118 arestas</a:t>
            </a:r>
          </a:p>
          <a:p>
            <a:r>
              <a:rPr lang="pt-BR" sz="2200"/>
              <a:t>Uso de lista de adjacência para consumir menos memoria</a:t>
            </a:r>
          </a:p>
        </p:txBody>
      </p:sp>
    </p:spTree>
    <p:extLst>
      <p:ext uri="{BB962C8B-B14F-4D97-AF65-F5344CB8AC3E}">
        <p14:creationId xmlns:p14="http://schemas.microsoft.com/office/powerpoint/2010/main" val="133364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C5D98A-B207-0A5C-B761-D6C7C40A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anchor="ctr">
            <a:normAutofit/>
          </a:bodyPr>
          <a:lstStyle/>
          <a:p>
            <a:r>
              <a:rPr lang="pt-BR" sz="6600" dirty="0"/>
              <a:t>Modelagem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96A71F9-137A-8FB4-B79B-5FAB34036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r="7053" b="4"/>
          <a:stretch/>
        </p:blipFill>
        <p:spPr>
          <a:xfrm>
            <a:off x="432113" y="2619784"/>
            <a:ext cx="3479173" cy="3600041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8BDDFB65-37DF-2390-2107-A297F300D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r="16852" b="1"/>
          <a:stretch/>
        </p:blipFill>
        <p:spPr>
          <a:xfrm>
            <a:off x="4356405" y="2619784"/>
            <a:ext cx="3479190" cy="3600041"/>
          </a:xfrm>
          <a:prstGeom prst="rect">
            <a:avLst/>
          </a:prstGeom>
        </p:spPr>
      </p:pic>
      <p:pic>
        <p:nvPicPr>
          <p:cNvPr id="17" name="Imagem 16" descr="Diagrama&#10;&#10;Descrição gerada automaticamente">
            <a:extLst>
              <a:ext uri="{FF2B5EF4-FFF2-40B4-BE49-F238E27FC236}">
                <a16:creationId xmlns:a16="http://schemas.microsoft.com/office/drawing/2014/main" id="{6FD33863-2E93-2F7B-3EFD-1BB392FCF1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r="14877" b="-2"/>
          <a:stretch/>
        </p:blipFill>
        <p:spPr>
          <a:xfrm>
            <a:off x="8280721" y="2619784"/>
            <a:ext cx="3479157" cy="360004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3ADE1E-CAFC-5AF0-2B11-FC63607DC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4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0529B6-BF2A-4142-6544-06496CCD5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400" u="sng" dirty="0"/>
              <a:t>Vamos</a:t>
            </a:r>
            <a:r>
              <a:rPr lang="pt-BR" sz="5400" dirty="0"/>
              <a:t> para o </a:t>
            </a:r>
            <a:r>
              <a:rPr lang="pt-BR" sz="5400" dirty="0" err="1"/>
              <a:t>codigo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3623A-EF40-24DC-B2AA-D7E141D2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hlinkClick r:id="rId2"/>
              </a:rPr>
              <a:t>https://replit.com/@ArturValladares/trabalho-grafos#main.cpp</a:t>
            </a:r>
            <a:r>
              <a:rPr lang="pt-BR" dirty="0"/>
              <a:t> </a:t>
            </a:r>
          </a:p>
        </p:txBody>
      </p:sp>
      <p:pic>
        <p:nvPicPr>
          <p:cNvPr id="5" name="Picture 4" descr="Linhas de dados 101010 até o infinito">
            <a:extLst>
              <a:ext uri="{FF2B5EF4-FFF2-40B4-BE49-F238E27FC236}">
                <a16:creationId xmlns:a16="http://schemas.microsoft.com/office/drawing/2014/main" id="{54B0C547-BDDE-AA2D-1A30-C71FAD602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6" r="262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9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149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Trabalho de Grafo   Comercio exterior </vt:lpstr>
      <vt:lpstr>Por que comercio exterior?</vt:lpstr>
      <vt:lpstr>ODSs relacionadas </vt:lpstr>
      <vt:lpstr>Sobre o grafo </vt:lpstr>
      <vt:lpstr>Modelagem</vt:lpstr>
      <vt:lpstr>Vamos para o codigo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VALLADARES HERNANDEZ GIACUMMO</dc:creator>
  <cp:lastModifiedBy>ARTUR VALLADARES HERNANDEZ GIACUMMO</cp:lastModifiedBy>
  <cp:revision>9</cp:revision>
  <dcterms:created xsi:type="dcterms:W3CDTF">2023-09-28T10:37:15Z</dcterms:created>
  <dcterms:modified xsi:type="dcterms:W3CDTF">2023-10-05T11:06:17Z</dcterms:modified>
</cp:coreProperties>
</file>