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5D2F5-8FC6-489A-7190-33FD0B7CC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0B26F-F8ED-7E3D-3948-6B5CB9CF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B4757F-96A0-F48B-F6F3-45C9A015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E9D90E-D42F-78CB-E6F7-6B6AA0D2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C50AD0-A908-5F33-54A6-F27F3335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5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2F17D-3A3D-4D0E-7804-6ED90C62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C96DC5-A7EA-75C9-99F2-1D277725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7C842-790F-E093-936B-2F05AADD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C38A07-C6B7-1307-4DA1-5BEB8043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73D26-5781-B831-9A95-E65EE5FA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53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7FC8ED-911A-3612-DD3C-5268D6CD1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709FC1-C551-812D-E119-49FB5369F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ECD5DA-8A53-F902-32DA-25F51708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2739A8-9E3E-4181-9E4C-E0282B92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C172C1-F064-B4A7-07D5-06B25A28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5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38A9D-B4DA-AAC5-881C-145C51D9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31929B-55CD-1330-E7E7-00C08913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80B6C5-C671-8986-19AD-588ED25C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5DCE8D-A9EC-F03A-CCBD-B245A242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40B9BC-54FA-213D-F239-E5622455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30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F6EA8-10D4-321A-FD14-00882A45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5EA7E-34B4-42F7-7A7D-625B278E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96FB0D-F1D0-C291-F5C1-F8AF9B04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6F5265-2CA3-4687-CA22-9D92BFA9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68BC41-1A82-86CE-9FA2-B8F29AEC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29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7A588-E6F5-CC4C-4D69-416300C0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213A9-D324-8293-63EF-A9F0CE464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F29027-7167-347F-DB5A-85A95E2EA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6C0624-6688-2B7F-E463-11E88245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C3641F-AA00-6D4A-458C-E7F530E6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0122E0-7044-8742-8F43-CC713479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56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FA21A-3F23-268E-3F35-8CE184D3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055547-7A36-1F5C-3231-6747F2FEF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E869B4-53D5-7018-BE40-B9F842ACD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D7FF52-809C-9F9C-F3CF-64A3AE8D9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52B916-FF4C-2C14-DFE6-95787485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68C05D-512E-02FB-8146-08927D74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F7C325-E79B-23A9-B14F-F2200468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778F73-35A1-57D7-FB40-B830D47D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95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A0F7B-8687-FC33-37C0-F3D0FD2F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F67457-EF52-05B2-17A3-A3DEEB3F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807591-A998-2CAE-14D0-5C979F1E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77286F-5A01-5F51-88BD-97F2AAC0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45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B975CE-ECA7-4FD1-8A03-783AC249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396F12-40D9-828A-7C5B-23B775E5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342AC2-D61D-2348-17A9-A8F8337E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8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097FF-98BD-9971-08CA-DE53D717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111B1-AB56-BCFC-A13B-040E9809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55B185-DFD4-D94A-49B7-80535AD2D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C7F9BE-198C-FE67-F7F0-7E5E76C5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CD7873-65F0-A552-BDB3-3D5C492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6B1E0-F8F4-D6F0-0FB4-A84A334B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04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50FAD-D870-B2D3-F7AA-88239C04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445BB0-86B2-D04C-F2BD-EA9E44900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567AA9-ACBD-1FE0-3167-8C21DB9F8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50A18F-296D-85DF-1CCC-0977A57F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8C90-4BD1-4AA0-8EB5-F1969BBBE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735347-AFFD-8EB6-D7C4-221BD9C9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175E8F-3BF0-88E3-139A-4FDE3302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09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D4AAF8-22B2-741D-7E8E-A941FE96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7A8E20-7F6A-E4E8-858A-8B6EEF65F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0DC80C-875C-6264-9715-6A6B0C57D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98C90-4BD1-4AA0-8EB5-F1969BBBE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A6080B-C360-EACF-6C21-A84139D6D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92698A-6975-6D62-2DB9-86E21394B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C298-65B0-4943-95BD-2EB856E22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73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join/bkkqqibobn-arturvalladar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ércio Exterior: tudo o que você precisa saber para internacionalizar a  sua empresa — Amcham Brasil">
            <a:extLst>
              <a:ext uri="{FF2B5EF4-FFF2-40B4-BE49-F238E27FC236}">
                <a16:creationId xmlns:a16="http://schemas.microsoft.com/office/drawing/2014/main" id="{16D79F57-75D9-C453-1DB4-58FCE15B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8" y="1343608"/>
            <a:ext cx="5464811" cy="30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3C1197A-F490-8F08-0BF8-243AA36062BA}"/>
              </a:ext>
            </a:extLst>
          </p:cNvPr>
          <p:cNvSpPr txBox="1"/>
          <p:nvPr/>
        </p:nvSpPr>
        <p:spPr>
          <a:xfrm>
            <a:off x="7259216" y="1343608"/>
            <a:ext cx="4102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Trabalho de Grafo </a:t>
            </a:r>
          </a:p>
          <a:p>
            <a:endParaRPr lang="pt-BR" sz="4000" b="1" dirty="0"/>
          </a:p>
          <a:p>
            <a:r>
              <a:rPr lang="pt-BR" sz="4000" b="1" dirty="0"/>
              <a:t>Comercio exterior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C69D2D-B5C7-5B8B-4D75-565C5B4D72C0}"/>
              </a:ext>
            </a:extLst>
          </p:cNvPr>
          <p:cNvSpPr txBox="1"/>
          <p:nvPr/>
        </p:nvSpPr>
        <p:spPr>
          <a:xfrm>
            <a:off x="4730620" y="-979716"/>
            <a:ext cx="6120882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0" dirty="0"/>
              <a:t>|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015C94-971A-EBD5-F4E4-AF36F3F74AB3}"/>
              </a:ext>
            </a:extLst>
          </p:cNvPr>
          <p:cNvSpPr txBox="1"/>
          <p:nvPr/>
        </p:nvSpPr>
        <p:spPr>
          <a:xfrm>
            <a:off x="7392457" y="3785710"/>
            <a:ext cx="383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Artur Valladares Hernandez </a:t>
            </a:r>
            <a:r>
              <a:rPr lang="pt-BR" dirty="0" err="1"/>
              <a:t>Giacummo</a:t>
            </a:r>
            <a:endParaRPr lang="pt-BR" dirty="0"/>
          </a:p>
          <a:p>
            <a:r>
              <a:rPr lang="pt-BR" dirty="0"/>
              <a:t>Mateus Yoon</a:t>
            </a:r>
          </a:p>
        </p:txBody>
      </p:sp>
    </p:spTree>
    <p:extLst>
      <p:ext uri="{BB962C8B-B14F-4D97-AF65-F5344CB8AC3E}">
        <p14:creationId xmlns:p14="http://schemas.microsoft.com/office/powerpoint/2010/main" val="41265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45837-489D-5A41-499A-7EA17D0F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comercio exterior?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804C7-A5F3-07C0-646B-D33E0629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Entender melhor a situação econômica do país</a:t>
            </a:r>
          </a:p>
          <a:p>
            <a:r>
              <a:rPr lang="pt-BR" dirty="0"/>
              <a:t>Facilidade em achar informações</a:t>
            </a:r>
          </a:p>
          <a:p>
            <a:r>
              <a:rPr lang="pt-BR" dirty="0"/>
              <a:t>Relacionamento com ODS</a:t>
            </a:r>
          </a:p>
          <a:p>
            <a:r>
              <a:rPr lang="pt-BR" dirty="0"/>
              <a:t>Descobrir países com os quais o Brasil se relaciona economicamente</a:t>
            </a:r>
          </a:p>
        </p:txBody>
      </p:sp>
    </p:spTree>
    <p:extLst>
      <p:ext uri="{BB962C8B-B14F-4D97-AF65-F5344CB8AC3E}">
        <p14:creationId xmlns:p14="http://schemas.microsoft.com/office/powerpoint/2010/main" val="226402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45837-489D-5A41-499A-7EA17D0F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grafo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804C7-A5F3-07C0-646B-D33E0629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Grafo direcionado com peso nas arestas</a:t>
            </a:r>
          </a:p>
          <a:p>
            <a:r>
              <a:rPr lang="pt-BR" dirty="0"/>
              <a:t>Mostrar importações e exportações do Brasil com os outros países </a:t>
            </a:r>
          </a:p>
          <a:p>
            <a:r>
              <a:rPr lang="pt-BR" dirty="0"/>
              <a:t>Se usasse não direcionado seria apenas o balanço econômico</a:t>
            </a:r>
          </a:p>
          <a:p>
            <a:r>
              <a:rPr lang="pt-BR" dirty="0"/>
              <a:t>60 vértices</a:t>
            </a:r>
          </a:p>
          <a:p>
            <a:r>
              <a:rPr lang="pt-BR" dirty="0"/>
              <a:t>118 arestas</a:t>
            </a:r>
          </a:p>
        </p:txBody>
      </p:sp>
    </p:spTree>
    <p:extLst>
      <p:ext uri="{BB962C8B-B14F-4D97-AF65-F5344CB8AC3E}">
        <p14:creationId xmlns:p14="http://schemas.microsoft.com/office/powerpoint/2010/main" val="133364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5D98A-B207-0A5C-B761-D6C7C40AC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79662"/>
            <a:ext cx="9144000" cy="2387600"/>
          </a:xfrm>
        </p:spPr>
        <p:txBody>
          <a:bodyPr/>
          <a:lstStyle/>
          <a:p>
            <a:r>
              <a:rPr lang="pt-BR" dirty="0"/>
              <a:t>Modelagem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13ADE1E-CAFC-5AF0-2B11-FC63607DCF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67ABEB6-6AAA-FF5B-8764-7A6D54835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08" y="1373124"/>
            <a:ext cx="7216942" cy="548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45837-489D-5A41-499A-7EA17D0F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ODSs</a:t>
            </a:r>
            <a:r>
              <a:rPr lang="pt-BR" dirty="0"/>
              <a:t> relacionadas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804C7-A5F3-07C0-646B-D33E0629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ODS 1 - Erradicação da Pobreza</a:t>
            </a:r>
          </a:p>
          <a:p>
            <a:r>
              <a:rPr lang="pt-BR" dirty="0"/>
              <a:t>ODS 8 - Trabalho Decente e Crescimento Econômico</a:t>
            </a:r>
          </a:p>
          <a:p>
            <a:r>
              <a:rPr lang="pt-BR" dirty="0"/>
              <a:t>ODS 9 - Indústria, Inovação e Infraestrutura</a:t>
            </a:r>
          </a:p>
          <a:p>
            <a:r>
              <a:rPr lang="pt-BR" dirty="0"/>
              <a:t>ODS 12 - Consumo e Produção Responsáveis</a:t>
            </a:r>
          </a:p>
          <a:p>
            <a:r>
              <a:rPr lang="pt-BR" dirty="0"/>
              <a:t>ODS 17 - Parcerias para as Metas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0D5F86-1523-3B73-A6E4-766B4DD7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481" y="3911600"/>
            <a:ext cx="544336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529B6-BF2A-4142-6544-06496CCD5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Vamos para o </a:t>
            </a:r>
            <a:r>
              <a:rPr lang="pt-BR" dirty="0" err="1"/>
              <a:t>codigo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3623A-EF40-24DC-B2AA-D7E141D27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https://replit.com/join/bkkqqibobn-arturvalladares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1619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Por que comercio exterior?</vt:lpstr>
      <vt:lpstr>Sobre o grafo </vt:lpstr>
      <vt:lpstr>Modelagem</vt:lpstr>
      <vt:lpstr>ODSs relacionadas </vt:lpstr>
      <vt:lpstr>Vamos para o codigo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ARTUR VALLADARES HERNANDEZ GIACUMMO</dc:creator>
  <cp:lastModifiedBy>ARTUR VALLADARES HERNANDEZ GIACUMMO</cp:lastModifiedBy>
  <cp:revision>1</cp:revision>
  <dcterms:created xsi:type="dcterms:W3CDTF">2023-09-28T10:37:15Z</dcterms:created>
  <dcterms:modified xsi:type="dcterms:W3CDTF">2023-09-28T10:49:21Z</dcterms:modified>
</cp:coreProperties>
</file>