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12"/>
  </p:notesMasterIdLst>
  <p:sldIdLst>
    <p:sldId id="256" r:id="rId2"/>
    <p:sldId id="258" r:id="rId3"/>
    <p:sldId id="257" r:id="rId4"/>
    <p:sldId id="261" r:id="rId5"/>
    <p:sldId id="263" r:id="rId6"/>
    <p:sldId id="259" r:id="rId7"/>
    <p:sldId id="265" r:id="rId8"/>
    <p:sldId id="260" r:id="rId9"/>
    <p:sldId id="264"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6404" autoAdjust="0"/>
  </p:normalViewPr>
  <p:slideViewPr>
    <p:cSldViewPr>
      <p:cViewPr varScale="1">
        <p:scale>
          <a:sx n="70" d="100"/>
          <a:sy n="70" d="100"/>
        </p:scale>
        <p:origin x="-157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4/11/2009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he has practical experience applying Domain Driven Design using .Net technologies and is very interested in various methods and techniques of improving software quality through simple and maintainable solutions. His focus is to turn modern tools and technologies into software building blocks that align with well known discovered principles.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Who’ve read…?</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dirty="0" smtClean="0"/>
              <a:t>What is DDD?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381000" y="2052935"/>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5867400" y="2052935"/>
            <a:ext cx="2438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895600" y="2281535"/>
            <a:ext cx="29718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How we bring them together?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58674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TotalTime>
  <Words>448</Words>
  <Application>Microsoft Office PowerPoint</Application>
  <PresentationFormat>On-screen Show (4:3)</PresentationFormat>
  <Paragraphs>39</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Domain-driven design from theory to practice</vt:lpstr>
      <vt:lpstr>Who’ve read…?</vt:lpstr>
      <vt:lpstr>Why DDD nowadays?</vt:lpstr>
      <vt:lpstr>What is DDD?</vt:lpstr>
      <vt:lpstr> Complexity of most software projects is understanding the business domain and not a technical one.</vt:lpstr>
      <vt:lpstr>They are two different worlds!</vt:lpstr>
      <vt:lpstr>A: How we bring them together?</vt:lpstr>
      <vt:lpstr>We need common view and language!</vt:lpstr>
      <vt:lpstr>Domain - particular field of knowledge</vt:lpstr>
      <vt:lpstr>Slide 10</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Thinstall</cp:lastModifiedBy>
  <cp:revision>97</cp:revision>
  <dcterms:created xsi:type="dcterms:W3CDTF">2009-04-10T08:31:11Z</dcterms:created>
  <dcterms:modified xsi:type="dcterms:W3CDTF">2009-04-11T09:25:39Z</dcterms:modified>
</cp:coreProperties>
</file>