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12"/>
  </p:notesMasterIdLst>
  <p:sldIdLst>
    <p:sldId id="256" r:id="rId2"/>
    <p:sldId id="258" r:id="rId3"/>
    <p:sldId id="257" r:id="rId4"/>
    <p:sldId id="261" r:id="rId5"/>
    <p:sldId id="263" r:id="rId6"/>
    <p:sldId id="259" r:id="rId7"/>
    <p:sldId id="265" r:id="rId8"/>
    <p:sldId id="260" r:id="rId9"/>
    <p:sldId id="264"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70" d="100"/>
          <a:sy n="70" d="100"/>
        </p:scale>
        <p:origin x="-15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4/11/2009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a:t>
            </a:r>
            <a:r>
              <a:rPr lang="en-U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a:t>
            </a:r>
            <a:r>
              <a:rPr lang="en-US" dirty="0" smtClean="0"/>
              <a:t>  of  the </a:t>
            </a:r>
            <a:r>
              <a:rPr lang="en-US" dirty="0" smtClean="0"/>
              <a:t>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a:t>
            </a:r>
            <a:r>
              <a:rPr lang="en-US" dirty="0" smtClean="0"/>
              <a:t>communication  ,…  Instead </a:t>
            </a:r>
            <a:r>
              <a:rPr lang="en-US" dirty="0" smtClean="0"/>
              <a:t>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sp>
        <p:nvSpPr>
          <p:cNvPr id="3" name="Content Placeholder 2"/>
          <p:cNvSpPr>
            <a:spLocks noGrp="1"/>
          </p:cNvSpPr>
          <p:nvPr>
            <p:ph idx="1"/>
          </p:nvPr>
        </p:nvSpPr>
        <p:spPr/>
        <p:txBody>
          <a:bodyPr/>
          <a:lstStyle/>
          <a:p>
            <a:r>
              <a:rPr lang="en-US" dirty="0" smtClean="0"/>
              <a:t>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What is DDD?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381000" y="2052935"/>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5867400" y="2052935"/>
            <a:ext cx="2438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895600" y="2281535"/>
            <a:ext cx="29718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How we bring them together?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58674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TotalTime>
  <Words>451</Words>
  <Application>Microsoft Office PowerPoint</Application>
  <PresentationFormat>Экран (4:3)</PresentationFormat>
  <Paragraphs>42</Paragraphs>
  <Slides>10</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Domain-driven design from theory to practice</vt:lpstr>
      <vt:lpstr>Who’ve read…?</vt:lpstr>
      <vt:lpstr>Why DDD nowadays?</vt:lpstr>
      <vt:lpstr>What is DDD?</vt:lpstr>
      <vt:lpstr> Complexity of most software projects is understanding the business domain and not a technical one.</vt:lpstr>
      <vt:lpstr>They are two different worlds!</vt:lpstr>
      <vt:lpstr>A: How we bring them together?</vt:lpstr>
      <vt:lpstr>We need common view and language!</vt:lpstr>
      <vt:lpstr>Domain - particular field of knowledge</vt:lpstr>
      <vt:lpstr>1</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101</cp:revision>
  <dcterms:created xsi:type="dcterms:W3CDTF">2009-04-10T08:31:11Z</dcterms:created>
  <dcterms:modified xsi:type="dcterms:W3CDTF">2009-04-11T20:29:50Z</dcterms:modified>
</cp:coreProperties>
</file>