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5/10/2009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endParaRPr lang="en-US" baseline="0" dirty="0" smtClean="0"/>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a:t>
            </a:r>
            <a:r>
              <a:rPr lang="en-US" baseline="0" dirty="0" smtClean="0"/>
              <a:t>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incompatibila</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r>
              <a:rPr lang="en-US" b="1" i="0" baseline="0" dirty="0" err="1" smtClean="0"/>
              <a:t>antipatern</a:t>
            </a:r>
            <a:r>
              <a:rPr lang="en-US" b="1" i="0" baseline="0" dirty="0" smtClean="0"/>
              <a:t>.</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a:t>
            </a:r>
            <a:r>
              <a:rPr lang="en-US" b="1" i="0" baseline="0" dirty="0" smtClean="0"/>
              <a:t>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a:t>
            </a:r>
            <a:r>
              <a:rPr lang="en-US" b="0" i="0" baseline="0" dirty="0" smtClean="0"/>
              <a:t>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a:t>
            </a:r>
            <a:r>
              <a:rPr lang="en-US" baseline="0" dirty="0" smtClean="0"/>
              <a:t>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a:t>
            </a:r>
            <a:r>
              <a:rPr lang="en-US" baseline="0" dirty="0" smtClean="0"/>
              <a:t>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additive="base">
                                        <p:cTn id="85" dur="500" fill="hold"/>
                                        <p:tgtEl>
                                          <p:spTgt spid="40"/>
                                        </p:tgtEl>
                                        <p:attrNameLst>
                                          <p:attrName>ppt_x</p:attrName>
                                        </p:attrNameLst>
                                      </p:cBhvr>
                                      <p:tavLst>
                                        <p:tav tm="0">
                                          <p:val>
                                            <p:strVal val="#ppt_x"/>
                                          </p:val>
                                        </p:tav>
                                        <p:tav tm="100000">
                                          <p:val>
                                            <p:strVal val="#ppt_x"/>
                                          </p:val>
                                        </p:tav>
                                      </p:tavLst>
                                    </p:anim>
                                    <p:anim calcmode="lin" valueType="num">
                                      <p:cBhvr additive="base">
                                        <p:cTn id="86" dur="500" fill="hold"/>
                                        <p:tgtEl>
                                          <p:spTgt spid="4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anim calcmode="lin" valueType="num">
                                      <p:cBhvr additive="base">
                                        <p:cTn id="93" dur="500" fill="hold"/>
                                        <p:tgtEl>
                                          <p:spTgt spid="78"/>
                                        </p:tgtEl>
                                        <p:attrNameLst>
                                          <p:attrName>ppt_x</p:attrName>
                                        </p:attrNameLst>
                                      </p:cBhvr>
                                      <p:tavLst>
                                        <p:tav tm="0">
                                          <p:val>
                                            <p:strVal val="#ppt_x"/>
                                          </p:val>
                                        </p:tav>
                                        <p:tav tm="100000">
                                          <p:val>
                                            <p:strVal val="#ppt_x"/>
                                          </p:val>
                                        </p:tav>
                                      </p:tavLst>
                                    </p:anim>
                                    <p:anim calcmode="lin" valueType="num">
                                      <p:cBhvr additive="base">
                                        <p:cTn id="94" dur="500" fill="hold"/>
                                        <p:tgtEl>
                                          <p:spTgt spid="7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ppt_x"/>
                                          </p:val>
                                        </p:tav>
                                        <p:tav tm="100000">
                                          <p:val>
                                            <p:strVal val="#ppt_x"/>
                                          </p:val>
                                        </p:tav>
                                      </p:tavLst>
                                    </p:anim>
                                    <p:anim calcmode="lin" valueType="num">
                                      <p:cBhvr additive="base">
                                        <p:cTn id="98" dur="500" fill="hold"/>
                                        <p:tgtEl>
                                          <p:spTgt spid="5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additive="base">
                                        <p:cTn id="101" dur="500" fill="hold"/>
                                        <p:tgtEl>
                                          <p:spTgt spid="47"/>
                                        </p:tgtEl>
                                        <p:attrNameLst>
                                          <p:attrName>ppt_x</p:attrName>
                                        </p:attrNameLst>
                                      </p:cBhvr>
                                      <p:tavLst>
                                        <p:tav tm="0">
                                          <p:val>
                                            <p:strVal val="#ppt_x"/>
                                          </p:val>
                                        </p:tav>
                                        <p:tav tm="100000">
                                          <p:val>
                                            <p:strVal val="#ppt_x"/>
                                          </p:val>
                                        </p:tav>
                                      </p:tavLst>
                                    </p:anim>
                                    <p:anim calcmode="lin" valueType="num">
                                      <p:cBhvr additive="base">
                                        <p:cTn id="102" dur="500" fill="hold"/>
                                        <p:tgtEl>
                                          <p:spTgt spid="4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2"/>
                                        </p:tgtEl>
                                        <p:attrNameLst>
                                          <p:attrName>style.visibility</p:attrName>
                                        </p:attrNameLst>
                                      </p:cBhvr>
                                      <p:to>
                                        <p:strVal val="visible"/>
                                      </p:to>
                                    </p:set>
                                    <p:anim calcmode="lin" valueType="num">
                                      <p:cBhvr additive="base">
                                        <p:cTn id="105" dur="500" fill="hold"/>
                                        <p:tgtEl>
                                          <p:spTgt spid="72"/>
                                        </p:tgtEl>
                                        <p:attrNameLst>
                                          <p:attrName>ppt_x</p:attrName>
                                        </p:attrNameLst>
                                      </p:cBhvr>
                                      <p:tavLst>
                                        <p:tav tm="0">
                                          <p:val>
                                            <p:strVal val="#ppt_x"/>
                                          </p:val>
                                        </p:tav>
                                        <p:tav tm="100000">
                                          <p:val>
                                            <p:strVal val="#ppt_x"/>
                                          </p:val>
                                        </p:tav>
                                      </p:tavLst>
                                    </p:anim>
                                    <p:anim calcmode="lin" valueType="num">
                                      <p:cBhvr additive="base">
                                        <p:cTn id="106" dur="500" fill="hold"/>
                                        <p:tgtEl>
                                          <p:spTgt spid="7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anim calcmode="lin" valueType="num">
                                      <p:cBhvr additive="base">
                                        <p:cTn id="109" dur="500" fill="hold"/>
                                        <p:tgtEl>
                                          <p:spTgt spid="77"/>
                                        </p:tgtEl>
                                        <p:attrNameLst>
                                          <p:attrName>ppt_x</p:attrName>
                                        </p:attrNameLst>
                                      </p:cBhvr>
                                      <p:tavLst>
                                        <p:tav tm="0">
                                          <p:val>
                                            <p:strVal val="#ppt_x"/>
                                          </p:val>
                                        </p:tav>
                                        <p:tav tm="100000">
                                          <p:val>
                                            <p:strVal val="#ppt_x"/>
                                          </p:val>
                                        </p:tav>
                                      </p:tavLst>
                                    </p:anim>
                                    <p:anim calcmode="lin" valueType="num">
                                      <p:cBhvr additive="base">
                                        <p:cTn id="110" dur="500" fill="hold"/>
                                        <p:tgtEl>
                                          <p:spTgt spid="7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additive="base">
                                        <p:cTn id="113" dur="500" fill="hold"/>
                                        <p:tgtEl>
                                          <p:spTgt spid="37"/>
                                        </p:tgtEl>
                                        <p:attrNameLst>
                                          <p:attrName>ppt_x</p:attrName>
                                        </p:attrNameLst>
                                      </p:cBhvr>
                                      <p:tavLst>
                                        <p:tav tm="0">
                                          <p:val>
                                            <p:strVal val="#ppt_x"/>
                                          </p:val>
                                        </p:tav>
                                        <p:tav tm="100000">
                                          <p:val>
                                            <p:strVal val="#ppt_x"/>
                                          </p:val>
                                        </p:tav>
                                      </p:tavLst>
                                    </p:anim>
                                    <p:anim calcmode="lin" valueType="num">
                                      <p:cBhvr additive="base">
                                        <p:cTn id="1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6"/>
                                        </p:tgtEl>
                                        <p:attrNameLst>
                                          <p:attrName>style.visibility</p:attrName>
                                        </p:attrNameLst>
                                      </p:cBhvr>
                                      <p:to>
                                        <p:strVal val="visible"/>
                                      </p:to>
                                    </p:set>
                                    <p:anim calcmode="lin" valueType="num">
                                      <p:cBhvr additive="base">
                                        <p:cTn id="119" dur="500" fill="hold"/>
                                        <p:tgtEl>
                                          <p:spTgt spid="16"/>
                                        </p:tgtEl>
                                        <p:attrNameLst>
                                          <p:attrName>ppt_x</p:attrName>
                                        </p:attrNameLst>
                                      </p:cBhvr>
                                      <p:tavLst>
                                        <p:tav tm="0">
                                          <p:val>
                                            <p:strVal val="#ppt_x"/>
                                          </p:val>
                                        </p:tav>
                                        <p:tav tm="100000">
                                          <p:val>
                                            <p:strVal val="#ppt_x"/>
                                          </p:val>
                                        </p:tav>
                                      </p:tavLst>
                                    </p:anim>
                                    <p:anim calcmode="lin" valueType="num">
                                      <p:cBhvr additive="base">
                                        <p:cTn id="120" dur="500" fill="hold"/>
                                        <p:tgtEl>
                                          <p:spTgt spid="1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anim calcmode="lin" valueType="num">
                                      <p:cBhvr additive="base">
                                        <p:cTn id="127" dur="500" fill="hold"/>
                                        <p:tgtEl>
                                          <p:spTgt spid="55"/>
                                        </p:tgtEl>
                                        <p:attrNameLst>
                                          <p:attrName>ppt_x</p:attrName>
                                        </p:attrNameLst>
                                      </p:cBhvr>
                                      <p:tavLst>
                                        <p:tav tm="0">
                                          <p:val>
                                            <p:strVal val="#ppt_x"/>
                                          </p:val>
                                        </p:tav>
                                        <p:tav tm="100000">
                                          <p:val>
                                            <p:strVal val="#ppt_x"/>
                                          </p:val>
                                        </p:tav>
                                      </p:tavLst>
                                    </p:anim>
                                    <p:anim calcmode="lin" valueType="num">
                                      <p:cBhvr additive="base">
                                        <p:cTn id="128" dur="500" fill="hold"/>
                                        <p:tgtEl>
                                          <p:spTgt spid="5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anim calcmode="lin" valueType="num">
                                      <p:cBhvr additive="base">
                                        <p:cTn id="131" dur="500" fill="hold"/>
                                        <p:tgtEl>
                                          <p:spTgt spid="74"/>
                                        </p:tgtEl>
                                        <p:attrNameLst>
                                          <p:attrName>ppt_x</p:attrName>
                                        </p:attrNameLst>
                                      </p:cBhvr>
                                      <p:tavLst>
                                        <p:tav tm="0">
                                          <p:val>
                                            <p:strVal val="#ppt_x"/>
                                          </p:val>
                                        </p:tav>
                                        <p:tav tm="100000">
                                          <p:val>
                                            <p:strVal val="#ppt_x"/>
                                          </p:val>
                                        </p:tav>
                                      </p:tavLst>
                                    </p:anim>
                                    <p:anim calcmode="lin" valueType="num">
                                      <p:cBhvr additive="base">
                                        <p:cTn id="132" dur="500" fill="hold"/>
                                        <p:tgtEl>
                                          <p:spTgt spid="7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anim calcmode="lin" valueType="num">
                                      <p:cBhvr additive="base">
                                        <p:cTn id="135" dur="500" fill="hold"/>
                                        <p:tgtEl>
                                          <p:spTgt spid="76"/>
                                        </p:tgtEl>
                                        <p:attrNameLst>
                                          <p:attrName>ppt_x</p:attrName>
                                        </p:attrNameLst>
                                      </p:cBhvr>
                                      <p:tavLst>
                                        <p:tav tm="0">
                                          <p:val>
                                            <p:strVal val="#ppt_x"/>
                                          </p:val>
                                        </p:tav>
                                        <p:tav tm="100000">
                                          <p:val>
                                            <p:strVal val="#ppt_x"/>
                                          </p:val>
                                        </p:tav>
                                      </p:tavLst>
                                    </p:anim>
                                    <p:anim calcmode="lin" valueType="num">
                                      <p:cBhvr additive="base">
                                        <p:cTn id="136" dur="500" fill="hold"/>
                                        <p:tgtEl>
                                          <p:spTgt spid="76"/>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ppt_x"/>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5"/>
                                        </p:tgtEl>
                                        <p:attrNameLst>
                                          <p:attrName>style.visibility</p:attrName>
                                        </p:attrNameLst>
                                      </p:cBhvr>
                                      <p:to>
                                        <p:strVal val="visible"/>
                                      </p:to>
                                    </p:set>
                                    <p:anim calcmode="lin" valueType="num">
                                      <p:cBhvr additive="base">
                                        <p:cTn id="143" dur="500" fill="hold"/>
                                        <p:tgtEl>
                                          <p:spTgt spid="75"/>
                                        </p:tgtEl>
                                        <p:attrNameLst>
                                          <p:attrName>ppt_x</p:attrName>
                                        </p:attrNameLst>
                                      </p:cBhvr>
                                      <p:tavLst>
                                        <p:tav tm="0">
                                          <p:val>
                                            <p:strVal val="#ppt_x"/>
                                          </p:val>
                                        </p:tav>
                                        <p:tav tm="100000">
                                          <p:val>
                                            <p:strVal val="#ppt_x"/>
                                          </p:val>
                                        </p:tav>
                                      </p:tavLst>
                                    </p:anim>
                                    <p:anim calcmode="lin" valueType="num">
                                      <p:cBhvr additive="base">
                                        <p:cTn id="14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4"/>
                                        </p:tgtEl>
                                        <p:attrNameLst>
                                          <p:attrName>style.visibility</p:attrName>
                                        </p:attrNameLst>
                                      </p:cBhvr>
                                      <p:to>
                                        <p:strVal val="visible"/>
                                      </p:to>
                                    </p:set>
                                    <p:anim calcmode="lin" valueType="num">
                                      <p:cBhvr additive="base">
                                        <p:cTn id="149" dur="500" fill="hold"/>
                                        <p:tgtEl>
                                          <p:spTgt spid="14"/>
                                        </p:tgtEl>
                                        <p:attrNameLst>
                                          <p:attrName>ppt_x</p:attrName>
                                        </p:attrNameLst>
                                      </p:cBhvr>
                                      <p:tavLst>
                                        <p:tav tm="0">
                                          <p:val>
                                            <p:strVal val="#ppt_x"/>
                                          </p:val>
                                        </p:tav>
                                        <p:tav tm="100000">
                                          <p:val>
                                            <p:strVal val="#ppt_x"/>
                                          </p:val>
                                        </p:tav>
                                      </p:tavLst>
                                    </p:anim>
                                    <p:anim calcmode="lin" valueType="num">
                                      <p:cBhvr additive="base">
                                        <p:cTn id="150" dur="500" fill="hold"/>
                                        <p:tgtEl>
                                          <p:spTgt spid="1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anim calcmode="lin" valueType="num">
                                      <p:cBhvr additive="base">
                                        <p:cTn id="153" dur="500" fill="hold"/>
                                        <p:tgtEl>
                                          <p:spTgt spid="70"/>
                                        </p:tgtEl>
                                        <p:attrNameLst>
                                          <p:attrName>ppt_x</p:attrName>
                                        </p:attrNameLst>
                                      </p:cBhvr>
                                      <p:tavLst>
                                        <p:tav tm="0">
                                          <p:val>
                                            <p:strVal val="#ppt_x"/>
                                          </p:val>
                                        </p:tav>
                                        <p:tav tm="100000">
                                          <p:val>
                                            <p:strVal val="#ppt_x"/>
                                          </p:val>
                                        </p:tav>
                                      </p:tavLst>
                                    </p:anim>
                                    <p:anim calcmode="lin" valueType="num">
                                      <p:cBhvr additive="base">
                                        <p:cTn id="154" dur="500" fill="hold"/>
                                        <p:tgtEl>
                                          <p:spTgt spid="70"/>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35"/>
                                        </p:tgtEl>
                                        <p:attrNameLst>
                                          <p:attrName>style.visibility</p:attrName>
                                        </p:attrNameLst>
                                      </p:cBhvr>
                                      <p:to>
                                        <p:strVal val="visible"/>
                                      </p:to>
                                    </p:set>
                                    <p:anim calcmode="lin" valueType="num">
                                      <p:cBhvr additive="base">
                                        <p:cTn id="157" dur="500" fill="hold"/>
                                        <p:tgtEl>
                                          <p:spTgt spid="35"/>
                                        </p:tgtEl>
                                        <p:attrNameLst>
                                          <p:attrName>ppt_x</p:attrName>
                                        </p:attrNameLst>
                                      </p:cBhvr>
                                      <p:tavLst>
                                        <p:tav tm="0">
                                          <p:val>
                                            <p:strVal val="#ppt_x"/>
                                          </p:val>
                                        </p:tav>
                                        <p:tav tm="100000">
                                          <p:val>
                                            <p:strVal val="#ppt_x"/>
                                          </p:val>
                                        </p:tav>
                                      </p:tavLst>
                                    </p:anim>
                                    <p:anim calcmode="lin" valueType="num">
                                      <p:cBhvr additive="base">
                                        <p:cTn id="158" dur="500" fill="hold"/>
                                        <p:tgtEl>
                                          <p:spTgt spid="35"/>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63"/>
                                        </p:tgtEl>
                                        <p:attrNameLst>
                                          <p:attrName>style.visibility</p:attrName>
                                        </p:attrNameLst>
                                      </p:cBhvr>
                                      <p:to>
                                        <p:strVal val="visible"/>
                                      </p:to>
                                    </p:set>
                                    <p:anim calcmode="lin" valueType="num">
                                      <p:cBhvr additive="base">
                                        <p:cTn id="161" dur="500" fill="hold"/>
                                        <p:tgtEl>
                                          <p:spTgt spid="63"/>
                                        </p:tgtEl>
                                        <p:attrNameLst>
                                          <p:attrName>ppt_x</p:attrName>
                                        </p:attrNameLst>
                                      </p:cBhvr>
                                      <p:tavLst>
                                        <p:tav tm="0">
                                          <p:val>
                                            <p:strVal val="#ppt_x"/>
                                          </p:val>
                                        </p:tav>
                                        <p:tav tm="100000">
                                          <p:val>
                                            <p:strVal val="#ppt_x"/>
                                          </p:val>
                                        </p:tav>
                                      </p:tavLst>
                                    </p:anim>
                                    <p:anim calcmode="lin" valueType="num">
                                      <p:cBhvr additive="base">
                                        <p:cTn id="162" dur="500" fill="hold"/>
                                        <p:tgtEl>
                                          <p:spTgt spid="6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anim calcmode="lin" valueType="num">
                                      <p:cBhvr additive="base">
                                        <p:cTn id="165" dur="500" fill="hold"/>
                                        <p:tgtEl>
                                          <p:spTgt spid="71"/>
                                        </p:tgtEl>
                                        <p:attrNameLst>
                                          <p:attrName>ppt_x</p:attrName>
                                        </p:attrNameLst>
                                      </p:cBhvr>
                                      <p:tavLst>
                                        <p:tav tm="0">
                                          <p:val>
                                            <p:strVal val="#ppt_x"/>
                                          </p:val>
                                        </p:tav>
                                        <p:tav tm="100000">
                                          <p:val>
                                            <p:strVal val="#ppt_x"/>
                                          </p:val>
                                        </p:tav>
                                      </p:tavLst>
                                    </p:anim>
                                    <p:anim calcmode="lin" valueType="num">
                                      <p:cBhvr additive="base">
                                        <p:cTn id="16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8924</TotalTime>
  <Words>6746</Words>
  <Application>Microsoft Office PowerPoint</Application>
  <PresentationFormat>Экран (4:3)</PresentationFormat>
  <Paragraphs>954</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2265</cp:revision>
  <dcterms:created xsi:type="dcterms:W3CDTF">2009-04-10T08:31:11Z</dcterms:created>
  <dcterms:modified xsi:type="dcterms:W3CDTF">2009-05-10T19:28:29Z</dcterms:modified>
</cp:coreProperties>
</file>