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diagrams/quickStyle17.xml" ContentType="application/vnd.openxmlformats-officedocument.drawingml.diagramStyl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quickStyle24.xml" ContentType="application/vnd.openxmlformats-officedocument.drawingml.diagramStyl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layout13.xml" ContentType="application/vnd.openxmlformats-officedocument.drawingml.diagramLayout+xml"/>
  <Override PartName="/ppt/diagrams/quickStyle20.xml" ContentType="application/vnd.openxmlformats-officedocument.drawingml.diagramStyle+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colors16.xml" ContentType="application/vnd.openxmlformats-officedocument.drawingml.diagramColors+xml"/>
  <Override PartName="/ppt/diagrams/data18.xml" ContentType="application/vnd.openxmlformats-officedocument.drawingml.diagramData+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diagrams/colors12.xml" ContentType="application/vnd.openxmlformats-officedocument.drawingml.diagramColors+xml"/>
  <Override PartName="/ppt/diagrams/layout20.xml" ContentType="application/vnd.openxmlformats-officedocument.drawingml.diagramLayout+xml"/>
  <Override PartName="/ppt/diagrams/colors23.xml" ContentType="application/vnd.openxmlformats-officedocument.drawingml.diagramColors+xml"/>
  <Override PartName="/ppt/diagrams/data25.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18.xml" ContentType="application/vnd.openxmlformats-officedocument.drawingml.diagramLayout+xml"/>
  <Override PartName="/ppt/diagrams/quickStyle25.xml" ContentType="application/vnd.openxmlformats-officedocument.drawingml.diagramStyl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layout25.xml" ContentType="application/vnd.openxmlformats-officedocument.drawingml.diagramLayout+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diagrams/colors20.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notesSlides/notesSlide6.xml" ContentType="application/vnd.openxmlformats-officedocument.presentationml.notesSlide+xml"/>
  <Override PartName="/ppt/diagrams/layout23.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1"/>
  </p:notesMasterIdLst>
  <p:sldIdLst>
    <p:sldId id="256" r:id="rId2"/>
    <p:sldId id="258" r:id="rId3"/>
    <p:sldId id="257" r:id="rId4"/>
    <p:sldId id="277" r:id="rId5"/>
    <p:sldId id="278" r:id="rId6"/>
    <p:sldId id="264" r:id="rId7"/>
    <p:sldId id="263" r:id="rId8"/>
    <p:sldId id="269" r:id="rId9"/>
    <p:sldId id="267" r:id="rId10"/>
    <p:sldId id="268" r:id="rId11"/>
    <p:sldId id="266" r:id="rId12"/>
    <p:sldId id="259" r:id="rId13"/>
    <p:sldId id="260" r:id="rId14"/>
    <p:sldId id="272" r:id="rId15"/>
    <p:sldId id="273" r:id="rId16"/>
    <p:sldId id="276" r:id="rId17"/>
    <p:sldId id="274" r:id="rId18"/>
    <p:sldId id="275"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286" autoAdjust="0"/>
  </p:normalViewPr>
  <p:slideViewPr>
    <p:cSldViewPr>
      <p:cViewPr>
        <p:scale>
          <a:sx n="100" d="100"/>
          <a:sy n="100" d="100"/>
        </p:scale>
        <p:origin x="-300" y="-4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a:t>
          </a:r>
          <a:r>
            <a:rPr lang="en-US" dirty="0" smtClean="0"/>
            <a:t>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a:t>
          </a:r>
          <a:r>
            <a:rPr lang="en-US" dirty="0" smtClean="0"/>
            <a:t>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a:t>
          </a:r>
          <a:r>
            <a:rPr lang="en-US" dirty="0" smtClean="0"/>
            <a:t>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DA6B0276-3279-41A9-B3D3-11E82D6245E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3D7DE86-7597-4236-8A67-F081A8112FF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186BABBB-D5F1-42BD-AA7F-693E3C20E704}" type="presOf" srcId="{8AF5EB9F-3D83-4DE7-AC8D-B21F9583881A}" destId="{7DAE016E-B7E3-4053-95E4-1DBDE70559DB}" srcOrd="0" destOrd="0" presId="urn:microsoft.com/office/officeart/2005/8/layout/hList1"/>
    <dgm:cxn modelId="{975726FE-903F-42CF-8418-5F279D9F1AD3}"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a:t>
          </a:r>
          <a:r>
            <a:rPr lang="en-US" dirty="0" smtClean="0"/>
            <a:t>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a:t>
          </a:r>
          <a:r>
            <a:rPr lang="en-US" dirty="0" smtClean="0"/>
            <a:t>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a:t>
          </a:r>
          <a:r>
            <a:rPr lang="en-US" dirty="0" smtClean="0"/>
            <a:t>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A575B0D0-8E09-4065-8174-6346618B0FE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9E81D924-F082-44DF-8B49-D051FF916054}" type="presOf" srcId="{CF5579E7-AF1A-4734-A978-E51698534917}" destId="{099DF8CE-112C-4F4F-92D8-FC50938CC942}" srcOrd="0" destOrd="0" presId="urn:microsoft.com/office/officeart/2005/8/layout/hList1"/>
    <dgm:cxn modelId="{DCE79A8C-64C5-4CBA-BE4F-90DB069F1C4E}" type="presOf" srcId="{17BDB14C-28A8-4A88-9E2B-B6F63F6AD358}" destId="{099DF8CE-112C-4F4F-92D8-FC50938CC942}" srcOrd="0" destOrd="1"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a:t>
          </a:r>
          <a:r>
            <a:rPr lang="en-US" dirty="0" smtClean="0"/>
            <a:t>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4/25/2009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4/25/2009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4/25/2009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4/25/2009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4/25/2009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4/25/2009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4/25/2009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4/25/2009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4/25/2009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5.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 Type="http://schemas.openxmlformats.org/officeDocument/2006/relationships/notesSlide" Target="../notesSlides/notesSlide36.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5" Type="http://schemas.openxmlformats.org/officeDocument/2006/relationships/diagramQuickStyle" Target="../diagrams/quickStyle5.xml"/><Relationship Id="rId15" Type="http://schemas.openxmlformats.org/officeDocument/2006/relationships/diagramData" Target="../diagrams/data8.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11.xml"/><Relationship Id="rId13" Type="http://schemas.openxmlformats.org/officeDocument/2006/relationships/diagramColors" Target="../diagrams/colors12.xml"/><Relationship Id="rId18" Type="http://schemas.openxmlformats.org/officeDocument/2006/relationships/diagramData" Target="../diagrams/data14.xml"/><Relationship Id="rId26" Type="http://schemas.openxmlformats.org/officeDocument/2006/relationships/diagramData" Target="../diagrams/data16.xml"/><Relationship Id="rId3" Type="http://schemas.openxmlformats.org/officeDocument/2006/relationships/diagramLayout" Target="../diagrams/layout10.xml"/><Relationship Id="rId21" Type="http://schemas.openxmlformats.org/officeDocument/2006/relationships/diagramColors" Target="../diagrams/colors14.xml"/><Relationship Id="rId7" Type="http://schemas.openxmlformats.org/officeDocument/2006/relationships/diagramLayout" Target="../diagrams/layout11.xml"/><Relationship Id="rId12" Type="http://schemas.openxmlformats.org/officeDocument/2006/relationships/diagramQuickStyle" Target="../diagrams/quickStyle12.xml"/><Relationship Id="rId17" Type="http://schemas.openxmlformats.org/officeDocument/2006/relationships/diagramColors" Target="../diagrams/colors13.xml"/><Relationship Id="rId25" Type="http://schemas.openxmlformats.org/officeDocument/2006/relationships/diagramColors" Target="../diagrams/colors15.xml"/><Relationship Id="rId33" Type="http://schemas.openxmlformats.org/officeDocument/2006/relationships/diagramColors" Target="../diagrams/colors17.xml"/><Relationship Id="rId2" Type="http://schemas.openxmlformats.org/officeDocument/2006/relationships/diagramData" Target="../diagrams/data10.xml"/><Relationship Id="rId16" Type="http://schemas.openxmlformats.org/officeDocument/2006/relationships/diagramQuickStyle" Target="../diagrams/quickStyle13.xml"/><Relationship Id="rId20" Type="http://schemas.openxmlformats.org/officeDocument/2006/relationships/diagramQuickStyle" Target="../diagrams/quickStyle14.xml"/><Relationship Id="rId29" Type="http://schemas.openxmlformats.org/officeDocument/2006/relationships/diagramColors" Target="../diagrams/colors16.xml"/><Relationship Id="rId1" Type="http://schemas.openxmlformats.org/officeDocument/2006/relationships/slideLayout" Target="../slideLayouts/slideLayout2.xml"/><Relationship Id="rId6" Type="http://schemas.openxmlformats.org/officeDocument/2006/relationships/diagramData" Target="../diagrams/data11.xml"/><Relationship Id="rId11" Type="http://schemas.openxmlformats.org/officeDocument/2006/relationships/diagramLayout" Target="../diagrams/layout12.xml"/><Relationship Id="rId24" Type="http://schemas.openxmlformats.org/officeDocument/2006/relationships/diagramQuickStyle" Target="../diagrams/quickStyle15.xml"/><Relationship Id="rId32" Type="http://schemas.openxmlformats.org/officeDocument/2006/relationships/diagramQuickStyle" Target="../diagrams/quickStyle17.xml"/><Relationship Id="rId5" Type="http://schemas.openxmlformats.org/officeDocument/2006/relationships/diagramColors" Target="../diagrams/colors10.xml"/><Relationship Id="rId15" Type="http://schemas.openxmlformats.org/officeDocument/2006/relationships/diagramLayout" Target="../diagrams/layout13.xml"/><Relationship Id="rId23" Type="http://schemas.openxmlformats.org/officeDocument/2006/relationships/diagramLayout" Target="../diagrams/layout15.xml"/><Relationship Id="rId28" Type="http://schemas.openxmlformats.org/officeDocument/2006/relationships/diagramQuickStyle" Target="../diagrams/quickStyle16.xml"/><Relationship Id="rId10" Type="http://schemas.openxmlformats.org/officeDocument/2006/relationships/diagramData" Target="../diagrams/data12.xml"/><Relationship Id="rId19" Type="http://schemas.openxmlformats.org/officeDocument/2006/relationships/diagramLayout" Target="../diagrams/layout14.xml"/><Relationship Id="rId31" Type="http://schemas.openxmlformats.org/officeDocument/2006/relationships/diagramLayout" Target="../diagrams/layout17.xml"/><Relationship Id="rId4" Type="http://schemas.openxmlformats.org/officeDocument/2006/relationships/diagramQuickStyle" Target="../diagrams/quickStyle10.xml"/><Relationship Id="rId9" Type="http://schemas.openxmlformats.org/officeDocument/2006/relationships/diagramColors" Target="../diagrams/colors11.xml"/><Relationship Id="rId14" Type="http://schemas.openxmlformats.org/officeDocument/2006/relationships/diagramData" Target="../diagrams/data13.xml"/><Relationship Id="rId22" Type="http://schemas.openxmlformats.org/officeDocument/2006/relationships/diagramData" Target="../diagrams/data15.xml"/><Relationship Id="rId27" Type="http://schemas.openxmlformats.org/officeDocument/2006/relationships/diagramLayout" Target="../diagrams/layout16.xml"/><Relationship Id="rId30" Type="http://schemas.openxmlformats.org/officeDocument/2006/relationships/diagramData" Target="../diagrams/data17.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19.xml"/><Relationship Id="rId13" Type="http://schemas.openxmlformats.org/officeDocument/2006/relationships/diagramQuickStyle" Target="../diagrams/quickStyle20.xml"/><Relationship Id="rId18" Type="http://schemas.openxmlformats.org/officeDocument/2006/relationships/diagramColors" Target="../diagrams/colors21.xml"/><Relationship Id="rId26" Type="http://schemas.openxmlformats.org/officeDocument/2006/relationships/diagramColors" Target="../diagrams/colors23.xml"/><Relationship Id="rId3" Type="http://schemas.openxmlformats.org/officeDocument/2006/relationships/diagramData" Target="../diagrams/data18.xml"/><Relationship Id="rId21" Type="http://schemas.openxmlformats.org/officeDocument/2006/relationships/diagramQuickStyle" Target="../diagrams/quickStyle22.xml"/><Relationship Id="rId34" Type="http://schemas.openxmlformats.org/officeDocument/2006/relationships/diagramColors" Target="../diagrams/colors25.xml"/><Relationship Id="rId7" Type="http://schemas.openxmlformats.org/officeDocument/2006/relationships/diagramData" Target="../diagrams/data19.xml"/><Relationship Id="rId12" Type="http://schemas.openxmlformats.org/officeDocument/2006/relationships/diagramLayout" Target="../diagrams/layout20.xml"/><Relationship Id="rId17" Type="http://schemas.openxmlformats.org/officeDocument/2006/relationships/diagramQuickStyle" Target="../diagrams/quickStyle21.xml"/><Relationship Id="rId25" Type="http://schemas.openxmlformats.org/officeDocument/2006/relationships/diagramQuickStyle" Target="../diagrams/quickStyle23.xml"/><Relationship Id="rId33" Type="http://schemas.openxmlformats.org/officeDocument/2006/relationships/diagramQuickStyle" Target="../diagrams/quickStyle25.xml"/><Relationship Id="rId2" Type="http://schemas.openxmlformats.org/officeDocument/2006/relationships/notesSlide" Target="../notesSlides/notesSlide37.xml"/><Relationship Id="rId16" Type="http://schemas.openxmlformats.org/officeDocument/2006/relationships/diagramLayout" Target="../diagrams/layout21.xml"/><Relationship Id="rId20" Type="http://schemas.openxmlformats.org/officeDocument/2006/relationships/diagramLayout" Target="../diagrams/layout22.xml"/><Relationship Id="rId29" Type="http://schemas.openxmlformats.org/officeDocument/2006/relationships/diagramQuickStyle" Target="../diagrams/quickStyle24.xml"/><Relationship Id="rId1" Type="http://schemas.openxmlformats.org/officeDocument/2006/relationships/slideLayout" Target="../slideLayouts/slideLayout2.xml"/><Relationship Id="rId6" Type="http://schemas.openxmlformats.org/officeDocument/2006/relationships/diagramColors" Target="../diagrams/colors18.xml"/><Relationship Id="rId11" Type="http://schemas.openxmlformats.org/officeDocument/2006/relationships/diagramData" Target="../diagrams/data20.xml"/><Relationship Id="rId24" Type="http://schemas.openxmlformats.org/officeDocument/2006/relationships/diagramLayout" Target="../diagrams/layout23.xml"/><Relationship Id="rId32" Type="http://schemas.openxmlformats.org/officeDocument/2006/relationships/diagramLayout" Target="../diagrams/layout25.xml"/><Relationship Id="rId5" Type="http://schemas.openxmlformats.org/officeDocument/2006/relationships/diagramQuickStyle" Target="../diagrams/quickStyle18.xml"/><Relationship Id="rId15" Type="http://schemas.openxmlformats.org/officeDocument/2006/relationships/diagramData" Target="../diagrams/data21.xml"/><Relationship Id="rId23" Type="http://schemas.openxmlformats.org/officeDocument/2006/relationships/diagramData" Target="../diagrams/data23.xml"/><Relationship Id="rId28" Type="http://schemas.openxmlformats.org/officeDocument/2006/relationships/diagramLayout" Target="../diagrams/layout24.xml"/><Relationship Id="rId10" Type="http://schemas.openxmlformats.org/officeDocument/2006/relationships/diagramColors" Target="../diagrams/colors19.xml"/><Relationship Id="rId19" Type="http://schemas.openxmlformats.org/officeDocument/2006/relationships/diagramData" Target="../diagrams/data22.xml"/><Relationship Id="rId31" Type="http://schemas.openxmlformats.org/officeDocument/2006/relationships/diagramData" Target="../diagrams/data25.xml"/><Relationship Id="rId4" Type="http://schemas.openxmlformats.org/officeDocument/2006/relationships/diagramLayout" Target="../diagrams/layout18.xml"/><Relationship Id="rId9" Type="http://schemas.openxmlformats.org/officeDocument/2006/relationships/diagramQuickStyle" Target="../diagrams/quickStyle19.xml"/><Relationship Id="rId14" Type="http://schemas.openxmlformats.org/officeDocument/2006/relationships/diagramColors" Target="../diagrams/colors20.xml"/><Relationship Id="rId22" Type="http://schemas.openxmlformats.org/officeDocument/2006/relationships/diagramColors" Target="../diagrams/colors22.xml"/><Relationship Id="rId27" Type="http://schemas.openxmlformats.org/officeDocument/2006/relationships/diagramData" Target="../diagrams/data24.xml"/><Relationship Id="rId30" Type="http://schemas.openxmlformats.org/officeDocument/2006/relationships/diagramColors" Target="../diagrams/colors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
        <p:nvSpPr>
          <p:cNvPr id="3" name="TextBox 2"/>
          <p:cNvSpPr txBox="1"/>
          <p:nvPr/>
        </p:nvSpPr>
        <p:spPr>
          <a:xfrm>
            <a:off x="7010400" y="4038600"/>
            <a:ext cx="1514325" cy="369332"/>
          </a:xfrm>
          <a:prstGeom prst="rect">
            <a:avLst/>
          </a:prstGeom>
          <a:noFill/>
        </p:spPr>
        <p:txBody>
          <a:bodyPr wrap="none" rtlCol="0">
            <a:spAutoFit/>
          </a:bodyPr>
          <a:lstStyle/>
          <a:p>
            <a:r>
              <a:rPr lang="en-US" dirty="0" smtClean="0"/>
              <a:t>Martin Fowler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a:t>
            </a:r>
            <a:r>
              <a:rPr lang="en-US" dirty="0" smtClean="0">
                <a:solidFill>
                  <a:srgbClr val="7030A0"/>
                </a:solidFill>
              </a:rPr>
              <a:t>Model</a:t>
            </a:r>
            <a:r>
              <a:rPr lang="en-US" dirty="0" smtClean="0">
                <a:solidFill>
                  <a:srgbClr val="009900"/>
                </a:solidFill>
              </a:rPr>
              <a:t>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DDD recommended-Layering</a:t>
            </a:r>
            <a:endParaRPr lang="en-US" dirty="0"/>
          </a:p>
        </p:txBody>
      </p:sp>
      <p:grpSp>
        <p:nvGrpSpPr>
          <p:cNvPr id="94" name="Group 93"/>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a:p>
            <a:r>
              <a:rPr lang="en-US" dirty="0" smtClean="0"/>
              <a:t>Complexity becomes inevitable </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600200"/>
            <a:ext cx="8229600" cy="4525963"/>
          </a:xfrm>
        </p:spPr>
        <p:txBody>
          <a:bodyPr/>
          <a:lstStyle/>
          <a:p>
            <a:r>
              <a:rPr lang="en-US" dirty="0" smtClean="0"/>
              <a:t>Book cargo in advance</a:t>
            </a:r>
          </a:p>
          <a:p>
            <a:r>
              <a:rPr lang="en-US" dirty="0" smtClean="0"/>
              <a:t>Track key handling of customer cargo</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4048917"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274638"/>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181600" y="2667000"/>
            <a:ext cx="3819525" cy="253365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838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457200" y="4800600"/>
            <a:ext cx="81534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609600" y="4876800"/>
            <a:ext cx="7467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a:t>
            </a:r>
            <a:r>
              <a:rPr lang="en-US" dirty="0" smtClean="0"/>
              <a:t>by United Nations Code for Trade and Transport Locations</a:t>
            </a:r>
            <a:endParaRPr lang="en-US" dirty="0" smtClean="0"/>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endParaRPr lang="en-US" b="1" dirty="0" smtClean="0"/>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Полилиния 49"/>
          <p:cNvSpPr/>
          <p:nvPr/>
        </p:nvSpPr>
        <p:spPr>
          <a:xfrm>
            <a:off x="733425" y="1533525"/>
            <a:ext cx="7525818" cy="397192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endParaRPr lang="en-US" b="1" dirty="0" smtClean="0"/>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1295400" y="23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304800" y="5724525"/>
            <a:ext cx="19812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Objects</a:t>
            </a:r>
            <a:endParaRPr lang="en-US" dirty="0"/>
          </a:p>
        </p:txBody>
      </p:sp>
      <p:sp>
        <p:nvSpPr>
          <p:cNvPr id="41" name="Прямоугольная выноска 40"/>
          <p:cNvSpPr/>
          <p:nvPr/>
        </p:nvSpPr>
        <p:spPr>
          <a:xfrm>
            <a:off x="1981200" y="5724525"/>
            <a:ext cx="2133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Aggregate Root</a:t>
            </a:r>
            <a:endParaRPr lang="en-US" dirty="0"/>
          </a:p>
        </p:txBody>
      </p:sp>
      <p:sp>
        <p:nvSpPr>
          <p:cNvPr id="42" name="Прямоугольная выноска 41"/>
          <p:cNvSpPr/>
          <p:nvPr/>
        </p:nvSpPr>
        <p:spPr>
          <a:xfrm>
            <a:off x="2667000" y="6248400"/>
            <a:ext cx="11430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Entities</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additive="base">
                                        <p:cTn id="25" dur="500" fill="hold"/>
                                        <p:tgtEl>
                                          <p:spTgt spid="23"/>
                                        </p:tgtEl>
                                        <p:attrNameLst>
                                          <p:attrName>ppt_x</p:attrName>
                                        </p:attrNameLst>
                                      </p:cBhvr>
                                      <p:tavLst>
                                        <p:tav tm="0">
                                          <p:val>
                                            <p:strVal val="#ppt_x"/>
                                          </p:val>
                                        </p:tav>
                                        <p:tav tm="100000">
                                          <p:val>
                                            <p:strVal val="#ppt_x"/>
                                          </p:val>
                                        </p:tav>
                                      </p:tavLst>
                                    </p:anim>
                                    <p:anim calcmode="lin" valueType="num">
                                      <p:cBhvr additive="base">
                                        <p:cTn id="26" dur="500" fill="hold"/>
                                        <p:tgtEl>
                                          <p:spTgt spid="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ppt_x"/>
                                          </p:val>
                                        </p:tav>
                                        <p:tav tm="100000">
                                          <p:val>
                                            <p:strVal val="#ppt_x"/>
                                          </p:val>
                                        </p:tav>
                                      </p:tavLst>
                                    </p:anim>
                                    <p:anim calcmode="lin" valueType="num">
                                      <p:cBhvr additive="base">
                                        <p:cTn id="4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ppt_x"/>
                                          </p:val>
                                        </p:tav>
                                        <p:tav tm="100000">
                                          <p:val>
                                            <p:strVal val="#ppt_x"/>
                                          </p:val>
                                        </p:tav>
                                      </p:tavLst>
                                    </p:anim>
                                    <p:anim calcmode="lin" valueType="num">
                                      <p:cBhvr additive="base">
                                        <p:cTn id="4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anim calcmode="lin" valueType="num">
                                      <p:cBhvr additive="base">
                                        <p:cTn id="51" dur="500" fill="hold"/>
                                        <p:tgtEl>
                                          <p:spTgt spid="30"/>
                                        </p:tgtEl>
                                        <p:attrNameLst>
                                          <p:attrName>ppt_x</p:attrName>
                                        </p:attrNameLst>
                                      </p:cBhvr>
                                      <p:tavLst>
                                        <p:tav tm="0">
                                          <p:val>
                                            <p:strVal val="#ppt_x"/>
                                          </p:val>
                                        </p:tav>
                                        <p:tav tm="100000">
                                          <p:val>
                                            <p:strVal val="#ppt_x"/>
                                          </p:val>
                                        </p:tav>
                                      </p:tavLst>
                                    </p:anim>
                                    <p:anim calcmode="lin" valueType="num">
                                      <p:cBhvr additive="base">
                                        <p:cTn id="5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additive="base">
                                        <p:cTn id="57" dur="500" fill="hold"/>
                                        <p:tgtEl>
                                          <p:spTgt spid="32"/>
                                        </p:tgtEl>
                                        <p:attrNameLst>
                                          <p:attrName>ppt_x</p:attrName>
                                        </p:attrNameLst>
                                      </p:cBhvr>
                                      <p:tavLst>
                                        <p:tav tm="0">
                                          <p:val>
                                            <p:strVal val="#ppt_x"/>
                                          </p:val>
                                        </p:tav>
                                        <p:tav tm="100000">
                                          <p:val>
                                            <p:strVal val="#ppt_x"/>
                                          </p:val>
                                        </p:tav>
                                      </p:tavLst>
                                    </p:anim>
                                    <p:anim calcmode="lin" valueType="num">
                                      <p:cBhvr additive="base">
                                        <p:cTn id="5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additive="base">
                                        <p:cTn id="63" dur="500" fill="hold"/>
                                        <p:tgtEl>
                                          <p:spTgt spid="36"/>
                                        </p:tgtEl>
                                        <p:attrNameLst>
                                          <p:attrName>ppt_x</p:attrName>
                                        </p:attrNameLst>
                                      </p:cBhvr>
                                      <p:tavLst>
                                        <p:tav tm="0">
                                          <p:val>
                                            <p:strVal val="#ppt_x"/>
                                          </p:val>
                                        </p:tav>
                                        <p:tav tm="100000">
                                          <p:val>
                                            <p:strVal val="#ppt_x"/>
                                          </p:val>
                                        </p:tav>
                                      </p:tavLst>
                                    </p:anim>
                                    <p:anim calcmode="lin" valueType="num">
                                      <p:cBhvr additive="base">
                                        <p:cTn id="6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anim calcmode="lin" valueType="num">
                                      <p:cBhvr additive="base">
                                        <p:cTn id="69" dur="500" fill="hold"/>
                                        <p:tgtEl>
                                          <p:spTgt spid="34"/>
                                        </p:tgtEl>
                                        <p:attrNameLst>
                                          <p:attrName>ppt_x</p:attrName>
                                        </p:attrNameLst>
                                      </p:cBhvr>
                                      <p:tavLst>
                                        <p:tav tm="0">
                                          <p:val>
                                            <p:strVal val="#ppt_x"/>
                                          </p:val>
                                        </p:tav>
                                        <p:tav tm="100000">
                                          <p:val>
                                            <p:strVal val="#ppt_x"/>
                                          </p:val>
                                        </p:tav>
                                      </p:tavLst>
                                    </p:anim>
                                    <p:anim calcmode="lin" valueType="num">
                                      <p:cBhvr additive="base">
                                        <p:cTn id="7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500" fill="hold"/>
                                        <p:tgtEl>
                                          <p:spTgt spid="33"/>
                                        </p:tgtEl>
                                        <p:attrNameLst>
                                          <p:attrName>ppt_x</p:attrName>
                                        </p:attrNameLst>
                                      </p:cBhvr>
                                      <p:tavLst>
                                        <p:tav tm="0">
                                          <p:val>
                                            <p:strVal val="#ppt_x"/>
                                          </p:val>
                                        </p:tav>
                                        <p:tav tm="100000">
                                          <p:val>
                                            <p:strVal val="#ppt_x"/>
                                          </p:val>
                                        </p:tav>
                                      </p:tavLst>
                                    </p:anim>
                                    <p:anim calcmode="lin" valueType="num">
                                      <p:cBhvr additive="base">
                                        <p:cTn id="7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anim calcmode="lin" valueType="num">
                                      <p:cBhvr additive="base">
                                        <p:cTn id="81" dur="500" fill="hold"/>
                                        <p:tgtEl>
                                          <p:spTgt spid="39"/>
                                        </p:tgtEl>
                                        <p:attrNameLst>
                                          <p:attrName>ppt_x</p:attrName>
                                        </p:attrNameLst>
                                      </p:cBhvr>
                                      <p:tavLst>
                                        <p:tav tm="0">
                                          <p:val>
                                            <p:strVal val="#ppt_x"/>
                                          </p:val>
                                        </p:tav>
                                        <p:tav tm="100000">
                                          <p:val>
                                            <p:strVal val="#ppt_x"/>
                                          </p:val>
                                        </p:tav>
                                      </p:tavLst>
                                    </p:anim>
                                    <p:anim calcmode="lin" valueType="num">
                                      <p:cBhvr additive="base">
                                        <p:cTn id="8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 calcmode="lin" valueType="num">
                                      <p:cBhvr additive="base">
                                        <p:cTn id="87" dur="500" fill="hold"/>
                                        <p:tgtEl>
                                          <p:spTgt spid="37"/>
                                        </p:tgtEl>
                                        <p:attrNameLst>
                                          <p:attrName>ppt_x</p:attrName>
                                        </p:attrNameLst>
                                      </p:cBhvr>
                                      <p:tavLst>
                                        <p:tav tm="0">
                                          <p:val>
                                            <p:strVal val="#ppt_x"/>
                                          </p:val>
                                        </p:tav>
                                        <p:tav tm="100000">
                                          <p:val>
                                            <p:strVal val="#ppt_x"/>
                                          </p:val>
                                        </p:tav>
                                      </p:tavLst>
                                    </p:anim>
                                    <p:anim calcmode="lin" valueType="num">
                                      <p:cBhvr additive="base">
                                        <p:cTn id="8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51"/>
                                        </p:tgtEl>
                                        <p:attrNameLst>
                                          <p:attrName>style.visibility</p:attrName>
                                        </p:attrNameLst>
                                      </p:cBhvr>
                                      <p:to>
                                        <p:strVal val="visible"/>
                                      </p:to>
                                    </p:set>
                                    <p:anim calcmode="lin" valueType="num">
                                      <p:cBhvr additive="base">
                                        <p:cTn id="93" dur="500" fill="hold"/>
                                        <p:tgtEl>
                                          <p:spTgt spid="51"/>
                                        </p:tgtEl>
                                        <p:attrNameLst>
                                          <p:attrName>ppt_x</p:attrName>
                                        </p:attrNameLst>
                                      </p:cBhvr>
                                      <p:tavLst>
                                        <p:tav tm="0">
                                          <p:val>
                                            <p:strVal val="#ppt_x"/>
                                          </p:val>
                                        </p:tav>
                                        <p:tav tm="100000">
                                          <p:val>
                                            <p:strVal val="#ppt_x"/>
                                          </p:val>
                                        </p:tav>
                                      </p:tavLst>
                                    </p:anim>
                                    <p:anim calcmode="lin" valueType="num">
                                      <p:cBhvr additive="base">
                                        <p:cTn id="94"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50"/>
                                        </p:tgtEl>
                                        <p:attrNameLst>
                                          <p:attrName>style.visibility</p:attrName>
                                        </p:attrNameLst>
                                      </p:cBhvr>
                                      <p:to>
                                        <p:strVal val="visible"/>
                                      </p:to>
                                    </p:set>
                                    <p:anim calcmode="lin" valueType="num">
                                      <p:cBhvr additive="base">
                                        <p:cTn id="99" dur="500" fill="hold"/>
                                        <p:tgtEl>
                                          <p:spTgt spid="50"/>
                                        </p:tgtEl>
                                        <p:attrNameLst>
                                          <p:attrName>ppt_x</p:attrName>
                                        </p:attrNameLst>
                                      </p:cBhvr>
                                      <p:tavLst>
                                        <p:tav tm="0">
                                          <p:val>
                                            <p:strVal val="#ppt_x"/>
                                          </p:val>
                                        </p:tav>
                                        <p:tav tm="100000">
                                          <p:val>
                                            <p:strVal val="#ppt_x"/>
                                          </p:val>
                                        </p:tav>
                                      </p:tavLst>
                                    </p:anim>
                                    <p:anim calcmode="lin" valueType="num">
                                      <p:cBhvr additive="base">
                                        <p:cTn id="10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53"/>
                                        </p:tgtEl>
                                        <p:attrNameLst>
                                          <p:attrName>style.visibility</p:attrName>
                                        </p:attrNameLst>
                                      </p:cBhvr>
                                      <p:to>
                                        <p:strVal val="visible"/>
                                      </p:to>
                                    </p:set>
                                    <p:anim calcmode="lin" valueType="num">
                                      <p:cBhvr additive="base">
                                        <p:cTn id="105" dur="500" fill="hold"/>
                                        <p:tgtEl>
                                          <p:spTgt spid="53"/>
                                        </p:tgtEl>
                                        <p:attrNameLst>
                                          <p:attrName>ppt_x</p:attrName>
                                        </p:attrNameLst>
                                      </p:cBhvr>
                                      <p:tavLst>
                                        <p:tav tm="0">
                                          <p:val>
                                            <p:strVal val="#ppt_x"/>
                                          </p:val>
                                        </p:tav>
                                        <p:tav tm="100000">
                                          <p:val>
                                            <p:strVal val="#ppt_x"/>
                                          </p:val>
                                        </p:tav>
                                      </p:tavLst>
                                    </p:anim>
                                    <p:anim calcmode="lin" valueType="num">
                                      <p:cBhvr additive="base">
                                        <p:cTn id="10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56"/>
                                        </p:tgtEl>
                                        <p:attrNameLst>
                                          <p:attrName>style.visibility</p:attrName>
                                        </p:attrNameLst>
                                      </p:cBhvr>
                                      <p:to>
                                        <p:strVal val="visible"/>
                                      </p:to>
                                    </p:set>
                                    <p:anim calcmode="lin" valueType="num">
                                      <p:cBhvr additive="base">
                                        <p:cTn id="111" dur="500" fill="hold"/>
                                        <p:tgtEl>
                                          <p:spTgt spid="56"/>
                                        </p:tgtEl>
                                        <p:attrNameLst>
                                          <p:attrName>ppt_x</p:attrName>
                                        </p:attrNameLst>
                                      </p:cBhvr>
                                      <p:tavLst>
                                        <p:tav tm="0">
                                          <p:val>
                                            <p:strVal val="#ppt_x"/>
                                          </p:val>
                                        </p:tav>
                                        <p:tav tm="100000">
                                          <p:val>
                                            <p:strVal val="#ppt_x"/>
                                          </p:val>
                                        </p:tav>
                                      </p:tavLst>
                                    </p:anim>
                                    <p:anim calcmode="lin" valueType="num">
                                      <p:cBhvr additive="base">
                                        <p:cTn id="11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0" grpId="0" animBg="1"/>
      <p:bldP spid="51" grpId="0" animBg="1"/>
      <p:bldGraphic spid="19" grpId="0">
        <p:bldAsOne/>
      </p:bldGraphic>
      <p:bldP spid="22" grpId="0"/>
      <p:bldGraphic spid="23" grpId="0">
        <p:bldAsOne/>
      </p:bldGraphic>
      <p:bldP spid="25" grpId="0"/>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0" y="5410200"/>
            <a:ext cx="3657600" cy="914400"/>
          </a:xfrm>
        </p:spPr>
        <p:txBody>
          <a:bodyPr>
            <a:normAutofit/>
          </a:bodyPr>
          <a:lstStyle/>
          <a:p>
            <a:r>
              <a:rPr lang="en-US" sz="3200" dirty="0" smtClean="0"/>
              <a:t>Atom Model</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
        <p:nvSpPr>
          <p:cNvPr id="4" name="Заголовок 1"/>
          <p:cNvSpPr txBox="1">
            <a:spLocks/>
          </p:cNvSpPr>
          <p:nvPr/>
        </p:nvSpPr>
        <p:spPr>
          <a:xfrm>
            <a:off x="152400" y="152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Domain Driven Design is based on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3287</TotalTime>
  <Words>3995</Words>
  <Application>Microsoft Office PowerPoint</Application>
  <PresentationFormat>Экран (4:3)</PresentationFormat>
  <Paragraphs>531</Paragraphs>
  <Slides>39</Slides>
  <Notes>37</Notes>
  <HiddenSlides>0</HiddenSlides>
  <MMClips>0</MMClips>
  <ScaleCrop>false</ScaleCrop>
  <HeadingPairs>
    <vt:vector size="4" baseType="variant">
      <vt:variant>
        <vt:lpstr>Тема</vt:lpstr>
      </vt:variant>
      <vt:variant>
        <vt:i4>1</vt:i4>
      </vt:variant>
      <vt:variant>
        <vt:lpstr>Заголовки слайдов</vt:lpstr>
      </vt:variant>
      <vt:variant>
        <vt:i4>39</vt:i4>
      </vt:variant>
    </vt:vector>
  </HeadingPairs>
  <TitlesOfParts>
    <vt:vector size="40"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Atom Model</vt:lpstr>
      <vt:lpstr>Even Music has a Model</vt:lpstr>
      <vt:lpstr>The key to controlling complexity is a good domain model.</vt:lpstr>
      <vt:lpstr>Слайд 11</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Слайд 22</vt:lpstr>
      <vt:lpstr>Associations</vt:lpstr>
      <vt:lpstr>Entities</vt:lpstr>
      <vt:lpstr>Value Objects</vt:lpstr>
      <vt:lpstr>Services</vt:lpstr>
      <vt:lpstr>Modules</vt:lpstr>
      <vt:lpstr>Aggregates</vt:lpstr>
      <vt:lpstr>Factories</vt:lpstr>
      <vt:lpstr>Repositories</vt:lpstr>
      <vt:lpstr>Cargo Sample</vt:lpstr>
      <vt:lpstr>Слайд 32</vt:lpstr>
      <vt:lpstr>Слайд 33</vt:lpstr>
      <vt:lpstr>Слайд 34</vt:lpstr>
      <vt:lpstr>Collaboration: gathering requirements</vt:lpstr>
      <vt:lpstr>Model Evolution: Step 1</vt:lpstr>
      <vt:lpstr>Model Evolution: Step 2</vt:lpstr>
      <vt:lpstr>Слайд 38</vt:lpstr>
      <vt:lpstr>Слайд 39</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730</cp:revision>
  <dcterms:created xsi:type="dcterms:W3CDTF">2009-04-10T08:31:11Z</dcterms:created>
  <dcterms:modified xsi:type="dcterms:W3CDTF">2009-04-25T21:54:02Z</dcterms:modified>
</cp:coreProperties>
</file>