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22"/>
  </p:notesMasterIdLst>
  <p:sldIdLst>
    <p:sldId id="256" r:id="rId2"/>
    <p:sldId id="258" r:id="rId3"/>
    <p:sldId id="257" r:id="rId4"/>
    <p:sldId id="277" r:id="rId5"/>
    <p:sldId id="278" r:id="rId6"/>
    <p:sldId id="264" r:id="rId7"/>
    <p:sldId id="263" r:id="rId8"/>
    <p:sldId id="270" r:id="rId9"/>
    <p:sldId id="269" r:id="rId10"/>
    <p:sldId id="267" r:id="rId11"/>
    <p:sldId id="268" r:id="rId12"/>
    <p:sldId id="266" r:id="rId13"/>
    <p:sldId id="259" r:id="rId14"/>
    <p:sldId id="260" r:id="rId15"/>
    <p:sldId id="272" r:id="rId16"/>
    <p:sldId id="273" r:id="rId17"/>
    <p:sldId id="276" r:id="rId18"/>
    <p:sldId id="274" r:id="rId19"/>
    <p:sldId id="275"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2784" autoAdjust="0"/>
  </p:normalViewPr>
  <p:slideViewPr>
    <p:cSldViewPr>
      <p:cViewPr varScale="1">
        <p:scale>
          <a:sx n="66" d="100"/>
          <a:sy n="66" d="100"/>
        </p:scale>
        <p:origin x="-169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4/16/2009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at </a:t>
            </a:r>
            <a:r>
              <a:rPr lang="en-US" sz="1200" kern="1200" dirty="0" err="1" smtClean="0">
                <a:solidFill>
                  <a:schemeClr val="tx1"/>
                </a:solidFill>
                <a:latin typeface="+mn-lt"/>
                <a:ea typeface="+mn-ea"/>
                <a:cs typeface="+mn-cs"/>
              </a:rPr>
              <a:t>Endava</a:t>
            </a:r>
            <a:r>
              <a:rPr lang="en-US" sz="1200" kern="1200" dirty="0" smtClean="0">
                <a:solidFill>
                  <a:schemeClr val="tx1"/>
                </a:solidFill>
                <a:latin typeface="+mn-lt"/>
                <a:ea typeface="+mn-ea"/>
                <a:cs typeface="+mn-cs"/>
              </a:rPr>
              <a:t>; he has practical experience applying Domain Driven Design using .Net technologies and is very interested in various methods and techniques of improving software quality through simple and maintainable solutions. He is also </a:t>
            </a:r>
            <a:r>
              <a:rPr lang="en-US" sz="1200" kern="1200" baseline="0" dirty="0" smtClean="0">
                <a:solidFill>
                  <a:schemeClr val="tx1"/>
                </a:solidFill>
                <a:latin typeface="+mn-lt"/>
                <a:ea typeface="+mn-ea"/>
                <a:cs typeface="+mn-cs"/>
              </a:rPr>
              <a:t>open source </a:t>
            </a:r>
            <a:r>
              <a:rPr lang="en-US" sz="1200" kern="1200" dirty="0" smtClean="0">
                <a:solidFill>
                  <a:schemeClr val="tx1"/>
                </a:solidFill>
                <a:latin typeface="+mn-lt"/>
                <a:ea typeface="+mn-ea"/>
                <a:cs typeface="+mn-cs"/>
              </a:rPr>
              <a:t>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Is</a:t>
            </a:r>
            <a:r>
              <a:rPr lang="en-US" baseline="0" dirty="0" smtClean="0"/>
              <a:t> it realistic?</a:t>
            </a:r>
          </a:p>
          <a:p>
            <a:r>
              <a:rPr lang="en-US" baseline="0" dirty="0" smtClean="0"/>
              <a:t>Which earth representation is better?</a:t>
            </a:r>
          </a:p>
          <a:p>
            <a:r>
              <a:rPr lang="en-US" baseline="0" dirty="0" smtClean="0"/>
              <a:t>We should not represent the entire WORLD model but just purpose of the model…</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a:p>
        </p:txBody>
      </p:sp>
      <p:sp>
        <p:nvSpPr>
          <p:cNvPr id="4" name="Номер слайда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examples: Banking, Accounting, Public Relationship..</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a:t>
            </a:r>
            <a:r>
              <a:rPr lang="en-US" baseline="0" dirty="0" smtClean="0"/>
              <a:t> project it’s true!... For other it’s not </a:t>
            </a:r>
            <a:r>
              <a:rPr lang="en-US" dirty="0" smtClean="0"/>
              <a:t>Frameworks,</a:t>
            </a:r>
            <a:r>
              <a:rPr lang="en-US" baseline="0" dirty="0" smtClean="0"/>
              <a:t> router, etc.. Are not in that category.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Enstein</a:t>
            </a:r>
            <a:r>
              <a:rPr lang="en-US" dirty="0" smtClean="0"/>
              <a:t>: Theory of all… theory on</a:t>
            </a:r>
            <a:r>
              <a:rPr lang="en-US" baseline="0" dirty="0" smtClean="0"/>
              <a:t> atom level and on stars level</a:t>
            </a:r>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4/16/2009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4/16/2009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4/16/2009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4/16/2009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4/16/2009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4/16/2009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4/16/2009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4/16/2009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4/16/2009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4/16/2009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4/16/2009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4/16/2009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4038600" y="4800600"/>
            <a:ext cx="4800600" cy="1752600"/>
          </a:xfrm>
        </p:spPr>
        <p:txBody>
          <a:bodyPr/>
          <a:lstStyle/>
          <a:p>
            <a:r>
              <a:rPr lang="en-US" dirty="0" smtClean="0"/>
              <a:t>Artur Trosin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438400"/>
            <a:ext cx="8229600" cy="1143000"/>
          </a:xfrm>
        </p:spPr>
        <p:txBody>
          <a:bodyPr>
            <a:normAutofit fontScale="90000"/>
          </a:bodyPr>
          <a:lstStyle/>
          <a:p>
            <a:r>
              <a:rPr lang="en-US" dirty="0" smtClean="0"/>
              <a:t>The key to controlling complexity is a good </a:t>
            </a:r>
            <a:r>
              <a:rPr lang="en-US" dirty="0" smtClean="0">
                <a:solidFill>
                  <a:srgbClr val="009900"/>
                </a:solidFill>
              </a:rPr>
              <a:t>domain model</a:t>
            </a: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t>Domain Model -</a:t>
            </a:r>
            <a:r>
              <a:rPr lang="en-US" i="1" dirty="0" smtClean="0"/>
              <a:t> is a rigorously organized and selective abstraction of the Business Domain knowledge.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6" name="Rounded Rectangle 9"/>
          <p:cNvSpPr/>
          <p:nvPr/>
        </p:nvSpPr>
        <p:spPr>
          <a:xfrm>
            <a:off x="6324600" y="18288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76400" y="1371600"/>
            <a:ext cx="5272277" cy="400110"/>
          </a:xfrm>
          <a:prstGeom prst="rect">
            <a:avLst/>
          </a:prstGeom>
          <a:noFill/>
        </p:spPr>
        <p:txBody>
          <a:bodyPr wrap="none" rtlCol="0">
            <a:spAutoFit/>
          </a:bodyPr>
          <a:lstStyle/>
          <a:p>
            <a:r>
              <a:rPr lang="en-US" sz="2000" b="1" dirty="0" smtClean="0">
                <a:solidFill>
                  <a:srgbClr val="009900"/>
                </a:solidFill>
              </a:rPr>
              <a:t>Domain Experts and Developers produce Model</a:t>
            </a:r>
            <a:endParaRPr lang="en-US" sz="2000" b="1" dirty="0">
              <a:solidFill>
                <a:srgbClr val="00990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Содержимое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So what is DDD?</a:t>
            </a:r>
            <a:endParaRPr lang="en-US" dirty="0"/>
          </a:p>
        </p:txBody>
      </p:sp>
      <p:sp>
        <p:nvSpPr>
          <p:cNvPr id="3" name="Содержимое 2"/>
          <p:cNvSpPr>
            <a:spLocks noGrp="1"/>
          </p:cNvSpPr>
          <p:nvPr>
            <p:ph idx="1"/>
          </p:nvPr>
        </p:nvSpPr>
        <p:spPr/>
        <p:txBody>
          <a:bodyPr/>
          <a:lstStyle/>
          <a:p>
            <a:r>
              <a:rPr lang="en-US" dirty="0" smtClean="0"/>
              <a:t>Is as set of pattern and practices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complexity </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a:t>
            </a:r>
            <a:endParaRPr lang="en-US" dirty="0"/>
          </a:p>
        </p:txBody>
      </p:sp>
      <p:sp>
        <p:nvSpPr>
          <p:cNvPr id="3" name="Content Placeholder 2"/>
          <p:cNvSpPr>
            <a:spLocks noGrp="1"/>
          </p:cNvSpPr>
          <p:nvPr>
            <p:ph idx="1"/>
          </p:nvPr>
        </p:nvSpPr>
        <p:spPr/>
        <p:txBody>
          <a:bodyPr/>
          <a:lstStyle/>
          <a:p>
            <a:r>
              <a:rPr lang="en-US" dirty="0" smtClean="0"/>
              <a:t>Accidental complexity is bad</a:t>
            </a:r>
          </a:p>
          <a:p>
            <a:r>
              <a:rPr lang="en-US" dirty="0" smtClean="0"/>
              <a:t>DDD is OO </a:t>
            </a:r>
            <a:r>
              <a:rPr lang="en-US" dirty="0" smtClean="0"/>
              <a:t>done </a:t>
            </a:r>
            <a:r>
              <a:rPr lang="en-US" dirty="0" smtClean="0"/>
              <a:t>right</a:t>
            </a:r>
            <a:endParaRPr lang="en-US" dirty="0" smtClean="0"/>
          </a:p>
          <a:p>
            <a:r>
              <a:rPr lang="en-US" dirty="0" smtClean="0"/>
              <a:t>Context is king</a:t>
            </a:r>
          </a:p>
          <a:p>
            <a:r>
              <a:rPr lang="en-US" dirty="0" smtClean="0"/>
              <a:t>Semantics </a:t>
            </a:r>
            <a:r>
              <a:rPr lang="en-US" dirty="0" smtClean="0"/>
              <a:t>over </a:t>
            </a:r>
            <a:r>
              <a:rPr lang="en-US" dirty="0" smtClean="0"/>
              <a:t>technology</a:t>
            </a:r>
          </a:p>
          <a:p>
            <a:r>
              <a:rPr lang="en-US" smtClean="0"/>
              <a:t>Is discovered </a:t>
            </a:r>
            <a:r>
              <a:rPr lang="en-US" dirty="0" smtClean="0"/>
              <a:t>and invented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effects of DDD?</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Domain - particular field of knowledge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600200"/>
          </a:xfrm>
        </p:spPr>
        <p:txBody>
          <a:bodyPr>
            <a:normAutofit fontScale="90000"/>
          </a:bodyPr>
          <a:lstStyle/>
          <a:p>
            <a:r>
              <a:rPr lang="en-US" dirty="0" smtClean="0"/>
              <a:t>	Complexity of most software projects is understanding the </a:t>
            </a:r>
            <a:r>
              <a:rPr lang="en-US" u="sng" dirty="0" smtClean="0">
                <a:solidFill>
                  <a:srgbClr val="009900"/>
                </a:solidFill>
              </a:rPr>
              <a:t>business domain</a:t>
            </a:r>
            <a:r>
              <a:rPr lang="en-US" dirty="0" smtClean="0"/>
              <a:t> and </a:t>
            </a:r>
            <a:r>
              <a:rPr lang="en-US" dirty="0" smtClean="0">
                <a:solidFill>
                  <a:srgbClr val="FF0000"/>
                </a:solidFill>
              </a:rPr>
              <a:t>not a technical </a:t>
            </a:r>
            <a:r>
              <a:rPr lang="en-US" dirty="0" smtClean="0"/>
              <a:t>one.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 y="2514600"/>
            <a:ext cx="8229600" cy="1143000"/>
          </a:xfrm>
        </p:spPr>
        <p:txBody>
          <a:bodyPr>
            <a:normAutofit fontScale="90000"/>
          </a:bodyPr>
          <a:lstStyle/>
          <a:p>
            <a:r>
              <a:rPr lang="en-US" dirty="0" smtClean="0"/>
              <a:t>Domain Driven Design is based on models.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Atom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2667000" y="2677319"/>
            <a:ext cx="3810000" cy="23717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1221</TotalTime>
  <Words>1588</Words>
  <Application>Microsoft Office PowerPoint</Application>
  <PresentationFormat>Экран (4:3)</PresentationFormat>
  <Paragraphs>163</Paragraphs>
  <Slides>20</Slides>
  <Notes>16</Notes>
  <HiddenSlides>0</HiddenSlides>
  <MMClips>0</MMClips>
  <ScaleCrop>false</ScaleCrop>
  <HeadingPairs>
    <vt:vector size="4" baseType="variant">
      <vt:variant>
        <vt:lpstr>Тема</vt:lpstr>
      </vt:variant>
      <vt:variant>
        <vt:i4>1</vt:i4>
      </vt:variant>
      <vt:variant>
        <vt:lpstr>Заголовки слайдов</vt:lpstr>
      </vt:variant>
      <vt:variant>
        <vt:i4>20</vt:i4>
      </vt:variant>
    </vt:vector>
  </HeadingPairs>
  <TitlesOfParts>
    <vt:vector size="21" baseType="lpstr">
      <vt:lpstr>Office Theme</vt:lpstr>
      <vt:lpstr>Domain-driven design from theory to practice</vt:lpstr>
      <vt:lpstr>Before start</vt:lpstr>
      <vt:lpstr>Why DDD nowadays?</vt:lpstr>
      <vt:lpstr>Why DDD?</vt:lpstr>
      <vt:lpstr>Common effects of DDD?</vt:lpstr>
      <vt:lpstr>Domain - particular field of knowledge</vt:lpstr>
      <vt:lpstr> Complexity of most software projects is understanding the business domain and not a technical one.</vt:lpstr>
      <vt:lpstr>Domain Driven Design is based on models.</vt:lpstr>
      <vt:lpstr>Atom Model</vt:lpstr>
      <vt:lpstr>Even Music has a Model</vt:lpstr>
      <vt:lpstr>The key to controlling complexity is a good domain model.</vt:lpstr>
      <vt:lpstr>Слайд 12</vt:lpstr>
      <vt:lpstr>They are two different worlds!</vt:lpstr>
      <vt:lpstr>We need common view and language!</vt:lpstr>
      <vt:lpstr>Domain Model - is a rigorously organized and selective abstraction of the Business Domain knowledge. </vt:lpstr>
      <vt:lpstr>Ubiquitous Language - A language structured around the domain model and used by all team members to connect all the activities of the team with the software.</vt:lpstr>
      <vt:lpstr>Ubiquitous Language</vt:lpstr>
      <vt:lpstr>Collaboration</vt:lpstr>
      <vt:lpstr>Слайд 19</vt:lpstr>
      <vt:lpstr>So what is DDD?</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289</cp:revision>
  <dcterms:created xsi:type="dcterms:W3CDTF">2009-04-10T08:31:11Z</dcterms:created>
  <dcterms:modified xsi:type="dcterms:W3CDTF">2009-04-16T20:04:14Z</dcterms:modified>
</cp:coreProperties>
</file>