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0"/>
  </p:notesMasterIdLst>
  <p:sldIdLst>
    <p:sldId id="256" r:id="rId2"/>
    <p:sldId id="258" r:id="rId3"/>
    <p:sldId id="257" r:id="rId4"/>
    <p:sldId id="264" r:id="rId5"/>
    <p:sldId id="263" r:id="rId6"/>
    <p:sldId id="270" r:id="rId7"/>
    <p:sldId id="269" r:id="rId8"/>
    <p:sldId id="267" r:id="rId9"/>
    <p:sldId id="268" r:id="rId10"/>
    <p:sldId id="266" r:id="rId11"/>
    <p:sldId id="259" r:id="rId12"/>
    <p:sldId id="260" r:id="rId13"/>
    <p:sldId id="272" r:id="rId14"/>
    <p:sldId id="273" r:id="rId15"/>
    <p:sldId id="276" r:id="rId16"/>
    <p:sldId id="274" r:id="rId17"/>
    <p:sldId id="27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81" d="100"/>
          <a:sy n="81" d="100"/>
        </p:scale>
        <p:origin x="-8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a:t>
            </a:r>
            <a:r>
              <a:rPr lang="en-US" dirty="0" smtClean="0"/>
              <a:t>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a:t>
            </a:r>
            <a:r>
              <a:rPr lang="en-US" dirty="0" smtClean="0"/>
              <a:t>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a:t>
            </a:r>
            <a:r>
              <a:rPr lang="en-US" dirty="0" smtClean="0"/>
              <a:t>veryone uses that </a:t>
            </a:r>
          </a:p>
          <a:p>
            <a:pPr algn="ctr"/>
            <a:r>
              <a:rPr lang="en-US" dirty="0" smtClean="0"/>
              <a:t>d</a:t>
            </a:r>
            <a:r>
              <a:rPr lang="en-US" dirty="0" smtClean="0"/>
              <a:t>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TotalTime>
  <Words>1525</Words>
  <Application>Microsoft Office PowerPoint</Application>
  <PresentationFormat>On-screen Show (4:3)</PresentationFormat>
  <Paragraphs>153</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Domain-driven design from theory to practice</vt:lpstr>
      <vt:lpstr>Who’ve read…?</vt:lpstr>
      <vt:lpstr>Why DDD nowadays?</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Slide 10</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Slide 17</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224</cp:revision>
  <dcterms:created xsi:type="dcterms:W3CDTF">2009-04-10T08:31:11Z</dcterms:created>
  <dcterms:modified xsi:type="dcterms:W3CDTF">2009-04-13T06:31:08Z</dcterms:modified>
</cp:coreProperties>
</file>