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14"/>
  </p:notesMasterIdLst>
  <p:sldIdLst>
    <p:sldId id="256" r:id="rId2"/>
    <p:sldId id="258" r:id="rId3"/>
    <p:sldId id="257" r:id="rId4"/>
    <p:sldId id="261" r:id="rId5"/>
    <p:sldId id="264" r:id="rId6"/>
    <p:sldId id="263" r:id="rId7"/>
    <p:sldId id="259" r:id="rId8"/>
    <p:sldId id="265" r:id="rId9"/>
    <p:sldId id="260" r:id="rId10"/>
    <p:sldId id="262"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404" autoAdjust="0"/>
  </p:normalViewPr>
  <p:slideViewPr>
    <p:cSldViewPr>
      <p:cViewPr varScale="1">
        <p:scale>
          <a:sx n="70" d="100"/>
          <a:sy n="70" d="100"/>
        </p:scale>
        <p:origin x="-157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4/11/2009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he has practical experience applying Domain Driven Design using .Net technologies and is very interested in various methods and techniques of improving software quality through simple and maintainable solutions. His focus is to turn modern tools and technologies into software building blocks that align with well known discovered principles.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endParaRPr lang="en-US"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a:p>
            <a:r>
              <a:rPr lang="en-US" dirty="0" err="1" smtClean="0"/>
              <a:t>Enstein</a:t>
            </a:r>
            <a:r>
              <a:rPr lang="en-US" dirty="0" smtClean="0"/>
              <a:t>: Theory of all… theory on</a:t>
            </a:r>
            <a:r>
              <a:rPr lang="en-US" baseline="0" dirty="0" smtClean="0"/>
              <a:t> atom level and on stars level</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8229600" cy="1143000"/>
          </a:xfrm>
        </p:spPr>
        <p:txBody>
          <a:bodyPr/>
          <a:lstStyle/>
          <a:p>
            <a:r>
              <a:rPr lang="en-US" dirty="0" smtClean="0"/>
              <a:t>Why domain models?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838200" y="3200400"/>
            <a:ext cx="7315200" cy="3657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3"/>
          <a:srcRect/>
          <a:stretch>
            <a:fillRect/>
          </a:stretch>
        </p:blipFill>
        <p:spPr bwMode="auto">
          <a:xfrm>
            <a:off x="1219200" y="2786856"/>
            <a:ext cx="5943600" cy="254714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Who’ve read…?</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8229600" cy="1143000"/>
          </a:xfrm>
        </p:spPr>
        <p:txBody>
          <a:bodyPr/>
          <a:lstStyle/>
          <a:p>
            <a:r>
              <a:rPr lang="en-US" dirty="0" smtClean="0"/>
              <a:t>What is DDD?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100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a:t>
            </a:r>
            <a:r>
              <a:rPr lang="en-US" dirty="0" smtClean="0">
                <a:solidFill>
                  <a:srgbClr val="009900"/>
                </a:solidFill>
              </a:rPr>
              <a:t>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How we bring them together?</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TotalTime>
  <Words>704</Words>
  <Application>Microsoft Office PowerPoint</Application>
  <PresentationFormat>Экран (4:3)</PresentationFormat>
  <Paragraphs>55</Paragraphs>
  <Slides>12</Slides>
  <Notes>11</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Office Theme</vt:lpstr>
      <vt:lpstr>Domain-driven design from theory to practice</vt:lpstr>
      <vt:lpstr>Who’ve read…?</vt:lpstr>
      <vt:lpstr>Why DDD nowadays?</vt:lpstr>
      <vt:lpstr>What is DDD?</vt:lpstr>
      <vt:lpstr>Domain - particular field of knowledge</vt:lpstr>
      <vt:lpstr> Complexity of most software projects is understanding the business domain and not a technical one.</vt:lpstr>
      <vt:lpstr>They are two different worlds!</vt:lpstr>
      <vt:lpstr>A: How we bring them together?</vt:lpstr>
      <vt:lpstr>We need common view and language!</vt:lpstr>
      <vt:lpstr>Why domain models?</vt:lpstr>
      <vt:lpstr>Слайд 11</vt:lpstr>
      <vt:lpstr>Слайд 12</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131</cp:revision>
  <dcterms:created xsi:type="dcterms:W3CDTF">2009-04-10T08:31:11Z</dcterms:created>
  <dcterms:modified xsi:type="dcterms:W3CDTF">2009-04-11T22:18:07Z</dcterms:modified>
</cp:coreProperties>
</file>