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diagrams/layout3.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39"/>
  </p:notesMasterIdLst>
  <p:sldIdLst>
    <p:sldId id="256" r:id="rId2"/>
    <p:sldId id="258" r:id="rId3"/>
    <p:sldId id="257" r:id="rId4"/>
    <p:sldId id="277" r:id="rId5"/>
    <p:sldId id="278" r:id="rId6"/>
    <p:sldId id="264" r:id="rId7"/>
    <p:sldId id="263" r:id="rId8"/>
    <p:sldId id="269" r:id="rId9"/>
    <p:sldId id="267" r:id="rId10"/>
    <p:sldId id="268" r:id="rId11"/>
    <p:sldId id="266" r:id="rId12"/>
    <p:sldId id="259" r:id="rId13"/>
    <p:sldId id="260" r:id="rId14"/>
    <p:sldId id="272" r:id="rId15"/>
    <p:sldId id="273" r:id="rId16"/>
    <p:sldId id="276" r:id="rId17"/>
    <p:sldId id="274" r:id="rId18"/>
    <p:sldId id="275"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336600"/>
    <a:srgbClr val="00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72784" autoAdjust="0"/>
  </p:normalViewPr>
  <p:slideViewPr>
    <p:cSldViewPr>
      <p:cViewPr varScale="1">
        <p:scale>
          <a:sx n="77" d="100"/>
          <a:sy n="77" d="100"/>
        </p:scale>
        <p:origin x="-96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F4E896B-EF91-4336-B983-06BF3B6F33BB}" type="presOf" srcId="{8AF5EB9F-3D83-4DE7-AC8D-B21F9583881A}" destId="{7DAE016E-B7E3-4053-95E4-1DBDE70559DB}"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66595B46-0432-45BC-A38E-F801BD1F5194}"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B2FB42E-5065-4C78-8761-5629DF949B31}" srcId="{8AF5EB9F-3D83-4DE7-AC8D-B21F9583881A}" destId="{0772301D-55F1-4577-A3CE-D1AD7C2EE7F0}" srcOrd="0" destOrd="0" parTransId="{75B3A227-8DD7-4749-A878-EEE5F17DDECA}" sibTransId="{15A0BB1D-426B-49CA-91DC-4D9855216128}"/>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3A0F07DD-4ADE-46FE-91A8-BD25C3A8DF60}" srcId="{0772301D-55F1-4577-A3CE-D1AD7C2EE7F0}" destId="{17BDB14C-28A8-4A88-9E2B-B6F63F6AD358}" srcOrd="1" destOrd="0" parTransId="{49BF4F1F-BF3A-40AE-AD7C-289F69C1B4B8}" sibTransId="{5D274D07-F84E-4D56-99C7-CD3EF1DEAC18}"/>
    <dgm:cxn modelId="{656916D3-12DA-47FB-BF40-3D59B91E7AF1}" type="presOf" srcId="{8AF5EB9F-3D83-4DE7-AC8D-B21F9583881A}" destId="{7DAE016E-B7E3-4053-95E4-1DBDE70559DB}"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4/24/2009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Context!</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4/24/2009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4/24/2009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4/24/2009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4/24/2009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4/24/2009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4/24/2009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4/24/2009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4/24/2009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4/24/2009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4/24/2009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4/24/2009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4/24/2009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3" Type="http://schemas.openxmlformats.org/officeDocument/2006/relationships/diagramData" Target="../diagrams/data1.xml"/><Relationship Id="rId7" Type="http://schemas.openxmlformats.org/officeDocument/2006/relationships/diagramData" Target="../diagrams/data2.xml"/><Relationship Id="rId12" Type="http://schemas.openxmlformats.org/officeDocument/2006/relationships/diagramLayout" Target="../diagrams/layout3.xm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4038600" y="4800600"/>
            <a:ext cx="4800600" cy="17526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t>
            </a:r>
            <a:r>
              <a:rPr lang="en-US" b="1" dirty="0" smtClean="0"/>
              <a:t>as Craft 2009, 14-16 May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
        <p:nvSpPr>
          <p:cNvPr id="3" name="TextBox 2"/>
          <p:cNvSpPr txBox="1"/>
          <p:nvPr/>
        </p:nvSpPr>
        <p:spPr>
          <a:xfrm>
            <a:off x="7010400" y="4038600"/>
            <a:ext cx="1514325" cy="369332"/>
          </a:xfrm>
          <a:prstGeom prst="rect">
            <a:avLst/>
          </a:prstGeom>
          <a:noFill/>
        </p:spPr>
        <p:txBody>
          <a:bodyPr wrap="none" rtlCol="0">
            <a:spAutoFit/>
          </a:bodyPr>
          <a:lstStyle/>
          <a:p>
            <a:r>
              <a:rPr lang="en-US" dirty="0" smtClean="0"/>
              <a:t>Martin Fowler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a:t>
            </a:r>
            <a:r>
              <a:rPr lang="en-US" dirty="0" smtClean="0">
                <a:solidFill>
                  <a:srgbClr val="7030A0"/>
                </a:solidFill>
              </a:rPr>
              <a:t>Model</a:t>
            </a:r>
            <a:r>
              <a:rPr lang="en-US" dirty="0" smtClean="0">
                <a:solidFill>
                  <a:srgbClr val="009900"/>
                </a:solidFill>
              </a:rPr>
              <a:t>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DDD recommended-Layering</a:t>
            </a:r>
            <a:endParaRPr lang="en-US" dirty="0"/>
          </a:p>
        </p:txBody>
      </p:sp>
      <p:grpSp>
        <p:nvGrpSpPr>
          <p:cNvPr id="94" name="Group 93"/>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a:p>
            <a:r>
              <a:rPr lang="en-US" dirty="0" smtClean="0"/>
              <a:t>Complexity becomes inevitable </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228600"/>
            <a:ext cx="8077200" cy="60960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457200" y="304800"/>
            <a:ext cx="8382000" cy="640080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srcRect/>
          <a:stretch>
            <a:fillRect/>
          </a:stretch>
        </p:blipFill>
        <p:spPr bwMode="auto">
          <a:xfrm>
            <a:off x="457200" y="457200"/>
            <a:ext cx="8229600" cy="60198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Collecting Basic requirements</a:t>
            </a:r>
            <a:endParaRPr lang="en-US" dirty="0"/>
          </a:p>
        </p:txBody>
      </p:sp>
      <p:pic>
        <p:nvPicPr>
          <p:cNvPr id="4098" name="Picture 2"/>
          <p:cNvPicPr>
            <a:picLocks noChangeAspect="1" noChangeArrowheads="1"/>
          </p:cNvPicPr>
          <p:nvPr/>
        </p:nvPicPr>
        <p:blipFill>
          <a:blip r:embed="rId3"/>
          <a:srcRect/>
          <a:stretch>
            <a:fillRect/>
          </a:stretch>
        </p:blipFill>
        <p:spPr bwMode="auto">
          <a:xfrm>
            <a:off x="6286500" y="3524250"/>
            <a:ext cx="2857500" cy="3333750"/>
          </a:xfrm>
          <a:prstGeom prst="rect">
            <a:avLst/>
          </a:prstGeom>
          <a:noFill/>
          <a:ln w="9525">
            <a:noFill/>
            <a:miter lim="800000"/>
            <a:headEnd/>
            <a:tailEnd/>
          </a:ln>
          <a:effectLst/>
        </p:spPr>
      </p:pic>
      <p:sp>
        <p:nvSpPr>
          <p:cNvPr id="6" name="Content Placeholder 2"/>
          <p:cNvSpPr>
            <a:spLocks noGrp="1"/>
          </p:cNvSpPr>
          <p:nvPr>
            <p:ph idx="1"/>
          </p:nvPr>
        </p:nvSpPr>
        <p:spPr>
          <a:xfrm>
            <a:off x="457200" y="1600200"/>
            <a:ext cx="8229600" cy="4525963"/>
          </a:xfrm>
        </p:spPr>
        <p:txBody>
          <a:bodyPr/>
          <a:lstStyle/>
          <a:p>
            <a:r>
              <a:rPr lang="en-US" dirty="0" smtClean="0"/>
              <a:t>Book </a:t>
            </a:r>
            <a:r>
              <a:rPr lang="en-US" dirty="0" smtClean="0"/>
              <a:t>cargo in </a:t>
            </a:r>
            <a:r>
              <a:rPr lang="en-US" dirty="0" smtClean="0"/>
              <a:t>advance</a:t>
            </a:r>
          </a:p>
          <a:p>
            <a:r>
              <a:rPr lang="en-US" dirty="0" smtClean="0"/>
              <a:t>Track key handling of customer cargo</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2220117" y="15878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4734717" y="15878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13" name="Straight Connector 12"/>
          <p:cNvCxnSpPr/>
          <p:nvPr/>
        </p:nvCxnSpPr>
        <p:spPr>
          <a:xfrm>
            <a:off x="3896517" y="1968852"/>
            <a:ext cx="838200" cy="158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6" name="Diagram 15"/>
          <p:cNvGraphicFramePr/>
          <p:nvPr/>
        </p:nvGraphicFramePr>
        <p:xfrm>
          <a:off x="4876800" y="3733800"/>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cxnSp>
        <p:nvCxnSpPr>
          <p:cNvPr id="27" name="Elbow Connector 26"/>
          <p:cNvCxnSpPr/>
          <p:nvPr/>
        </p:nvCxnSpPr>
        <p:spPr>
          <a:xfrm>
            <a:off x="2743200" y="2438400"/>
            <a:ext cx="2133600" cy="1752600"/>
          </a:xfrm>
          <a:prstGeom prst="bentConnector3">
            <a:avLst>
              <a:gd name="adj1" fmla="val 193"/>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048000" y="3657600"/>
            <a:ext cx="990600" cy="369332"/>
          </a:xfrm>
          <a:prstGeom prst="rect">
            <a:avLst/>
          </a:prstGeom>
          <a:noFill/>
        </p:spPr>
        <p:txBody>
          <a:bodyPr wrap="square" rtlCol="0">
            <a:spAutoFit/>
          </a:bodyPr>
          <a:lstStyle/>
          <a:p>
            <a:pPr lvl="0"/>
            <a:r>
              <a:rPr lang="en-US" dirty="0" smtClean="0"/>
              <a:t>Itinerary</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0" y="5410200"/>
            <a:ext cx="3657600" cy="914400"/>
          </a:xfrm>
        </p:spPr>
        <p:txBody>
          <a:bodyPr>
            <a:normAutofit/>
          </a:bodyPr>
          <a:lstStyle/>
          <a:p>
            <a:r>
              <a:rPr lang="en-US" sz="3200" dirty="0" smtClean="0"/>
              <a:t>Atom Model</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
        <p:nvSpPr>
          <p:cNvPr id="4" name="Заголовок 1"/>
          <p:cNvSpPr txBox="1">
            <a:spLocks/>
          </p:cNvSpPr>
          <p:nvPr/>
        </p:nvSpPr>
        <p:spPr>
          <a:xfrm>
            <a:off x="152400" y="152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Domain Driven Design is based on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2897</TotalTime>
  <Words>3797</Words>
  <Application>Microsoft Office PowerPoint</Application>
  <PresentationFormat>On-screen Show (4:3)</PresentationFormat>
  <Paragraphs>438</Paragraphs>
  <Slides>37</Slides>
  <Notes>35</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Domain-driven design from theory to practice</vt:lpstr>
      <vt:lpstr>Before start</vt:lpstr>
      <vt:lpstr>Why DDD nowadays?</vt:lpstr>
      <vt:lpstr>Why DDD?</vt:lpstr>
      <vt:lpstr>DDD benefits?</vt:lpstr>
      <vt:lpstr>Domain - particular field of knowledge</vt:lpstr>
      <vt:lpstr> Complexity of most software projects is understanding the business domain and not a technical one.</vt:lpstr>
      <vt:lpstr>Atom Model</vt:lpstr>
      <vt:lpstr>Even Music has a Model</vt:lpstr>
      <vt:lpstr>The key to controlling complexity is a good domain model.</vt:lpstr>
      <vt:lpstr>Slide 11</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Building blocks</vt:lpstr>
      <vt:lpstr>Classic Layering</vt:lpstr>
      <vt:lpstr>DDD recommended-Layering</vt:lpstr>
      <vt:lpstr>Organizing Domain Logic Patterns</vt:lpstr>
      <vt:lpstr>Slide 22</vt:lpstr>
      <vt:lpstr>Associations</vt:lpstr>
      <vt:lpstr>Entities</vt:lpstr>
      <vt:lpstr>Value Objects</vt:lpstr>
      <vt:lpstr>Services</vt:lpstr>
      <vt:lpstr>Modules</vt:lpstr>
      <vt:lpstr>Aggregates</vt:lpstr>
      <vt:lpstr>Factories</vt:lpstr>
      <vt:lpstr>Repositories</vt:lpstr>
      <vt:lpstr>Cargo Sample</vt:lpstr>
      <vt:lpstr>Slide 32</vt:lpstr>
      <vt:lpstr>Slide 33</vt:lpstr>
      <vt:lpstr>Slide 34</vt:lpstr>
      <vt:lpstr>Collecting Basic requirements</vt:lpstr>
      <vt:lpstr>Slide 36</vt:lpstr>
      <vt:lpstr>Slide 37</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605</cp:revision>
  <dcterms:created xsi:type="dcterms:W3CDTF">2009-04-10T08:31:11Z</dcterms:created>
  <dcterms:modified xsi:type="dcterms:W3CDTF">2009-04-24T14:03:27Z</dcterms:modified>
</cp:coreProperties>
</file>