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5"/>
  </p:notesMasterIdLst>
  <p:sldIdLst>
    <p:sldId id="256" r:id="rId2"/>
    <p:sldId id="258" r:id="rId3"/>
    <p:sldId id="257" r:id="rId4"/>
    <p:sldId id="277" r:id="rId5"/>
    <p:sldId id="278" r:id="rId6"/>
    <p:sldId id="264" r:id="rId7"/>
    <p:sldId id="263" r:id="rId8"/>
    <p:sldId id="270" r:id="rId9"/>
    <p:sldId id="269" r:id="rId10"/>
    <p:sldId id="267" r:id="rId11"/>
    <p:sldId id="268" r:id="rId12"/>
    <p:sldId id="266" r:id="rId13"/>
    <p:sldId id="259" r:id="rId14"/>
    <p:sldId id="260" r:id="rId15"/>
    <p:sldId id="272" r:id="rId16"/>
    <p:sldId id="273" r:id="rId17"/>
    <p:sldId id="276" r:id="rId18"/>
    <p:sldId id="274" r:id="rId19"/>
    <p:sldId id="275" r:id="rId20"/>
    <p:sldId id="279" r:id="rId21"/>
    <p:sldId id="280" r:id="rId22"/>
    <p:sldId id="28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006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784" autoAdjust="0"/>
  </p:normalViewPr>
  <p:slideViewPr>
    <p:cSldViewPr>
      <p:cViewPr varScale="1">
        <p:scale>
          <a:sx n="77" d="100"/>
          <a:sy n="77" d="100"/>
        </p:scale>
        <p:origin x="-96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4/17/2009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t>
            </a:r>
            <a:r>
              <a:rPr lang="en-US" baseline="0" dirty="0" smtClean="0"/>
              <a:t>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a:t>
            </a:r>
            <a:r>
              <a:rPr lang="en-US" baseline="0" dirty="0" smtClean="0"/>
              <a:t>direct  </a:t>
            </a:r>
            <a:r>
              <a:rPr lang="en-US" baseline="0" dirty="0" smtClean="0"/>
              <a:t>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a:t>
            </a:r>
            <a:r>
              <a:rPr lang="en-US" b="1" dirty="0" smtClean="0"/>
              <a:t>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a:t>
            </a:r>
            <a:r>
              <a:rPr lang="en-US" b="1" dirty="0" smtClean="0"/>
              <a: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991600" cy="487362"/>
          </a:xfrm>
        </p:spPr>
        <p:txBody>
          <a:bodyPr>
            <a:normAutofit fontScale="90000"/>
          </a:bodyPr>
          <a:lstStyle/>
          <a:p>
            <a:r>
              <a:rPr lang="en-US" b="1" i="1" dirty="0" smtClean="0"/>
              <a:t>DDD : navigation map</a:t>
            </a:r>
            <a:endParaRPr lang="en-US" dirty="0"/>
          </a:p>
        </p:txBody>
      </p:sp>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grpSp>
        <p:nvGrpSpPr>
          <p:cNvPr id="81" name="Group 80"/>
          <p:cNvGrpSpPr/>
          <p:nvPr/>
        </p:nvGrpSpPr>
        <p:grpSpPr>
          <a:xfrm>
            <a:off x="152400" y="838200"/>
            <a:ext cx="8991600" cy="5791200"/>
            <a:chOff x="152400" y="838200"/>
            <a:chExt cx="8991600" cy="5791200"/>
          </a:xfrm>
        </p:grpSpPr>
        <p:sp>
          <p:nvSpPr>
            <p:cNvPr id="4" name="Oval 3"/>
            <p:cNvSpPr/>
            <p:nvPr/>
          </p:nvSpPr>
          <p:spPr>
            <a:xfrm>
              <a:off x="152400" y="3200400"/>
              <a:ext cx="1981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752600" y="990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noFill/>
            </p:spPr>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318260" y="1805940"/>
              <a:ext cx="1219200" cy="1569720"/>
            </a:xfrm>
            <a:prstGeom prst="curvedConnector3">
              <a:avLst>
                <a:gd name="adj1" fmla="val 7432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62000" y="2286000"/>
              <a:ext cx="1636602" cy="307777"/>
            </a:xfrm>
            <a:prstGeom prst="rect">
              <a:avLst/>
            </a:prstGeom>
            <a:noFill/>
          </p:spPr>
          <p:txBody>
            <a:bodyPr wrap="none" rtlCol="0">
              <a:spAutoFit/>
            </a:bodyPr>
            <a:lstStyle/>
            <a:p>
              <a:r>
                <a:rPr lang="en-US" sz="1400" b="1" dirty="0" smtClean="0">
                  <a:solidFill>
                    <a:schemeClr val="bg1">
                      <a:lumMod val="50000"/>
                    </a:schemeClr>
                  </a:solidFill>
                </a:rPr>
                <a:t>Express model with</a:t>
              </a:r>
              <a:endParaRPr lang="en-US" sz="1400" b="1" dirty="0">
                <a:solidFill>
                  <a:schemeClr val="bg1">
                    <a:lumMod val="50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bg1">
                      <a:lumMod val="50000"/>
                    </a:schemeClr>
                  </a:solidFill>
                </a:rPr>
                <a:t>Express model with</a:t>
              </a:r>
              <a:endParaRPr lang="en-US" sz="1400" b="1" dirty="0">
                <a:solidFill>
                  <a:schemeClr val="bg1">
                    <a:lumMod val="50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bg1">
                      <a:lumMod val="50000"/>
                    </a:schemeClr>
                  </a:solidFill>
                </a:rPr>
                <a:t>Express model with</a:t>
              </a:r>
              <a:endParaRPr lang="en-US" sz="1400" b="1" dirty="0">
                <a:solidFill>
                  <a:schemeClr val="bg1">
                    <a:lumMod val="50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rgbClr val="7030A0"/>
                  </a:solidFill>
                </a:rPr>
                <a:t>Isolate domain with</a:t>
              </a:r>
              <a:endParaRPr lang="en-US" sz="1400" b="1" dirty="0">
                <a:solidFill>
                  <a:srgbClr val="7030A0"/>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rgbClr val="C00000"/>
                  </a:solidFill>
                </a:rPr>
                <a:t>Access with</a:t>
              </a:r>
              <a:endParaRPr lang="en-US" sz="1400" b="1" dirty="0">
                <a:solidFill>
                  <a:srgbClr val="C00000"/>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rgbClr val="C00000"/>
                  </a:solidFill>
                </a:rPr>
                <a:t>Access with</a:t>
              </a:r>
              <a:endParaRPr lang="en-US" sz="1400" b="1" dirty="0">
                <a:solidFill>
                  <a:srgbClr val="C00000"/>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1686</TotalTime>
  <Words>2286</Words>
  <Application>Microsoft Office PowerPoint</Application>
  <PresentationFormat>On-screen Show (4:3)</PresentationFormat>
  <Paragraphs>254</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Slide 12</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DDD : navigation map</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438</cp:revision>
  <dcterms:created xsi:type="dcterms:W3CDTF">2009-04-10T08:31:11Z</dcterms:created>
  <dcterms:modified xsi:type="dcterms:W3CDTF">2009-04-17T14:24:28Z</dcterms:modified>
</cp:coreProperties>
</file>