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1"/>
  </p:notesMasterIdLst>
  <p:sldIdLst>
    <p:sldId id="256" r:id="rId2"/>
    <p:sldId id="258" r:id="rId3"/>
    <p:sldId id="257" r:id="rId4"/>
    <p:sldId id="261" r:id="rId5"/>
    <p:sldId id="263" r:id="rId6"/>
    <p:sldId id="259" r:id="rId7"/>
    <p:sldId id="260"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81" d="100"/>
          <a:sy n="81" d="100"/>
        </p:scale>
        <p:origin x="-84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t>business domain</a:t>
            </a:r>
            <a:r>
              <a:rPr lang="en-US" dirty="0" smtClean="0"/>
              <a:t> and not a technical one.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381000" y="2052935"/>
            <a:ext cx="25146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5867400" y="2052935"/>
            <a:ext cx="2438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895600" y="2281535"/>
            <a:ext cx="2971800" cy="1066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92D050"/>
                </a:solidFill>
              </a:rPr>
              <a:t>We need to bring them together</a:t>
            </a:r>
            <a:endParaRPr lang="en-US" dirty="0">
              <a:solidFill>
                <a:srgbClr val="92D05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a:t>
            </a:r>
            <a:r>
              <a:rPr lang="en-US" b="1" dirty="0" smtClean="0">
                <a:solidFill>
                  <a:schemeClr val="tx1">
                    <a:lumMod val="95000"/>
                    <a:lumOff val="5000"/>
                  </a:schemeClr>
                </a:solidFill>
              </a:rPr>
              <a:t>Domain</a:t>
            </a:r>
            <a:endParaRPr lang="en-US" b="1" dirty="0">
              <a:solidFill>
                <a:schemeClr val="tx1">
                  <a:lumMod val="95000"/>
                  <a:lumOff val="5000"/>
                </a:schemeClr>
              </a:solidFill>
            </a:endParaRPr>
          </a:p>
        </p:txBody>
      </p:sp>
      <p:sp>
        <p:nvSpPr>
          <p:cNvPr id="9" name="Rounded Rectangle 8"/>
          <p:cNvSpPr/>
          <p:nvPr/>
        </p:nvSpPr>
        <p:spPr>
          <a:xfrm>
            <a:off x="33528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Domain</a:t>
            </a:r>
            <a:r>
              <a:rPr lang="en-US" dirty="0" smtClean="0">
                <a:solidFill>
                  <a:srgbClr val="7030A0"/>
                </a:solidFill>
              </a:rPr>
              <a:t> </a:t>
            </a:r>
            <a:r>
              <a:rPr lang="en-US" b="1" dirty="0" smtClean="0">
                <a:solidFill>
                  <a:srgbClr val="7030A0"/>
                </a:solidFill>
              </a:rPr>
              <a:t>Model</a:t>
            </a:r>
            <a:endParaRPr lang="en-US" b="1" dirty="0">
              <a:solidFill>
                <a:srgbClr val="7030A0"/>
              </a:solidFill>
            </a:endParaRPr>
          </a:p>
        </p:txBody>
      </p:sp>
      <p:sp>
        <p:nvSpPr>
          <p:cNvPr id="10" name="Rounded Rectangle 9"/>
          <p:cNvSpPr/>
          <p:nvPr/>
        </p:nvSpPr>
        <p:spPr>
          <a:xfrm>
            <a:off x="58674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Development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a:t>
            </a:r>
            <a:r>
              <a:rPr lang="en-US" dirty="0" smtClean="0"/>
              <a:t>particular </a:t>
            </a:r>
            <a:r>
              <a:rPr lang="en-US" dirty="0" smtClean="0"/>
              <a:t>field of knowledge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TotalTime>
  <Words>425</Words>
  <Application>Microsoft Office PowerPoint</Application>
  <PresentationFormat>On-screen Show (4:3)</PresentationFormat>
  <Paragraphs>36</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Domain-driven design from theory to practice</vt:lpstr>
      <vt:lpstr>Who’ve read…?</vt:lpstr>
      <vt:lpstr>Why DDD nowadays?</vt:lpstr>
      <vt:lpstr>What is DDD?</vt:lpstr>
      <vt:lpstr> Complexity of most software projects is understanding the business domain and not a technical one.</vt:lpstr>
      <vt:lpstr>They are two different worlds!</vt:lpstr>
      <vt:lpstr>We need common view and language!</vt:lpstr>
      <vt:lpstr>Domain - particular field of knowledge</vt:lpstr>
      <vt:lpstr>Slide 9</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86</cp:revision>
  <dcterms:created xsi:type="dcterms:W3CDTF">2009-04-10T08:31:11Z</dcterms:created>
  <dcterms:modified xsi:type="dcterms:W3CDTF">2009-04-10T15:03:17Z</dcterms:modified>
</cp:coreProperties>
</file>