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0"/>
  </p:notesMasterIdLst>
  <p:sldIdLst>
    <p:sldId id="256" r:id="rId2"/>
    <p:sldId id="258" r:id="rId3"/>
    <p:sldId id="257" r:id="rId4"/>
    <p:sldId id="264" r:id="rId5"/>
    <p:sldId id="263" r:id="rId6"/>
    <p:sldId id="270" r:id="rId7"/>
    <p:sldId id="269" r:id="rId8"/>
    <p:sldId id="267" r:id="rId9"/>
    <p:sldId id="268" r:id="rId10"/>
    <p:sldId id="266" r:id="rId11"/>
    <p:sldId id="259" r:id="rId12"/>
    <p:sldId id="260" r:id="rId13"/>
    <p:sldId id="272" r:id="rId14"/>
    <p:sldId id="273" r:id="rId15"/>
    <p:sldId id="276" r:id="rId16"/>
    <p:sldId id="274" r:id="rId17"/>
    <p:sldId id="27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4/12/2009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Ubiquitous Language</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990600" y="1676400"/>
            <a:ext cx="6267450" cy="396160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1443</Words>
  <Application>Microsoft Office PowerPoint</Application>
  <PresentationFormat>Экран (4:3)</PresentationFormat>
  <Paragraphs>131</Paragraphs>
  <Slides>18</Slides>
  <Notes>15</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Office Theme</vt:lpstr>
      <vt:lpstr>Domain-driven design from theory to practice</vt:lpstr>
      <vt:lpstr>Who’ve read…?</vt:lpstr>
      <vt:lpstr>Why DDD nowadays?</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Слайд 10</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Слайд 17</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208</cp:revision>
  <dcterms:created xsi:type="dcterms:W3CDTF">2009-04-10T08:31:11Z</dcterms:created>
  <dcterms:modified xsi:type="dcterms:W3CDTF">2009-04-12T17:22:07Z</dcterms:modified>
</cp:coreProperties>
</file>