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sldIdLst>
    <p:sldId id="256" r:id="rId2"/>
    <p:sldId id="258" r:id="rId3"/>
    <p:sldId id="257" r:id="rId4"/>
    <p:sldId id="277" r:id="rId5"/>
    <p:sldId id="278" r:id="rId6"/>
    <p:sldId id="264" r:id="rId7"/>
    <p:sldId id="263" r:id="rId8"/>
    <p:sldId id="270" r:id="rId9"/>
    <p:sldId id="269" r:id="rId10"/>
    <p:sldId id="267" r:id="rId11"/>
    <p:sldId id="268" r:id="rId12"/>
    <p:sldId id="266" r:id="rId13"/>
    <p:sldId id="259" r:id="rId14"/>
    <p:sldId id="260" r:id="rId15"/>
    <p:sldId id="272" r:id="rId16"/>
    <p:sldId id="273" r:id="rId17"/>
    <p:sldId id="276" r:id="rId18"/>
    <p:sldId id="274"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222"/>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t>
            </a:r>
            <a:r>
              <a:rPr lang="en-US" sz="1200" kern="1200" dirty="0" smtClean="0">
                <a:solidFill>
                  <a:schemeClr val="tx1"/>
                </a:solidFill>
                <a:latin typeface="+mn-lt"/>
                <a:ea typeface="+mn-ea"/>
                <a:cs typeface="+mn-cs"/>
              </a:rPr>
              <a:t>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he has practical experience applying Domain Driven Design using .Net technologies and is very interested in various methods and techniques of improving software quality through simple and maintainable solutions. </a:t>
            </a:r>
            <a:r>
              <a:rPr lang="en-US" sz="1200" kern="1200" dirty="0" smtClean="0">
                <a:solidFill>
                  <a:schemeClr val="tx1"/>
                </a:solidFill>
                <a:latin typeface="+mn-lt"/>
                <a:ea typeface="+mn-ea"/>
                <a:cs typeface="+mn-cs"/>
              </a:rPr>
              <a:t>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a:t>
            </a:r>
            <a:r>
              <a:rPr lang="en-US" sz="1200" kern="1200" dirty="0" smtClean="0">
                <a:solidFill>
                  <a:schemeClr val="tx1"/>
                </a:solidFill>
                <a:latin typeface="+mn-lt"/>
                <a:ea typeface="+mn-ea"/>
                <a:cs typeface="+mn-cs"/>
              </a:rPr>
              <a:t>focus is to turn modern tools and technologies into software building blocks that align with well known discovered </a:t>
            </a:r>
            <a:r>
              <a:rPr lang="en-US" sz="1200" kern="1200" dirty="0" smtClean="0">
                <a:solidFill>
                  <a:schemeClr val="tx1"/>
                </a:solidFill>
                <a:latin typeface="+mn-lt"/>
                <a:ea typeface="+mn-ea"/>
                <a:cs typeface="+mn-cs"/>
              </a:rPr>
              <a:t>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”Programming is understanding”(Kristen </a:t>
            </a:r>
            <a:r>
              <a:rPr lang="en-US" dirty="0" err="1" smtClean="0"/>
              <a:t>Nygaard</a:t>
            </a:r>
            <a:r>
              <a:rPr lang="en-US" dirty="0" smtClean="0"/>
              <a:t>)</a:t>
            </a:r>
          </a:p>
          <a:p>
            <a:r>
              <a:rPr lang="en-US" dirty="0" smtClean="0"/>
              <a:t>”DDD == OO done right”</a:t>
            </a:r>
          </a:p>
          <a:p>
            <a:r>
              <a:rPr lang="en-US" dirty="0" smtClean="0"/>
              <a:t>Context is king</a:t>
            </a:r>
          </a:p>
          <a:p>
            <a:r>
              <a:rPr lang="en-US" dirty="0" smtClean="0"/>
              <a:t>Semantics over technology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effects of DDD?</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TotalTime>
  <Words>1594</Words>
  <Application>Microsoft Office PowerPoint</Application>
  <PresentationFormat>On-screen Show (4:3)</PresentationFormat>
  <Paragraphs>163</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Domain-driven design from theory to practice</vt:lpstr>
      <vt:lpstr>Before start</vt:lpstr>
      <vt:lpstr>Why DDD nowadays?</vt:lpstr>
      <vt:lpstr>Why DDD?</vt:lpstr>
      <vt:lpstr>Common effects of DDD?</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12</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Slide 19</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288</cp:revision>
  <dcterms:created xsi:type="dcterms:W3CDTF">2009-04-10T08:31:11Z</dcterms:created>
  <dcterms:modified xsi:type="dcterms:W3CDTF">2009-04-15T15:23:49Z</dcterms:modified>
</cp:coreProperties>
</file>