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4000" autoAdjust="0"/>
  </p:normalViewPr>
  <p:slideViewPr>
    <p:cSldViewPr>
      <p:cViewPr>
        <p:scale>
          <a:sx n="100" d="100"/>
          <a:sy n="100" d="100"/>
        </p:scale>
        <p:origin x="-510" y="8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5/10/2009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0" baseline="0" dirty="0" smtClean="0"/>
              <a:t>De </a:t>
            </a:r>
            <a:r>
              <a:rPr lang="en-US" sz="1300" b="0" baseline="0" dirty="0" err="1" smtClean="0"/>
              <a:t>asemenea</a:t>
            </a:r>
            <a:r>
              <a:rPr lang="en-US" sz="1300" b="0" baseline="0" dirty="0" smtClean="0"/>
              <a:t> in </a:t>
            </a:r>
            <a:r>
              <a:rPr lang="en-US" sz="1300" b="0" baseline="0" dirty="0" err="1" smtClean="0"/>
              <a:t>aceasta</a:t>
            </a:r>
            <a:r>
              <a:rPr lang="en-US" sz="1300" b="0" baseline="0" dirty="0" smtClean="0"/>
              <a:t> </a:t>
            </a:r>
            <a:r>
              <a:rPr lang="en-US" sz="1300" b="0" baseline="0" dirty="0" err="1" smtClean="0"/>
              <a:t>prezentare</a:t>
            </a:r>
            <a:r>
              <a:rPr lang="en-US" sz="1300" b="0" baseline="0" dirty="0" smtClean="0"/>
              <a:t> </a:t>
            </a:r>
            <a:r>
              <a:rPr lang="en-US" sz="1300" b="0" baseline="0" dirty="0" err="1" smtClean="0"/>
              <a:t>voi</a:t>
            </a:r>
            <a:r>
              <a:rPr lang="en-US" sz="1300" b="0" baseline="0" dirty="0" smtClean="0"/>
              <a:t> </a:t>
            </a:r>
            <a:r>
              <a:rPr lang="en-US" sz="1300" b="0" baseline="0" dirty="0" err="1" smtClean="0"/>
              <a:t>atinge</a:t>
            </a:r>
            <a:r>
              <a:rPr lang="en-US" sz="1300" b="0" baseline="0" dirty="0" smtClean="0"/>
              <a:t> un set de </a:t>
            </a:r>
            <a:r>
              <a:rPr lang="en-US" sz="1300" b="0" baseline="0" dirty="0" err="1" smtClean="0"/>
              <a:t>probleme</a:t>
            </a:r>
            <a:r>
              <a:rPr lang="en-US" sz="1300" b="0" baseline="0" dirty="0" smtClean="0"/>
              <a:t> care </a:t>
            </a:r>
            <a:r>
              <a:rPr lang="en-US" sz="1300" b="0" baseline="0" dirty="0" err="1" smtClean="0"/>
              <a:t>apar</a:t>
            </a:r>
            <a:r>
              <a:rPr lang="en-US" sz="1300" b="0" baseline="0" dirty="0" smtClean="0"/>
              <a:t> in </a:t>
            </a:r>
            <a:r>
              <a:rPr lang="en-US" sz="1300" b="0" baseline="0" dirty="0" err="1" smtClean="0"/>
              <a:t>practica</a:t>
            </a:r>
            <a:r>
              <a:rPr lang="en-US" sz="1300" b="0" baseline="0" dirty="0" smtClean="0"/>
              <a:t> </a:t>
            </a:r>
            <a:r>
              <a:rPr lang="en-US" sz="1300" b="0" baseline="0" dirty="0" err="1" smtClean="0"/>
              <a:t>dar</a:t>
            </a:r>
            <a:r>
              <a:rPr lang="en-US" sz="1300" b="0" baseline="0" dirty="0" smtClean="0"/>
              <a:t> </a:t>
            </a:r>
            <a:r>
              <a:rPr lang="en-US" sz="1300" b="0" baseline="0" dirty="0" err="1" smtClean="0"/>
              <a:t>raspunsul</a:t>
            </a:r>
            <a:r>
              <a:rPr lang="en-US" sz="1300" b="0" baseline="0" dirty="0" smtClean="0"/>
              <a:t>  </a:t>
            </a:r>
            <a:r>
              <a:rPr lang="en-US" sz="1300" b="0" baseline="0" dirty="0" err="1" smtClean="0"/>
              <a:t>carora</a:t>
            </a:r>
            <a:r>
              <a:rPr lang="en-US" sz="1300" b="0" baseline="0" dirty="0" smtClean="0"/>
              <a:t> nu </a:t>
            </a:r>
            <a:r>
              <a:rPr lang="en-US" sz="1300" b="0" baseline="0" dirty="0" err="1" smtClean="0"/>
              <a:t>este</a:t>
            </a:r>
            <a:r>
              <a:rPr lang="en-US" sz="1300" b="0" baseline="0" dirty="0" smtClean="0"/>
              <a:t> </a:t>
            </a:r>
          </a:p>
          <a:p>
            <a:r>
              <a:rPr lang="en-US" sz="1300" b="0" baseline="0" dirty="0" err="1" smtClean="0"/>
              <a:t>asa</a:t>
            </a:r>
            <a:r>
              <a:rPr lang="en-US" sz="1300" b="0" baseline="0" dirty="0" smtClean="0"/>
              <a:t> de </a:t>
            </a:r>
            <a:r>
              <a:rPr lang="en-US" sz="1300" b="0" baseline="0" dirty="0" err="1" smtClean="0"/>
              <a:t>simplu</a:t>
            </a:r>
            <a:r>
              <a:rPr lang="en-US" sz="1300" b="0" baseline="0" dirty="0" smtClean="0"/>
              <a:t> de </a:t>
            </a:r>
            <a:r>
              <a:rPr lang="en-US" sz="1300" b="0" baseline="0" dirty="0" err="1" smtClean="0"/>
              <a:t>gasit</a:t>
            </a:r>
            <a:r>
              <a:rPr lang="en-US" sz="1300" b="0" baseline="0" dirty="0" smtClean="0"/>
              <a:t> in </a:t>
            </a:r>
            <a:r>
              <a:rPr lang="en-US" sz="1300" b="0" baseline="0" dirty="0" err="1" smtClean="0"/>
              <a:t>carti</a:t>
            </a:r>
            <a:r>
              <a:rPr lang="en-US" sz="1300" b="0" baseline="0" dirty="0" smtClean="0"/>
              <a:t>, </a:t>
            </a:r>
            <a:r>
              <a:rPr lang="en-US" sz="1300" b="0" baseline="0" dirty="0" err="1" smtClean="0"/>
              <a:t>bloguri</a:t>
            </a:r>
            <a:r>
              <a:rPr lang="en-US" sz="1300" b="0" baseline="0" dirty="0" smtClean="0"/>
              <a:t>, </a:t>
            </a:r>
            <a:r>
              <a:rPr lang="en-US" sz="1300" b="0" baseline="0" dirty="0" err="1" smtClean="0"/>
              <a:t>ect</a:t>
            </a:r>
            <a:r>
              <a:rPr lang="en-US" sz="1300" b="0"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r>
              <a:rPr lang="en-US" baseline="0" dirty="0" smtClean="0"/>
              <a:t>.</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UI </a:t>
            </a:r>
            <a:r>
              <a:rPr lang="en-US" b="1" i="0" baseline="0" dirty="0" err="1" smtClean="0"/>
              <a:t>antipatern</a:t>
            </a:r>
            <a:r>
              <a:rPr lang="en-US" b="1" i="0" baseline="0" dirty="0" smtClean="0"/>
              <a:t>.</a:t>
            </a:r>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sz="1300" b="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de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endParaRPr lang="en-US" b="1"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Deci</a:t>
            </a:r>
            <a:r>
              <a:rPr lang="en-US" b="1" baseline="0" dirty="0" smtClean="0"/>
              <a:t> care </a:t>
            </a:r>
            <a:r>
              <a:rPr lang="en-US" b="1" baseline="0" dirty="0" err="1" smtClean="0"/>
              <a:t>sunt</a:t>
            </a:r>
            <a:r>
              <a:rPr lang="en-US" b="1" baseline="0" dirty="0" smtClean="0"/>
              <a:t> </a:t>
            </a:r>
            <a:r>
              <a:rPr lang="en-US" b="1" baseline="0" dirty="0" err="1" smtClean="0"/>
              <a:t>beneficiile</a:t>
            </a:r>
            <a:r>
              <a:rPr lang="en-US" b="1" baseline="0" dirty="0" smtClean="0"/>
              <a:t> la </a:t>
            </a:r>
            <a:r>
              <a:rPr lang="en-US" b="1" baseline="0" dirty="0" err="1" smtClean="0"/>
              <a:t>aplicarea</a:t>
            </a:r>
            <a:r>
              <a:rPr lang="en-US" b="1"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1" baseline="0" dirty="0" err="1" smtClean="0"/>
              <a:t>este</a:t>
            </a:r>
            <a:r>
              <a:rPr lang="en-US" b="1" baseline="0" dirty="0" smtClean="0"/>
              <a:t> ca </a:t>
            </a:r>
            <a:r>
              <a:rPr lang="en-US" b="1" baseline="0" dirty="0" err="1" smtClean="0"/>
              <a:t>toti</a:t>
            </a:r>
            <a:r>
              <a:rPr lang="en-US" b="1" baseline="0" dirty="0" smtClean="0"/>
              <a:t> </a:t>
            </a:r>
            <a:r>
              <a:rPr lang="en-US" b="1" baseline="0" dirty="0" err="1" smtClean="0"/>
              <a:t>membrii</a:t>
            </a:r>
            <a:r>
              <a:rPr lang="en-US" b="1" baseline="0" dirty="0" smtClean="0"/>
              <a:t> </a:t>
            </a:r>
            <a:r>
              <a:rPr lang="en-US" b="1" baseline="0" dirty="0" err="1" smtClean="0"/>
              <a:t>implicati</a:t>
            </a:r>
            <a:r>
              <a:rPr lang="en-US" b="1" baseline="0" dirty="0" smtClean="0"/>
              <a:t> au o imagine </a:t>
            </a:r>
            <a:r>
              <a:rPr lang="en-US" b="1" baseline="0" dirty="0" err="1" smtClean="0"/>
              <a:t>clara</a:t>
            </a:r>
            <a:r>
              <a:rPr lang="en-US" b="1" baseline="0" dirty="0" smtClean="0"/>
              <a:t> a supra </a:t>
            </a:r>
            <a:r>
              <a:rPr lang="en-US" b="1" baseline="0" dirty="0" err="1" smtClean="0"/>
              <a:t>domainului</a:t>
            </a:r>
            <a:r>
              <a:rPr lang="en-US" b="1" baseline="0" dirty="0" smtClean="0"/>
              <a:t>, </a:t>
            </a:r>
            <a:r>
              <a:rPr lang="en-US" b="1" baseline="0" dirty="0" err="1" smtClean="0"/>
              <a:t>ceea</a:t>
            </a:r>
            <a:r>
              <a:rPr lang="en-US" b="1" baseline="0" dirty="0" smtClean="0"/>
              <a:t> </a:t>
            </a:r>
            <a:r>
              <a:rPr lang="en-US" b="1" baseline="0" dirty="0" err="1" smtClean="0"/>
              <a:t>ce</a:t>
            </a:r>
            <a:endParaRPr lang="en-US" b="1"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8361</TotalTime>
  <Words>6795</Words>
  <Application>Microsoft Office PowerPoint</Application>
  <PresentationFormat>Экран (4:3)</PresentationFormat>
  <Paragraphs>958</Paragraphs>
  <Slides>42</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Слайд 17</vt:lpstr>
      <vt:lpstr>Cargo Sample</vt:lpstr>
      <vt:lpstr>Слайд 19</vt:lpstr>
      <vt:lpstr>Слайд 20</vt:lpstr>
      <vt:lpstr>Слайд 21</vt:lpstr>
      <vt:lpstr>Collaboration: gathering requirements</vt:lpstr>
      <vt:lpstr>Model Evolution: Step 1</vt:lpstr>
      <vt:lpstr>Model Evolution: Step 2</vt:lpstr>
      <vt:lpstr>Слайд 25</vt:lpstr>
      <vt:lpstr>Слайд 26</vt:lpstr>
      <vt:lpstr>Cargo’s Ubiquitous Language</vt:lpstr>
      <vt:lpstr>Domain Model Isolation</vt:lpstr>
      <vt:lpstr>Слайд 29</vt:lpstr>
      <vt:lpstr>How about design principles &amp; patterns within Domain Layer?</vt:lpstr>
      <vt:lpstr>Strategy (a.k.a Policy)</vt:lpstr>
      <vt:lpstr>Refactoring to Policy</vt:lpstr>
      <vt:lpstr>Слайд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2231</cp:revision>
  <dcterms:created xsi:type="dcterms:W3CDTF">2009-04-10T08:31:11Z</dcterms:created>
  <dcterms:modified xsi:type="dcterms:W3CDTF">2009-05-10T09:47:40Z</dcterms:modified>
</cp:coreProperties>
</file>