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30.xml" ContentType="application/vnd.openxmlformats-officedocument.presentationml.notesSlide+xml"/>
  <Override PartName="/ppt/diagrams/quickStyle31.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diagrams/colors30.xml" ContentType="application/vnd.openxmlformats-officedocument.drawingml.diagramColors+xml"/>
  <Override PartName="/ppt/diagrams/data32.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layout25.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4"/>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2" r:id="rId41"/>
    <p:sldId id="301" r:id="rId42"/>
    <p:sldId id="30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461" autoAdjust="0"/>
  </p:normalViewPr>
  <p:slideViewPr>
    <p:cSldViewPr>
      <p:cViewPr>
        <p:scale>
          <a:sx n="100" d="100"/>
          <a:sy n="100" d="100"/>
        </p:scale>
        <p:origin x="-144" y="1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E38673A-7C8D-448B-8EAA-D17C8F01088E}" type="presOf" srcId="{45D17F19-81BB-4004-BFE5-5DF55658AB4C}"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C220785-287E-4B97-A711-44C261E8D67E}" srcId="{0772301D-55F1-4577-A3CE-D1AD7C2EE7F0}" destId="{45D17F19-81BB-4004-BFE5-5DF55658AB4C}" srcOrd="1" destOrd="0" parTransId="{BE04D5E8-3944-4717-B619-3F2EE65D076A}" sibTransId="{2730CC0A-2D95-44BC-A160-33805D1A511A}"/>
    <dgm:cxn modelId="{FA0C903B-EE07-49F1-B389-7F013699423E}" type="presOf" srcId="{CF5579E7-AF1A-4734-A978-E51698534917}" destId="{099DF8CE-112C-4F4F-92D8-FC50938CC942}"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08E2799-76F6-4548-80E3-C32F68BB7306}" type="presOf" srcId="{8AF5EB9F-3D83-4DE7-AC8D-B21F9583881A}" destId="{7DAE016E-B7E3-4053-95E4-1DBDE70559DB}" srcOrd="0" destOrd="0" presId="urn:microsoft.com/office/officeart/2005/8/layout/hList1"/>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4/26/2009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4/26/2009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5.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6.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Book cargo in advance</a:t>
            </a:r>
          </a:p>
          <a:p>
            <a:r>
              <a:rPr lang="en-US" dirty="0" smtClean="0"/>
              <a:t>Track key handling of customer cargo</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67917"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057400"/>
            <a:ext cx="3819525" cy="253365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4800600"/>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858000" y="2209800"/>
            <a:ext cx="1219200" cy="1066800"/>
          </a:xfrm>
          <a:prstGeom prst="curvedConnector3">
            <a:avLst>
              <a:gd name="adj1" fmla="val 21094"/>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16200000" flipH="1">
            <a:off x="5562600" y="4343400"/>
            <a:ext cx="1828800" cy="1524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477000" y="4267200"/>
            <a:ext cx="1600200" cy="838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endParaRPr lang="en-US" dirty="0" smtClean="0"/>
          </a:p>
          <a:p>
            <a:pPr marL="342900" indent="-342900"/>
            <a:r>
              <a:rPr lang="en-US" dirty="0" smtClean="0"/>
              <a:t>Trade </a:t>
            </a:r>
            <a:r>
              <a:rPr lang="en-US" dirty="0" smtClean="0"/>
              <a:t>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a:t>
            </a:r>
            <a:r>
              <a:rPr lang="en-US" dirty="0" smtClean="0"/>
              <a:t>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a:t>
            </a:r>
            <a:r>
              <a:rPr lang="en-US" dirty="0" smtClean="0"/>
              <a:t>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grpSp>
        <p:nvGrpSpPr>
          <p:cNvPr id="78" name="Группа 77"/>
          <p:cNvGrpSpPr/>
          <p:nvPr/>
        </p:nvGrpSpPr>
        <p:grpSpPr>
          <a:xfrm>
            <a:off x="228600" y="1676400"/>
            <a:ext cx="2667000" cy="3810000"/>
            <a:chOff x="304800" y="1676400"/>
            <a:chExt cx="3581400" cy="3810000"/>
          </a:xfrm>
        </p:grpSpPr>
        <p:sp>
          <p:nvSpPr>
            <p:cNvPr id="15"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16"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3048000" y="37338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Группа 73"/>
          <p:cNvGrpSpPr/>
          <p:nvPr/>
        </p:nvGrpSpPr>
        <p:grpSpPr>
          <a:xfrm>
            <a:off x="228600" y="1222375"/>
            <a:ext cx="1905000" cy="3810000"/>
            <a:chOff x="228600" y="1222375"/>
            <a:chExt cx="2363788" cy="3810000"/>
          </a:xfrm>
        </p:grpSpPr>
        <p:sp>
          <p:nvSpPr>
            <p:cNvPr id="38" name="Rounded Rectangle 3"/>
            <p:cNvSpPr/>
            <p:nvPr/>
          </p:nvSpPr>
          <p:spPr>
            <a:xfrm>
              <a:off x="228600" y="1222375"/>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39" name="Rounded Rectangle 4"/>
            <p:cNvSpPr/>
            <p:nvPr/>
          </p:nvSpPr>
          <p:spPr>
            <a:xfrm>
              <a:off x="228600" y="2016125"/>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590800" y="1500188"/>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590800" y="1500188"/>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290638" y="1897096"/>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1211263" y="2849596"/>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250950" y="4159283"/>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a:t>
            </a:r>
            <a:r>
              <a:rPr lang="en-US" b="1" dirty="0" smtClean="0"/>
              <a:t>Interface Pattern</a:t>
            </a:r>
            <a:endParaRPr lang="en-US" b="1" dirty="0" smtClean="0"/>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dirty="0"/>
          </a:p>
        </p:txBody>
      </p:sp>
      <p:sp>
        <p:nvSpPr>
          <p:cNvPr id="3" name="Содержимое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3598</TotalTime>
  <Words>4404</Words>
  <Application>Microsoft Office PowerPoint</Application>
  <PresentationFormat>Экран (4:3)</PresentationFormat>
  <Paragraphs>597</Paragraphs>
  <Slides>42</Slides>
  <Notes>39</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Слайд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Слайд 22</vt:lpstr>
      <vt:lpstr>Associations</vt:lpstr>
      <vt:lpstr>Entities</vt:lpstr>
      <vt:lpstr>Value Objects</vt:lpstr>
      <vt:lpstr>Services</vt:lpstr>
      <vt:lpstr>Modules</vt:lpstr>
      <vt:lpstr>Aggregates</vt:lpstr>
      <vt:lpstr>Factories</vt:lpstr>
      <vt:lpstr>Repositories</vt:lpstr>
      <vt:lpstr>Cargo Sample</vt:lpstr>
      <vt:lpstr>Слайд 32</vt:lpstr>
      <vt:lpstr>Слайд 33</vt:lpstr>
      <vt:lpstr>Слайд 34</vt:lpstr>
      <vt:lpstr>Collaboration: gathering requirements</vt:lpstr>
      <vt:lpstr>Model Evolution: Step 1</vt:lpstr>
      <vt:lpstr>Model Evolution: Step 2</vt:lpstr>
      <vt:lpstr>Слайд 38</vt:lpstr>
      <vt:lpstr>Слайд 39</vt:lpstr>
      <vt:lpstr>Domain Model Isolation</vt:lpstr>
      <vt:lpstr>Слайд 41</vt:lpstr>
      <vt:lpstr>Слайд 42</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841</cp:revision>
  <dcterms:created xsi:type="dcterms:W3CDTF">2009-04-10T08:31:11Z</dcterms:created>
  <dcterms:modified xsi:type="dcterms:W3CDTF">2009-04-26T13:35:03Z</dcterms:modified>
</cp:coreProperties>
</file>