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5/11/2009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dat</a:t>
            </a:r>
            <a:r>
              <a:rPr lang="en-US" baseline="0" dirty="0" smtClean="0"/>
              <a:t> </a:t>
            </a:r>
            <a:r>
              <a:rPr lang="en-US" baseline="0" dirty="0" err="1" smtClean="0"/>
              <a:t>litera</a:t>
            </a:r>
            <a:r>
              <a:rPr lang="en-US" baseline="0" dirty="0" smtClean="0"/>
              <a:t> </a:t>
            </a:r>
            <a:r>
              <a:rPr lang="en-US" baseline="0" dirty="0" smtClean="0"/>
              <a:t>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8.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17.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6.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1.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4.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7.png"/><Relationship Id="rId2" Type="http://schemas.openxmlformats.org/officeDocument/2006/relationships/notesSlide" Target="../notesSlides/notesSlide3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NOT a standard, framework or technology</a:t>
            </a:r>
            <a:endParaRPr lang="en-US" dirty="0" smtClean="0"/>
          </a:p>
          <a:p>
            <a:r>
              <a:rPr lang="en-US" dirty="0" smtClean="0"/>
              <a:t>Set of principles, patterns and practices </a:t>
            </a:r>
            <a:endParaRPr lang="en-US" dirty="0" smtClean="0"/>
          </a:p>
          <a:p>
            <a:r>
              <a:rPr lang="en-US" dirty="0" smtClean="0"/>
              <a:t>Is discovered and NOT invented</a:t>
            </a:r>
          </a:p>
          <a:p>
            <a:r>
              <a:rPr lang="en-US" dirty="0" smtClean="0"/>
              <a:t>DDD enforce Object Oriented principles</a:t>
            </a:r>
          </a:p>
          <a:p>
            <a:r>
              <a:rPr lang="en-US" dirty="0" smtClean="0"/>
              <a:t>Etc..</a:t>
            </a:r>
            <a:endParaRPr lang="en-US" dirty="0"/>
          </a:p>
        </p:txBody>
      </p:sp>
      <p:sp>
        <p:nvSpPr>
          <p:cNvPr id="4" name="Прямоугольник 3"/>
          <p:cNvSpPr/>
          <p:nvPr/>
        </p:nvSpPr>
        <p:spPr>
          <a:xfrm>
            <a:off x="1752600" y="5257800"/>
            <a:ext cx="6781800" cy="646331"/>
          </a:xfrm>
          <a:prstGeom prst="rect">
            <a:avLst/>
          </a:prstGeom>
        </p:spPr>
        <p:txBody>
          <a:bodyPr wrap="square">
            <a:spAutoFit/>
          </a:bodyPr>
          <a:lstStyle/>
          <a:p>
            <a:r>
              <a:rPr lang="en-US" sz="3600" dirty="0" smtClean="0">
                <a:solidFill>
                  <a:srgbClr val="FF0000"/>
                </a:solidFill>
              </a:rPr>
              <a:t>…To reduce Complexity</a:t>
            </a:r>
            <a:endParaRPr lang="en-US" sz="3600"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a:t>
            </a:r>
            <a:r>
              <a:rPr lang="en-US" dirty="0" smtClean="0"/>
              <a:t>maintainability and transparency</a:t>
            </a:r>
            <a:endParaRPr lang="en-US" dirty="0" smtClean="0"/>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9157</TotalTime>
  <Words>6739</Words>
  <Application>Microsoft Office PowerPoint</Application>
  <PresentationFormat>Экран (4:3)</PresentationFormat>
  <Paragraphs>954</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2306</cp:revision>
  <dcterms:created xsi:type="dcterms:W3CDTF">2009-04-10T08:31:11Z</dcterms:created>
  <dcterms:modified xsi:type="dcterms:W3CDTF">2009-05-11T19:08:59Z</dcterms:modified>
</cp:coreProperties>
</file>