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59" r:id="rId11"/>
    <p:sldId id="274" r:id="rId12"/>
    <p:sldId id="260" r:id="rId13"/>
    <p:sldId id="273" r:id="rId14"/>
    <p:sldId id="276" r:id="rId15"/>
    <p:sldId id="277" r:id="rId16"/>
    <p:sldId id="278" r:id="rId17"/>
    <p:sldId id="275"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13" r:id="rId40"/>
    <p:sldId id="302" r:id="rId41"/>
    <p:sldId id="301" r:id="rId42"/>
    <p:sldId id="306" r:id="rId43"/>
    <p:sldId id="307" r:id="rId44"/>
    <p:sldId id="308" r:id="rId45"/>
    <p:sldId id="309" r:id="rId46"/>
    <p:sldId id="310" r:id="rId47"/>
    <p:sldId id="303" r:id="rId48"/>
    <p:sldId id="304" r:id="rId49"/>
    <p:sldId id="305" r:id="rId50"/>
    <p:sldId id="312" r:id="rId51"/>
    <p:sldId id="317" r:id="rId52"/>
    <p:sldId id="314" r:id="rId53"/>
    <p:sldId id="311" r:id="rId54"/>
    <p:sldId id="318"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66"/>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75571" autoAdjust="0"/>
  </p:normalViewPr>
  <p:slideViewPr>
    <p:cSldViewPr>
      <p:cViewPr>
        <p:scale>
          <a:sx n="100" d="100"/>
          <a:sy n="100" d="100"/>
        </p:scale>
        <p:origin x="-510" y="5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5/3/2009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inima</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a:t>
            </a:r>
            <a:r>
              <a:rPr lang="en-US" dirty="0" smtClean="0"/>
              <a:t>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a:t>
            </a:r>
            <a:r>
              <a:rPr lang="en-US" dirty="0" smtClean="0"/>
              <a:t>Banking, Accounting, Public </a:t>
            </a:r>
            <a:r>
              <a:rPr lang="en-US" dirty="0" smtClean="0"/>
              <a:t>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28600" indent="-228600">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28600" indent="-228600">
              <a:buNone/>
            </a:pPr>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685800" lvl="1" indent="-228600">
              <a:buAutoNum type="arabicPeriod"/>
            </a:pPr>
            <a:r>
              <a:rPr lang="en-US" baseline="0" dirty="0" err="1" smtClean="0"/>
              <a:t>Pentru</a:t>
            </a:r>
            <a:r>
              <a:rPr lang="en-US" baseline="0" dirty="0" smtClean="0"/>
              <a:t> </a:t>
            </a:r>
            <a:r>
              <a:rPr lang="en-US" baseline="0" dirty="0" err="1" smtClean="0"/>
              <a:t>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685800" lvl="1" indent="-228600">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un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685800" lvl="1" indent="-228600">
              <a:buAutoNum type="arabicPeriod"/>
            </a:pPr>
            <a:endParaRPr lang="en-US" baseline="0" dirty="0" smtClean="0"/>
          </a:p>
          <a:p>
            <a:pPr marL="685800" lvl="1" indent="-228600">
              <a:buNone/>
            </a:pPr>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685800" lvl="1" indent="-228600">
              <a:buNone/>
            </a:pPr>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685800" lvl="1" indent="-228600">
              <a:buNone/>
            </a:pPr>
            <a:r>
              <a:rPr lang="en-US" baseline="0" dirty="0" err="1" smtClean="0"/>
              <a:t>si</a:t>
            </a:r>
            <a:r>
              <a:rPr lang="en-US" baseline="0" dirty="0" smtClean="0"/>
              <a:t> de-al </a:t>
            </a:r>
            <a:r>
              <a:rPr lang="en-US" baseline="0" dirty="0" err="1" smtClean="0"/>
              <a:t>exprima</a:t>
            </a:r>
            <a:r>
              <a:rPr lang="en-US" baseline="0" dirty="0" smtClean="0"/>
              <a:t> in software.</a:t>
            </a:r>
          </a:p>
          <a:p>
            <a:pPr marL="685800" lvl="1" indent="-228600">
              <a:buNone/>
            </a:pPr>
            <a:endParaRPr lang="en-US" baseline="0" dirty="0" smtClean="0"/>
          </a:p>
          <a:p>
            <a:pPr marL="228600" indent="-228600">
              <a:buNone/>
            </a:pPr>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28600" indent="-228600">
              <a:buNone/>
            </a:pPr>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28600" indent="-228600">
              <a:buNone/>
            </a:pPr>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28600" indent="-228600">
              <a:buAutoNum type="arabicPeriod"/>
            </a:pPr>
            <a:r>
              <a:rPr lang="en-US" dirty="0" err="1" smtClean="0"/>
              <a:t>Comunica</a:t>
            </a:r>
            <a:endParaRPr lang="en-US" dirty="0" smtClean="0"/>
          </a:p>
          <a:p>
            <a:pPr marL="228600" indent="-228600">
              <a:buAutoNum type="arabicPeriod"/>
            </a:pPr>
            <a:r>
              <a:rPr lang="en-US" dirty="0" err="1" smtClean="0"/>
              <a:t>Descoperi</a:t>
            </a:r>
            <a:endParaRPr lang="en-US" dirty="0" smtClean="0"/>
          </a:p>
          <a:p>
            <a:pPr marL="228600" indent="-228600">
              <a:buAutoNum type="arabicPeriod"/>
            </a:pPr>
            <a:r>
              <a:rPr lang="en-US" dirty="0" err="1" smtClean="0"/>
              <a:t>Invata</a:t>
            </a:r>
            <a:endParaRPr lang="en-US" dirty="0" smtClean="0"/>
          </a:p>
          <a:p>
            <a:pPr marL="228600" indent="-228600">
              <a:buAutoNum type="arabicPeriod"/>
            </a:pPr>
            <a:r>
              <a:rPr lang="en-US" dirty="0" err="1" smtClean="0"/>
              <a:t>Evalua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Explica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Experimenta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Collecta</a:t>
            </a:r>
            <a:r>
              <a:rPr lang="en-US" baseline="0" dirty="0" smtClean="0"/>
              <a:t> date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28600" indent="-228600">
              <a:buAutoNum type="arabicPeriod"/>
            </a:pPr>
            <a:endParaRPr lang="en-US" dirty="0" smtClean="0"/>
          </a:p>
          <a:p>
            <a:pPr marL="228600" indent="-228600">
              <a:buNone/>
            </a:pPr>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CLICK SLIDE,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a:t>
            </a:r>
            <a:r>
              <a:rPr lang="en-US" dirty="0" smtClean="0"/>
              <a:t>-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Einstein: </a:t>
            </a:r>
            <a:r>
              <a:rPr lang="en-US" dirty="0" smtClean="0"/>
              <a:t>Theory of all… theory on</a:t>
            </a:r>
            <a:r>
              <a:rPr lang="en-US" baseline="0" dirty="0" smtClean="0"/>
              <a:t> atom level and on stars </a:t>
            </a:r>
            <a:r>
              <a:rPr lang="en-US" baseline="0" dirty="0" smtClean="0"/>
              <a:t>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scientists learned about the structure of the atom through experiments, they modified their models of the atom to fit their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how the Atomic model has changed over the years and talks about the scientists who made them all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endParaRPr lang="en-US" baseline="0" dirty="0" smtClean="0"/>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ne </a:t>
            </a:r>
            <a:r>
              <a:rPr lang="en-US" baseline="0" dirty="0" err="1" smtClean="0"/>
              <a:t>da</a:t>
            </a:r>
            <a:r>
              <a:rPr lang="en-US" baseline="0" dirty="0" smtClean="0"/>
              <a:t> </a:t>
            </a:r>
            <a:r>
              <a:rPr lang="en-US" baseline="0" dirty="0" err="1" smtClean="0"/>
              <a:t>posibilitate</a:t>
            </a:r>
            <a:r>
              <a:rPr lang="en-US" baseline="0" dirty="0" smtClean="0"/>
              <a:t>:</a:t>
            </a:r>
          </a:p>
          <a:p>
            <a:pPr marL="228600" indent="-228600">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28600" indent="-228600">
              <a:buAutoNum type="arabicPeriod"/>
            </a:pPr>
            <a:r>
              <a:rPr lang="en-US" dirty="0" smtClean="0"/>
              <a:t>De </a:t>
            </a:r>
            <a:r>
              <a:rPr lang="en-US" baseline="0" dirty="0" smtClean="0"/>
              <a:t>a </a:t>
            </a:r>
            <a:r>
              <a:rPr lang="en-US" baseline="0" dirty="0" err="1" smtClean="0"/>
              <a:t>studia</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unui</a:t>
            </a:r>
            <a:r>
              <a:rPr lang="en-US" baseline="0" dirty="0" smtClean="0"/>
              <a:t> </a:t>
            </a:r>
            <a:r>
              <a:rPr lang="en-US" baseline="0" dirty="0" err="1" smtClean="0"/>
              <a:t>ascultator</a:t>
            </a:r>
            <a:r>
              <a:rPr lang="en-US" baseline="0" dirty="0" smtClean="0"/>
              <a:t> de </a:t>
            </a:r>
            <a:r>
              <a:rPr lang="en-US" baseline="0" dirty="0" err="1" smtClean="0"/>
              <a:t>muzica</a:t>
            </a:r>
            <a:endParaRPr lang="en-US" baseline="0" dirty="0" smtClean="0"/>
          </a:p>
          <a:p>
            <a:pPr marL="228600" indent="-228600">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28600" indent="-228600">
              <a:buAutoNum type="arabicPeriod"/>
            </a:pPr>
            <a:r>
              <a:rPr lang="en-US" baseline="0" dirty="0" smtClean="0"/>
              <a:t>…etc..</a:t>
            </a:r>
          </a:p>
          <a:p>
            <a:pPr marL="228600" indent="-228600">
              <a:buNone/>
            </a:pPr>
            <a:endParaRPr lang="en-US" baseline="0" dirty="0" smtClean="0"/>
          </a:p>
          <a:p>
            <a:pPr marL="228600" indent="-228600">
              <a:buNone/>
            </a:pPr>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28600" indent="-228600">
              <a:buNone/>
            </a:pPr>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28600" indent="-228600">
              <a:buNone/>
            </a:pPr>
            <a:r>
              <a:rPr lang="en-US" baseline="0" dirty="0" smtClean="0"/>
              <a:t>-------------------------------------------------------------------------------------------------------------------------------------------------</a:t>
            </a:r>
            <a:endParaRPr lang="en-US" dirty="0" smtClean="0"/>
          </a:p>
          <a:p>
            <a:endParaRPr lang="en-US" dirty="0" smtClean="0"/>
          </a:p>
          <a:p>
            <a:r>
              <a:rPr lang="en-US" dirty="0" smtClean="0"/>
              <a:t>Sheet </a:t>
            </a:r>
            <a:r>
              <a:rPr lang="en-US" dirty="0" smtClean="0"/>
              <a:t>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concludem</a:t>
            </a:r>
            <a:r>
              <a:rPr lang="en-US" sz="1200" b="1" kern="1200" baseline="0" dirty="0" smtClean="0">
                <a:solidFill>
                  <a:schemeClr val="tx1"/>
                </a:solidFill>
                <a:latin typeface="+mn-lt"/>
                <a:ea typeface="+mn-ea"/>
                <a:cs typeface="+mn-cs"/>
              </a:rPr>
              <a:t>, Domain Model in DDD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un set de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bine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chibzuite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organizate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Aceste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niste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cunostintelor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careva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domeniu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anumit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Proiectele</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care</a:t>
            </a:r>
            <a:r>
              <a:rPr lang="en-US" sz="1200" b="1" kern="1200" baseline="0" dirty="0" smtClean="0">
                <a:solidFill>
                  <a:schemeClr val="tx1"/>
                </a:solidFill>
                <a:latin typeface="+mn-lt"/>
                <a:ea typeface="+mn-ea"/>
                <a:cs typeface="+mn-cs"/>
              </a:rPr>
              <a:t> nu au un domain model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pur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simplu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scriu</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p>
          <a:p>
            <a:r>
              <a:rPr lang="en-US" sz="1200" b="1" kern="1200" baseline="0" dirty="0" err="1" smtClean="0">
                <a:solidFill>
                  <a:schemeClr val="tx1"/>
                </a:solidFill>
                <a:latin typeface="+mn-lt"/>
                <a:ea typeface="+mn-ea"/>
                <a:cs typeface="+mn-cs"/>
              </a:rPr>
              <a:t>realiza</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functia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alta</a:t>
            </a:r>
            <a:r>
              <a:rPr lang="en-US" sz="1200" b="1" kern="1200" baseline="0" dirty="0" smtClean="0">
                <a:solidFill>
                  <a:schemeClr val="tx1"/>
                </a:solidFill>
                <a:latin typeface="+mn-lt"/>
                <a:ea typeface="+mn-ea"/>
                <a:cs typeface="+mn-cs"/>
              </a:rPr>
              <a:t>,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t>
            </a:r>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5/3/2009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5.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6.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7.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5.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r>
              <a:rPr lang="en-US" dirty="0" smtClean="0"/>
              <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a:t>
            </a:r>
            <a:r>
              <a:rPr lang="en-US" b="1" dirty="0" smtClean="0">
                <a:solidFill>
                  <a:schemeClr val="accent1">
                    <a:lumMod val="50000"/>
                  </a:schemeClr>
                </a:solidFill>
              </a:rPr>
              <a:t>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a:t>
            </a:r>
            <a:r>
              <a:rPr lang="en-US" dirty="0" smtClean="0"/>
              <a:t>complexity</a:t>
            </a:r>
            <a:endParaRPr lang="en-US" dirty="0" smtClean="0"/>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334000" y="50292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a:t>
            </a:r>
            <a:r>
              <a:rPr lang="en-US" u="sng" dirty="0" smtClean="0"/>
              <a:t>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a:t>
            </a:r>
            <a:r>
              <a:rPr lang="en-US" u="sng" dirty="0" smtClean="0">
                <a:solidFill>
                  <a:srgbClr val="009900"/>
                </a:solidFill>
              </a:rPr>
              <a:t>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a:t>
            </a:r>
            <a:r>
              <a:rPr lang="en-US" u="sng" dirty="0" smtClean="0"/>
              <a:t>model</a:t>
            </a:r>
          </a:p>
          <a:p>
            <a:pPr marL="514350" indent="-514350">
              <a:buAutoNum type="arabi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2362200"/>
            <a:ext cx="8229600" cy="1447800"/>
          </a:xfrm>
        </p:spPr>
        <p:txBody>
          <a:bodyPr>
            <a:normAutofit fontScale="70000" lnSpcReduction="20000"/>
          </a:bodyPr>
          <a:lstStyle/>
          <a:p>
            <a:r>
              <a:rPr lang="en-US" dirty="0" smtClean="0"/>
              <a:t>Anemic Domain Model</a:t>
            </a:r>
          </a:p>
          <a:p>
            <a:r>
              <a:rPr lang="en-US" dirty="0" smtClean="0"/>
              <a:t>Big Design Up-Front  (BDUF)</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a:t>
            </a:r>
            <a:r>
              <a:rPr lang="en-US" sz="3200" dirty="0" smtClean="0"/>
              <a:t>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5418</TotalTime>
  <Words>6707</Words>
  <Application>Microsoft Office PowerPoint</Application>
  <PresentationFormat>Экран (4:3)</PresentationFormat>
  <Paragraphs>894</Paragraphs>
  <Slides>56</Slides>
  <Notes>49</Notes>
  <HiddenSlides>0</HiddenSlides>
  <MMClips>0</MMClips>
  <ScaleCrop>false</ScaleCrop>
  <HeadingPairs>
    <vt:vector size="4" baseType="variant">
      <vt:variant>
        <vt:lpstr>Тема</vt:lpstr>
      </vt:variant>
      <vt:variant>
        <vt:i4>1</vt:i4>
      </vt:variant>
      <vt:variant>
        <vt:lpstr>Заголовки слайдов</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They are two different worlds!</vt:lpstr>
      <vt:lpstr>Collaboration</vt:lpstr>
      <vt:lpstr>We need common view and language!</vt:lpstr>
      <vt:lpstr>Ubiquitous Language - A language structured around the domain model and used by all team members to connect all the activities of the team with the software.</vt:lpstr>
      <vt:lpstr>Ubiquitous Language</vt:lpstr>
      <vt:lpstr>Why DDD?</vt:lpstr>
      <vt:lpstr>DDD benefits?</vt:lpstr>
      <vt:lpstr>Building blocks</vt:lpstr>
      <vt:lpstr>Classic Layering</vt:lpstr>
      <vt:lpstr>DDD recommended-Layering</vt:lpstr>
      <vt:lpstr>Organizing Domain Logic Patterns</vt:lpstr>
      <vt:lpstr>Слайд 21</vt:lpstr>
      <vt:lpstr>Associations</vt:lpstr>
      <vt:lpstr>Entities</vt:lpstr>
      <vt:lpstr>Value Objects</vt:lpstr>
      <vt:lpstr>Services</vt:lpstr>
      <vt:lpstr>Modules</vt:lpstr>
      <vt:lpstr>Aggregates</vt:lpstr>
      <vt:lpstr>Factories</vt:lpstr>
      <vt:lpstr>Repositories</vt:lpstr>
      <vt:lpstr>Cargo Sample</vt:lpstr>
      <vt:lpstr>Слайд 31</vt:lpstr>
      <vt:lpstr>Слайд 32</vt:lpstr>
      <vt:lpstr>Слайд 33</vt:lpstr>
      <vt:lpstr>Collaboration: gathering requirements</vt:lpstr>
      <vt:lpstr>Model Evolution: Step 1</vt:lpstr>
      <vt:lpstr>Model Evolution: Step 2</vt:lpstr>
      <vt:lpstr>Слайд 37</vt:lpstr>
      <vt:lpstr>Слайд 38</vt:lpstr>
      <vt:lpstr>Cargo’s Ubiquitous Language</vt:lpstr>
      <vt:lpstr>Domain Model Isolation</vt:lpstr>
      <vt:lpstr>Слайд 41</vt:lpstr>
      <vt:lpstr>How about design principles &amp; patterns within Domain Layer?</vt:lpstr>
      <vt:lpstr>Specification</vt:lpstr>
      <vt:lpstr>Real Sample</vt:lpstr>
      <vt:lpstr>Strategy (a.k.a Policy)</vt:lpstr>
      <vt:lpstr>Refactoring to Policy</vt:lpstr>
      <vt:lpstr>Слайд 47</vt:lpstr>
      <vt:lpstr>Expose to External World</vt:lpstr>
      <vt:lpstr>MVC &amp; Remote Facade</vt:lpstr>
      <vt:lpstr>MVC &amp; Domain Model Isolation</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1333</cp:revision>
  <dcterms:created xsi:type="dcterms:W3CDTF">2009-04-10T08:31:11Z</dcterms:created>
  <dcterms:modified xsi:type="dcterms:W3CDTF">2009-05-03T16:00:14Z</dcterms:modified>
</cp:coreProperties>
</file>