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diagrams/quickStyle31.xml" ContentType="application/vnd.openxmlformats-officedocument.drawingml.diagramStyle+xml"/>
  <Override PartName="/ppt/notesSlides/notesSlide30.xml" ContentType="application/vnd.openxmlformats-officedocument.presentationml.notesSlid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notesSlides/notesSlide29.xml" ContentType="application/vnd.openxmlformats-officedocument.presentationml.notesSlide+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notesSlides/notesSlide32.xml" ContentType="application/vnd.openxmlformats-officedocument.presentationml.notesSlide+xml"/>
  <Override PartName="/ppt/diagrams/layout37.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notesSlides/notesSlide31.xml" ContentType="application/vnd.openxmlformats-officedocument.presentationml.notesSlid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5"/>
  </p:notesMasterIdLst>
  <p:sldIdLst>
    <p:sldId id="256" r:id="rId2"/>
    <p:sldId id="258" r:id="rId3"/>
    <p:sldId id="257" r:id="rId4"/>
    <p:sldId id="264" r:id="rId5"/>
    <p:sldId id="319" r:id="rId6"/>
    <p:sldId id="269" r:id="rId7"/>
    <p:sldId id="267" r:id="rId8"/>
    <p:sldId id="266" r:id="rId9"/>
    <p:sldId id="272" r:id="rId10"/>
    <p:sldId id="274" r:id="rId11"/>
    <p:sldId id="320" r:id="rId12"/>
    <p:sldId id="276" r:id="rId13"/>
    <p:sldId id="277" r:id="rId14"/>
    <p:sldId id="275" r:id="rId15"/>
    <p:sldId id="279" r:id="rId16"/>
    <p:sldId id="280" r:id="rId17"/>
    <p:sldId id="281" r:id="rId18"/>
    <p:sldId id="282" r:id="rId19"/>
    <p:sldId id="291" r:id="rId20"/>
    <p:sldId id="294" r:id="rId21"/>
    <p:sldId id="293" r:id="rId22"/>
    <p:sldId id="292" r:id="rId23"/>
    <p:sldId id="295" r:id="rId24"/>
    <p:sldId id="296" r:id="rId25"/>
    <p:sldId id="297" r:id="rId26"/>
    <p:sldId id="298" r:id="rId27"/>
    <p:sldId id="299" r:id="rId28"/>
    <p:sldId id="313" r:id="rId29"/>
    <p:sldId id="302" r:id="rId30"/>
    <p:sldId id="301" r:id="rId31"/>
    <p:sldId id="306" r:id="rId32"/>
    <p:sldId id="309" r:id="rId33"/>
    <p:sldId id="310" r:id="rId34"/>
    <p:sldId id="303" r:id="rId35"/>
    <p:sldId id="304" r:id="rId36"/>
    <p:sldId id="305" r:id="rId37"/>
    <p:sldId id="312" r:id="rId38"/>
    <p:sldId id="278" r:id="rId39"/>
    <p:sldId id="317" r:id="rId40"/>
    <p:sldId id="314" r:id="rId41"/>
    <p:sldId id="311" r:id="rId42"/>
    <p:sldId id="315" r:id="rId43"/>
    <p:sldId id="316"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19" autoAdjust="0"/>
    <p:restoredTop sz="61714" autoAdjust="0"/>
  </p:normalViewPr>
  <p:slideViewPr>
    <p:cSldViewPr>
      <p:cViewPr varScale="1">
        <p:scale>
          <a:sx n="56" d="100"/>
          <a:sy n="56" d="100"/>
        </p:scale>
        <p:origin x="-1770" y="-84"/>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3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5/11/2009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0" baseline="0" dirty="0" err="1" smtClean="0"/>
              <a:t>Astazi</a:t>
            </a:r>
            <a:r>
              <a:rPr lang="en-US" sz="1300" b="0" baseline="0" dirty="0" smtClean="0"/>
              <a:t> </a:t>
            </a:r>
            <a:r>
              <a:rPr lang="en-US" sz="1300" b="0" baseline="0" dirty="0" err="1" smtClean="0"/>
              <a:t>vreau</a:t>
            </a:r>
            <a:r>
              <a:rPr lang="en-US" sz="1300" b="0" baseline="0" dirty="0" smtClean="0"/>
              <a:t> </a:t>
            </a:r>
            <a:r>
              <a:rPr lang="en-US" sz="1300" b="0" baseline="0" dirty="0" err="1" smtClean="0"/>
              <a:t>sa</a:t>
            </a:r>
            <a:r>
              <a:rPr lang="en-US" sz="1300" b="0" baseline="0" dirty="0" smtClean="0"/>
              <a:t> </a:t>
            </a:r>
            <a:r>
              <a:rPr lang="en-US" sz="1300" b="0" baseline="0" dirty="0" err="1" smtClean="0"/>
              <a:t>fac</a:t>
            </a:r>
            <a:r>
              <a:rPr lang="en-US" sz="1300" b="0" baseline="0" dirty="0" smtClean="0"/>
              <a:t> o </a:t>
            </a:r>
            <a:r>
              <a:rPr lang="en-US" sz="1300" b="0" baseline="0" dirty="0" err="1" smtClean="0"/>
              <a:t>prezentare</a:t>
            </a:r>
            <a:r>
              <a:rPr lang="en-US" sz="1300" b="0" baseline="0" dirty="0" smtClean="0"/>
              <a:t> </a:t>
            </a:r>
            <a:r>
              <a:rPr lang="en-US" sz="1300" b="0" baseline="0" dirty="0" err="1" smtClean="0"/>
              <a:t>pe</a:t>
            </a:r>
            <a:r>
              <a:rPr lang="en-US" sz="1300" b="0" baseline="0" dirty="0" smtClean="0"/>
              <a:t> Domain Driven Design </a:t>
            </a:r>
            <a:r>
              <a:rPr lang="en-US" sz="1300" b="0" baseline="0" dirty="0" err="1" smtClean="0"/>
              <a:t>sau</a:t>
            </a:r>
            <a:r>
              <a:rPr lang="en-US" sz="1300" b="0" baseline="0" dirty="0" smtClean="0"/>
              <a:t> DDD. </a:t>
            </a:r>
            <a:r>
              <a:rPr lang="en-US" sz="1300" b="0" baseline="0" dirty="0" err="1" smtClean="0"/>
              <a:t>Intentia</a:t>
            </a:r>
            <a:r>
              <a:rPr lang="en-US" sz="1300" b="0" baseline="0" dirty="0" smtClean="0"/>
              <a:t> </a:t>
            </a:r>
            <a:r>
              <a:rPr lang="en-US" sz="1300" b="0" baseline="0" dirty="0" err="1" smtClean="0"/>
              <a:t>prezentarii</a:t>
            </a:r>
            <a:r>
              <a:rPr lang="en-US" sz="1300" b="0" baseline="0" dirty="0" smtClean="0"/>
              <a:t> de </a:t>
            </a:r>
            <a:r>
              <a:rPr lang="en-US" sz="1300" b="0" baseline="0" dirty="0" err="1" smtClean="0"/>
              <a:t>astazi</a:t>
            </a:r>
            <a:r>
              <a:rPr lang="en-US" sz="1300" b="0" baseline="0" dirty="0" smtClean="0"/>
              <a:t> </a:t>
            </a:r>
            <a:r>
              <a:rPr lang="en-US" sz="1300" b="0" baseline="0" dirty="0" err="1" smtClean="0"/>
              <a:t>este</a:t>
            </a:r>
            <a:endParaRPr lang="en-US" sz="1300" b="0" baseline="0" dirty="0" smtClean="0"/>
          </a:p>
          <a:p>
            <a:r>
              <a:rPr lang="en-US" sz="1300" b="0" baseline="0" dirty="0" smtClean="0"/>
              <a:t>de a face o </a:t>
            </a:r>
            <a:r>
              <a:rPr lang="en-US" sz="1300" b="0" baseline="0" dirty="0" err="1" smtClean="0"/>
              <a:t>introducere</a:t>
            </a:r>
            <a:r>
              <a:rPr lang="en-US" sz="1300" b="0" baseline="0" dirty="0" smtClean="0"/>
              <a:t> cit in </a:t>
            </a:r>
            <a:r>
              <a:rPr lang="en-US" sz="1300" b="0" baseline="0" dirty="0" err="1" smtClean="0"/>
              <a:t>teorie</a:t>
            </a:r>
            <a:r>
              <a:rPr lang="en-US" sz="1300" b="0" baseline="0" dirty="0" smtClean="0"/>
              <a:t> </a:t>
            </a:r>
            <a:r>
              <a:rPr lang="en-US" sz="1300" b="0" baseline="0" dirty="0" err="1" smtClean="0"/>
              <a:t>atit</a:t>
            </a:r>
            <a:r>
              <a:rPr lang="en-US" sz="1300" b="0" baseline="0" dirty="0" smtClean="0"/>
              <a:t> </a:t>
            </a:r>
            <a:r>
              <a:rPr lang="en-US" sz="1300" b="0" baseline="0" dirty="0" err="1" smtClean="0"/>
              <a:t>si</a:t>
            </a:r>
            <a:r>
              <a:rPr lang="en-US" sz="1300" b="0" baseline="0" dirty="0" smtClean="0"/>
              <a:t> in </a:t>
            </a:r>
            <a:r>
              <a:rPr lang="en-US" sz="1300" b="0" baseline="0" dirty="0" err="1" smtClean="0"/>
              <a:t>practicile</a:t>
            </a:r>
            <a:r>
              <a:rPr lang="en-US" sz="1300" b="0" baseline="0" dirty="0" smtClean="0"/>
              <a:t> </a:t>
            </a:r>
            <a:r>
              <a:rPr lang="en-US" sz="1300" b="0" baseline="0" dirty="0" err="1" smtClean="0"/>
              <a:t>folosite</a:t>
            </a:r>
            <a:r>
              <a:rPr lang="en-US" sz="1300" b="0"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1" baseline="0" dirty="0" smtClean="0"/>
              <a:t>De </a:t>
            </a:r>
            <a:r>
              <a:rPr lang="en-US" sz="1300" b="1" baseline="0" dirty="0" err="1" smtClean="0"/>
              <a:t>asemenea</a:t>
            </a:r>
            <a:r>
              <a:rPr lang="en-US" sz="1300" b="1" baseline="0" dirty="0" smtClean="0"/>
              <a:t> in </a:t>
            </a:r>
            <a:r>
              <a:rPr lang="en-US" sz="1300" b="1" baseline="0" dirty="0" err="1" smtClean="0"/>
              <a:t>aceasta</a:t>
            </a:r>
            <a:r>
              <a:rPr lang="en-US" sz="1300" b="1" baseline="0" dirty="0" smtClean="0"/>
              <a:t> </a:t>
            </a:r>
            <a:r>
              <a:rPr lang="en-US" sz="1300" b="1" baseline="0" dirty="0" err="1" smtClean="0"/>
              <a:t>prezentare</a:t>
            </a:r>
            <a:r>
              <a:rPr lang="en-US" sz="1300" b="1" baseline="0" dirty="0" smtClean="0"/>
              <a:t> </a:t>
            </a:r>
            <a:r>
              <a:rPr lang="en-US" sz="1300" b="1" baseline="0" dirty="0" err="1" smtClean="0"/>
              <a:t>voi</a:t>
            </a:r>
            <a:r>
              <a:rPr lang="en-US" sz="1300" b="1" baseline="0" dirty="0" smtClean="0"/>
              <a:t> </a:t>
            </a:r>
            <a:r>
              <a:rPr lang="en-US" sz="1300" b="1" baseline="0" dirty="0" err="1" smtClean="0"/>
              <a:t>atinge</a:t>
            </a:r>
            <a:r>
              <a:rPr lang="en-US" sz="1300" b="1" baseline="0" dirty="0" smtClean="0"/>
              <a:t> un set de </a:t>
            </a:r>
            <a:r>
              <a:rPr lang="en-US" sz="1300" b="1" baseline="0" dirty="0" err="1" smtClean="0"/>
              <a:t>probleme</a:t>
            </a:r>
            <a:r>
              <a:rPr lang="en-US" sz="1300" b="1" baseline="0" dirty="0" smtClean="0"/>
              <a:t> care </a:t>
            </a:r>
            <a:r>
              <a:rPr lang="en-US" sz="1300" b="1" baseline="0" dirty="0" err="1" smtClean="0"/>
              <a:t>apar</a:t>
            </a:r>
            <a:r>
              <a:rPr lang="en-US" sz="1300" b="1" baseline="0" dirty="0" smtClean="0"/>
              <a:t> in </a:t>
            </a:r>
            <a:r>
              <a:rPr lang="en-US" sz="1300" b="1" baseline="0" dirty="0" err="1" smtClean="0"/>
              <a:t>practica</a:t>
            </a:r>
            <a:r>
              <a:rPr lang="en-US" sz="1300" b="1" baseline="0" dirty="0" smtClean="0"/>
              <a:t> </a:t>
            </a:r>
            <a:r>
              <a:rPr lang="en-US" sz="1300" b="1" baseline="0" dirty="0" err="1" smtClean="0"/>
              <a:t>dar</a:t>
            </a:r>
            <a:r>
              <a:rPr lang="en-US" sz="1300" b="1" baseline="0" dirty="0" smtClean="0"/>
              <a:t> </a:t>
            </a:r>
            <a:r>
              <a:rPr lang="en-US" sz="1300" b="1" baseline="0" dirty="0" err="1" smtClean="0"/>
              <a:t>raspunsul</a:t>
            </a:r>
            <a:r>
              <a:rPr lang="en-US" sz="1300" b="1" baseline="0" dirty="0" smtClean="0"/>
              <a:t>  </a:t>
            </a:r>
            <a:r>
              <a:rPr lang="en-US" sz="1300" b="1" baseline="0" dirty="0" err="1" smtClean="0"/>
              <a:t>carora</a:t>
            </a:r>
            <a:r>
              <a:rPr lang="en-US" sz="1300" b="1" baseline="0" dirty="0" smtClean="0"/>
              <a:t> nu </a:t>
            </a:r>
            <a:r>
              <a:rPr lang="en-US" sz="1300" b="1" baseline="0" dirty="0" err="1" smtClean="0"/>
              <a:t>este</a:t>
            </a:r>
            <a:r>
              <a:rPr lang="en-US" sz="1300" b="1" baseline="0" dirty="0" smtClean="0"/>
              <a:t> </a:t>
            </a:r>
          </a:p>
          <a:p>
            <a:r>
              <a:rPr lang="en-US" sz="1300" b="1" baseline="0" dirty="0" err="1" smtClean="0"/>
              <a:t>asa</a:t>
            </a:r>
            <a:r>
              <a:rPr lang="en-US" sz="1300" b="1" baseline="0" dirty="0" smtClean="0"/>
              <a:t> de </a:t>
            </a:r>
            <a:r>
              <a:rPr lang="en-US" sz="1300" b="1" baseline="0" dirty="0" err="1" smtClean="0"/>
              <a:t>simplu</a:t>
            </a:r>
            <a:r>
              <a:rPr lang="en-US" sz="1300" b="1" baseline="0" dirty="0" smtClean="0"/>
              <a:t> de </a:t>
            </a:r>
            <a:r>
              <a:rPr lang="en-US" sz="1300" b="1" baseline="0" dirty="0" err="1" smtClean="0"/>
              <a:t>gasit</a:t>
            </a:r>
            <a:r>
              <a:rPr lang="en-US" sz="1300" b="1" baseline="0" dirty="0" smtClean="0"/>
              <a:t> in </a:t>
            </a:r>
            <a:r>
              <a:rPr lang="en-US" sz="1300" b="1" baseline="0" dirty="0" err="1" smtClean="0"/>
              <a:t>carti</a:t>
            </a:r>
            <a:r>
              <a:rPr lang="en-US" sz="1300" b="1" baseline="0" dirty="0" smtClean="0"/>
              <a:t>, </a:t>
            </a:r>
            <a:r>
              <a:rPr lang="en-US" sz="1300" b="1" baseline="0" dirty="0" err="1" smtClean="0"/>
              <a:t>bloguri</a:t>
            </a:r>
            <a:r>
              <a:rPr lang="en-US" sz="1300" b="1" baseline="0" dirty="0" smtClean="0"/>
              <a:t>, </a:t>
            </a:r>
            <a:r>
              <a:rPr lang="en-US" sz="1300" b="1" baseline="0" dirty="0" err="1" smtClean="0"/>
              <a:t>ect</a:t>
            </a:r>
            <a:r>
              <a:rPr lang="en-US" sz="1300" b="1" baseline="0" dirty="0" smtClean="0"/>
              <a:t>…</a:t>
            </a:r>
          </a:p>
          <a:p>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a:t>
            </a:r>
          </a:p>
          <a:p>
            <a:endParaRPr lang="en-US" baseline="0" dirty="0" smtClean="0"/>
          </a:p>
          <a:p>
            <a:r>
              <a:rPr lang="en-US" baseline="0" dirty="0" smtClean="0"/>
              <a:t>CLICK4</a:t>
            </a:r>
          </a:p>
          <a:p>
            <a:r>
              <a:rPr lang="en-US" baseline="0" dirty="0" smtClean="0"/>
              <a:t>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Toate</a:t>
            </a:r>
            <a:r>
              <a:rPr lang="en-US" baseline="0" dirty="0" smtClean="0"/>
              <a:t> explicate </a:t>
            </a:r>
            <a:r>
              <a:rPr lang="en-US" baseline="0" dirty="0" err="1" smtClean="0"/>
              <a:t>mai</a:t>
            </a:r>
            <a:r>
              <a:rPr lang="en-US" baseline="0" dirty="0" smtClean="0"/>
              <a:t> </a:t>
            </a:r>
            <a:r>
              <a:rPr lang="en-US" baseline="0" dirty="0" err="1" smtClean="0"/>
              <a:t>sus</a:t>
            </a:r>
            <a:r>
              <a:rPr lang="en-US" baseline="0" dirty="0" smtClean="0"/>
              <a:t> </a:t>
            </a:r>
            <a:r>
              <a:rPr lang="en-US" baseline="0" dirty="0" err="1" smtClean="0"/>
              <a:t>sunt</a:t>
            </a:r>
            <a:r>
              <a:rPr lang="en-US" baseline="0" dirty="0" smtClean="0"/>
              <a:t> </a:t>
            </a:r>
            <a:r>
              <a:rPr lang="en-US" baseline="0" dirty="0" err="1" smtClean="0"/>
              <a:t>pentru</a:t>
            </a:r>
            <a:r>
              <a:rPr lang="en-US" baseline="0" dirty="0" smtClean="0"/>
              <a:t> a </a:t>
            </a:r>
            <a:r>
              <a:rPr lang="en-US" baseline="0" dirty="0" err="1" smtClean="0"/>
              <a:t>evita</a:t>
            </a:r>
            <a:r>
              <a:rPr lang="en-US" baseline="0" dirty="0" smtClean="0"/>
              <a:t> </a:t>
            </a:r>
            <a:r>
              <a:rPr lang="en-US" baseline="0" dirty="0" err="1" smtClean="0"/>
              <a:t>problema</a:t>
            </a:r>
            <a:r>
              <a:rPr lang="en-US" baseline="0" dirty="0" smtClean="0"/>
              <a:t> </a:t>
            </a:r>
            <a:r>
              <a:rPr lang="en-US" baseline="0" dirty="0" err="1" smtClean="0"/>
              <a:t>bine</a:t>
            </a:r>
            <a:r>
              <a:rPr lang="en-US" baseline="0" dirty="0" smtClean="0"/>
              <a:t> </a:t>
            </a:r>
            <a:r>
              <a:rPr lang="en-US" baseline="0" dirty="0" err="1" smtClean="0"/>
              <a:t>cunoscuta</a:t>
            </a:r>
            <a:r>
              <a:rPr lang="en-US" baseline="0" dirty="0" smtClean="0"/>
              <a:t>! </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un set de </a:t>
            </a:r>
            <a:r>
              <a:rPr lang="en-US" baseline="0" dirty="0" err="1" smtClean="0"/>
              <a:t>practici</a:t>
            </a:r>
            <a:r>
              <a:rPr lang="en-US" baseline="0" dirty="0" smtClean="0"/>
              <a:t> </a:t>
            </a:r>
            <a:r>
              <a:rPr lang="en-US" baseline="0" dirty="0" err="1" smtClean="0"/>
              <a:t>si</a:t>
            </a:r>
            <a:r>
              <a:rPr lang="en-US" baseline="0" dirty="0" smtClean="0"/>
              <a:t> pattern.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a:t>
            </a:r>
            <a:r>
              <a:rPr lang="en-US" baseline="0" dirty="0" err="1" smtClean="0"/>
              <a:t>ce</a:t>
            </a:r>
            <a:r>
              <a:rPr lang="en-US" baseline="0" dirty="0" smtClean="0"/>
              <a:t>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smtClean="0"/>
              <a:t>Business </a:t>
            </a:r>
            <a:r>
              <a:rPr lang="en-US" baseline="0" dirty="0" err="1" smtClean="0"/>
              <a:t>logica</a:t>
            </a:r>
            <a:r>
              <a:rPr lang="en-US" baseline="0" dirty="0" smtClean="0"/>
              <a:t> nu </a:t>
            </a:r>
            <a:r>
              <a:rPr lang="en-US" baseline="0" dirty="0" err="1" smtClean="0"/>
              <a:t>este</a:t>
            </a:r>
            <a:r>
              <a:rPr lang="en-US" baseline="0" dirty="0" smtClean="0"/>
              <a:t> </a:t>
            </a:r>
            <a:r>
              <a:rPr lang="en-US" baseline="0" dirty="0" err="1" smtClean="0"/>
              <a:t>izolata</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dependente</a:t>
            </a:r>
            <a:r>
              <a:rPr lang="en-US" baseline="0" dirty="0" smtClean="0"/>
              <a:t> </a:t>
            </a:r>
            <a:r>
              <a:rPr lang="en-US" baseline="0" dirty="0" err="1" smtClean="0"/>
              <a:t>directe</a:t>
            </a:r>
            <a:r>
              <a:rPr lang="en-US" baseline="0" dirty="0" smtClean="0"/>
              <a:t> de </a:t>
            </a:r>
            <a:r>
              <a:rPr lang="en-US" baseline="0" dirty="0" err="1" smtClean="0"/>
              <a:t>infrastructura</a:t>
            </a:r>
            <a:r>
              <a:rPr lang="en-US" baseline="0" dirty="0" smtClean="0"/>
              <a:t> </a:t>
            </a:r>
            <a:r>
              <a:rPr lang="en-US" baseline="0" dirty="0" err="1" smtClean="0"/>
              <a:t>si</a:t>
            </a:r>
            <a:r>
              <a:rPr lang="en-US" baseline="0" dirty="0" smtClean="0"/>
              <a:t> business </a:t>
            </a:r>
            <a:r>
              <a:rPr lang="en-US" baseline="0" dirty="0" err="1" smtClean="0"/>
              <a:t>logica</a:t>
            </a:r>
            <a:r>
              <a:rPr lang="en-US" baseline="0" dirty="0" smtClean="0"/>
              <a:t> </a:t>
            </a:r>
            <a:r>
              <a:rPr lang="en-US" baseline="0" dirty="0" err="1" smtClean="0"/>
              <a:t>este</a:t>
            </a:r>
            <a:r>
              <a:rPr lang="en-US" baseline="0" dirty="0" smtClean="0"/>
              <a:t> </a:t>
            </a:r>
            <a:r>
              <a:rPr lang="en-US" baseline="0" dirty="0" err="1" smtClean="0"/>
              <a:t>dispersata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 </a:t>
            </a:r>
          </a:p>
          <a:p>
            <a:r>
              <a:rPr lang="en-US" baseline="0" dirty="0" smtClean="0"/>
              <a:t>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In layering </a:t>
            </a:r>
            <a:r>
              <a:rPr lang="en-US" b="1" baseline="0" dirty="0" err="1" smtClean="0"/>
              <a:t>recomandat</a:t>
            </a:r>
            <a:r>
              <a:rPr lang="en-US" b="1" baseline="0" dirty="0" smtClean="0"/>
              <a:t> de DDD</a:t>
            </a:r>
          </a:p>
          <a:p>
            <a:r>
              <a:rPr lang="en-US" b="1"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de </a:t>
            </a:r>
            <a:r>
              <a:rPr lang="en-US" baseline="0" dirty="0" err="1" smtClean="0"/>
              <a:t>validatre</a:t>
            </a:r>
            <a:r>
              <a:rPr lang="en-US" baseline="0" dirty="0" smtClean="0"/>
              <a:t> a </a:t>
            </a:r>
            <a:r>
              <a:rPr lang="en-US" baseline="0" dirty="0" err="1" smtClean="0"/>
              <a:t>obiectelor</a:t>
            </a:r>
            <a:r>
              <a:rPr lang="en-US" baseline="0" dirty="0" smtClean="0"/>
              <a:t> din domain.</a:t>
            </a:r>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 </a:t>
            </a:r>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smtClean="0"/>
              <a:t>Important </a:t>
            </a:r>
            <a:r>
              <a:rPr lang="en-US" baseline="0" dirty="0" err="1" smtClean="0"/>
              <a:t>este</a:t>
            </a:r>
            <a:r>
              <a:rPr lang="en-US" baseline="0" dirty="0" smtClean="0"/>
              <a:t> </a:t>
            </a:r>
            <a:r>
              <a:rPr lang="en-US" baseline="0" dirty="0" err="1" smtClean="0"/>
              <a:t>logica</a:t>
            </a:r>
            <a:r>
              <a:rPr lang="en-US" baseline="0" dirty="0" smtClean="0"/>
              <a:t> din application layer </a:t>
            </a:r>
            <a:r>
              <a:rPr lang="en-US" baseline="0" dirty="0" err="1" smtClean="0"/>
              <a:t>sa</a:t>
            </a:r>
            <a:r>
              <a:rPr lang="en-US" baseline="0" dirty="0" smtClean="0"/>
              <a:t> 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la </a:t>
            </a:r>
            <a:r>
              <a:rPr lang="en-US" baseline="0" dirty="0" err="1" smtClean="0"/>
              <a:t>compoenente</a:t>
            </a:r>
            <a:r>
              <a:rPr lang="en-US" baseline="0" dirty="0" smtClean="0"/>
              <a:t> 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endParaRPr lang="en-US" b="0" baseline="0" dirty="0" smtClean="0"/>
          </a:p>
          <a:p>
            <a:r>
              <a:rPr lang="en-US" b="1" baseline="0" dirty="0" smtClean="0"/>
              <a:t>CLICK1</a:t>
            </a:r>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0" baseline="0" dirty="0" smtClean="0"/>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a:t>
            </a:r>
            <a:r>
              <a:rPr lang="en-US" b="0" baseline="0" dirty="0" err="1" smtClean="0"/>
              <a:t>atunci</a:t>
            </a:r>
            <a:r>
              <a:rPr lang="en-US" b="0" baseline="0" dirty="0" smtClean="0"/>
              <a:t>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a:p>
            <a:r>
              <a:rPr lang="en-US" b="1" baseline="0" dirty="0" smtClean="0"/>
              <a:t> </a:t>
            </a:r>
            <a:endParaRPr lang="en-US" b="1"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a:t>
            </a:r>
            <a:r>
              <a:rPr lang="en-US" b="1" i="0" baseline="0" dirty="0" err="1" smtClean="0"/>
              <a:t>este</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patterns </a:t>
            </a:r>
            <a:r>
              <a:rPr lang="en-US" b="1" i="0" dirty="0" err="1" smtClean="0"/>
              <a:t>pentru</a:t>
            </a:r>
            <a:r>
              <a:rPr lang="en-US" b="1" i="0" dirty="0" smtClean="0"/>
              <a:t> 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0" i="0" baseline="0" dirty="0" smtClean="0"/>
          </a:p>
          <a:p>
            <a:r>
              <a:rPr lang="en-US" b="1"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1"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a:t>
            </a:r>
            <a:r>
              <a:rPr lang="en-US" b="0" i="0" baseline="0" dirty="0" err="1" smtClean="0"/>
              <a:t>permite</a:t>
            </a:r>
            <a:r>
              <a:rPr lang="en-US" b="0" i="0" baseline="0" dirty="0" smtClean="0"/>
              <a: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1"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navei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requirements:</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direct de cargo,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transportare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identifica</a:t>
            </a:r>
            <a:r>
              <a:rPr lang="en-US" sz="1300" b="1" dirty="0" smtClean="0"/>
              <a:t> 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boundary 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p>
          <a:p>
            <a:r>
              <a:rPr lang="en-US" b="1" smtClean="0"/>
              <a:t>CLICK1</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p:txBody>
      </p:sp>
      <p:sp>
        <p:nvSpPr>
          <p:cNvPr id="4" name="Номер слайда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dat</a:t>
            </a:r>
            <a:r>
              <a:rPr lang="en-US" baseline="0" dirty="0" smtClean="0"/>
              <a:t> </a:t>
            </a:r>
            <a:r>
              <a:rPr lang="en-US" baseline="0" dirty="0" err="1" smtClean="0"/>
              <a:t>litera</a:t>
            </a:r>
            <a:r>
              <a:rPr lang="en-US" baseline="0" dirty="0" smtClean="0"/>
              <a:t> </a:t>
            </a:r>
            <a:r>
              <a:rPr lang="en-US" baseline="0" dirty="0" smtClean="0"/>
              <a:t>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aceasta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b="1" dirty="0" smtClean="0"/>
              <a:t>Care </a:t>
            </a:r>
            <a:r>
              <a:rPr lang="en-US" b="1" dirty="0" err="1" smtClean="0"/>
              <a:t>dintre</a:t>
            </a:r>
            <a:r>
              <a:rPr lang="en-US" b="1" baseline="0" dirty="0" smtClean="0"/>
              <a:t> </a:t>
            </a:r>
            <a:r>
              <a:rPr lang="en-US" b="1" baseline="0" dirty="0" err="1" smtClean="0"/>
              <a:t>aceste</a:t>
            </a:r>
            <a:r>
              <a:rPr lang="en-US" b="1" baseline="0" dirty="0" smtClean="0"/>
              <a:t> 2 </a:t>
            </a:r>
            <a:r>
              <a:rPr lang="en-US" b="1" baseline="0" dirty="0" err="1" smtClean="0"/>
              <a:t>modele</a:t>
            </a:r>
            <a:r>
              <a:rPr lang="en-US" b="1" baseline="0" dirty="0" smtClean="0"/>
              <a:t> </a:t>
            </a:r>
            <a:r>
              <a:rPr lang="en-US" b="1" baseline="0" dirty="0" err="1" smtClean="0"/>
              <a:t>este</a:t>
            </a:r>
            <a:r>
              <a:rPr lang="en-US" b="1" baseline="0" dirty="0" smtClean="0"/>
              <a:t> </a:t>
            </a:r>
            <a:r>
              <a:rPr lang="en-US" b="1" baseline="0" dirty="0" err="1" smtClean="0"/>
              <a:t>mai</a:t>
            </a:r>
            <a:r>
              <a:rPr lang="en-US" b="1" baseline="0" dirty="0" smtClean="0"/>
              <a:t> bun?</a:t>
            </a:r>
            <a:endParaRPr lang="en-US" b="1"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8.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24.xml"/><Relationship Id="rId16" Type="http://schemas.openxmlformats.org/officeDocument/2006/relationships/image" Target="../media/image17.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6.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9.png"/></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2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26.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2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2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1.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21" Type="http://schemas.openxmlformats.org/officeDocument/2006/relationships/diagramQuickStyle" Target="../diagrams/quickStyle39.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notesSlide" Target="../notesSlides/notesSlide32.xml"/><Relationship Id="rId16" Type="http://schemas.openxmlformats.org/officeDocument/2006/relationships/diagramLayout" Target="../diagrams/layout38.xml"/><Relationship Id="rId20" Type="http://schemas.openxmlformats.org/officeDocument/2006/relationships/diagramLayout" Target="../diagrams/layout39.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23" Type="http://schemas.openxmlformats.org/officeDocument/2006/relationships/image" Target="../media/image24.png"/><Relationship Id="rId10" Type="http://schemas.openxmlformats.org/officeDocument/2006/relationships/diagramColors" Target="../diagrams/colors36.xml"/><Relationship Id="rId19" Type="http://schemas.openxmlformats.org/officeDocument/2006/relationships/diagramData" Target="../diagrams/data39.xml"/><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 Id="rId22" Type="http://schemas.openxmlformats.org/officeDocument/2006/relationships/diagramColors" Target="../diagrams/colors39.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41.xml"/><Relationship Id="rId13" Type="http://schemas.openxmlformats.org/officeDocument/2006/relationships/diagramLayout" Target="../diagrams/layout42.xml"/><Relationship Id="rId1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diagramColors" Target="../diagrams/colors40.xml"/><Relationship Id="rId12" Type="http://schemas.openxmlformats.org/officeDocument/2006/relationships/diagramData" Target="../diagrams/data42.xml"/><Relationship Id="rId17" Type="http://schemas.openxmlformats.org/officeDocument/2006/relationships/image" Target="../media/image27.png"/><Relationship Id="rId2" Type="http://schemas.openxmlformats.org/officeDocument/2006/relationships/notesSlide" Target="../notesSlides/notesSlide3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Colors" Target="../diagrams/colors41.xml"/><Relationship Id="rId5" Type="http://schemas.openxmlformats.org/officeDocument/2006/relationships/diagramLayout" Target="../diagrams/layout40.xml"/><Relationship Id="rId15" Type="http://schemas.openxmlformats.org/officeDocument/2006/relationships/diagramColors" Target="../diagrams/colors42.xml"/><Relationship Id="rId10" Type="http://schemas.openxmlformats.org/officeDocument/2006/relationships/diagramQuickStyle" Target="../diagrams/quickStyle41.xml"/><Relationship Id="rId4" Type="http://schemas.openxmlformats.org/officeDocument/2006/relationships/diagramData" Target="../diagrams/data40.xml"/><Relationship Id="rId9" Type="http://schemas.openxmlformats.org/officeDocument/2006/relationships/diagramLayout" Target="../diagrams/layout41.xml"/><Relationship Id="rId14" Type="http://schemas.openxmlformats.org/officeDocument/2006/relationships/diagramQuickStyle" Target="../diagrams/quickStyle4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457200" y="609600"/>
            <a:ext cx="83058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Technology agnostic</a:t>
            </a:r>
          </a:p>
          <a:p>
            <a:r>
              <a:rPr lang="en-US" dirty="0" smtClean="0"/>
              <a:t>Set of principles, patterns and practices </a:t>
            </a:r>
            <a:endParaRPr lang="en-US" dirty="0" smtClean="0"/>
          </a:p>
          <a:p>
            <a:r>
              <a:rPr lang="en-US" dirty="0" smtClean="0"/>
              <a:t>Is discovered and NOT invented</a:t>
            </a:r>
          </a:p>
          <a:p>
            <a:r>
              <a:rPr lang="en-US" dirty="0" smtClean="0"/>
              <a:t>DDD enforce Object Oriented principles</a:t>
            </a:r>
          </a:p>
          <a:p>
            <a:r>
              <a:rPr lang="en-US" dirty="0" smtClean="0"/>
              <a:t>Etc..</a:t>
            </a:r>
            <a:endParaRPr lang="en-US" dirty="0"/>
          </a:p>
        </p:txBody>
      </p:sp>
      <p:sp>
        <p:nvSpPr>
          <p:cNvPr id="4" name="Прямоугольник 3"/>
          <p:cNvSpPr/>
          <p:nvPr/>
        </p:nvSpPr>
        <p:spPr>
          <a:xfrm>
            <a:off x="1752600" y="4495800"/>
            <a:ext cx="6781800" cy="646331"/>
          </a:xfrm>
          <a:prstGeom prst="rect">
            <a:avLst/>
          </a:prstGeom>
        </p:spPr>
        <p:txBody>
          <a:bodyPr wrap="square">
            <a:spAutoFit/>
          </a:bodyPr>
          <a:lstStyle/>
          <a:p>
            <a:r>
              <a:rPr lang="en-US" sz="3600" dirty="0" smtClean="0">
                <a:solidFill>
                  <a:srgbClr val="FF0000"/>
                </a:solidFill>
              </a:rPr>
              <a:t>…To reduce Complexity</a:t>
            </a:r>
            <a:endParaRPr lang="en-US" sz="3600" dirty="0" smtClean="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3536156" y="26360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a:xfrm rot="5400000">
            <a:off x="3536156" y="40076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rot="5400000" flipH="1" flipV="1">
            <a:off x="5076031" y="39155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a:xfrm rot="5400000" flipH="1" flipV="1">
            <a:off x="5076031" y="26201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a:xfrm rot="16200000" flipH="1">
            <a:off x="3611565" y="5075236"/>
            <a:ext cx="244472"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a:xfrm rot="5400000" flipH="1" flipV="1">
            <a:off x="5105401" y="5029199"/>
            <a:ext cx="304799"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8" name="TextBox 17"/>
          <p:cNvSpPr txBox="1"/>
          <p:nvPr/>
        </p:nvSpPr>
        <p:spPr>
          <a:xfrm>
            <a:off x="0" y="1219200"/>
            <a:ext cx="3274423" cy="369332"/>
          </a:xfrm>
          <a:prstGeom prst="rect">
            <a:avLst/>
          </a:prstGeom>
          <a:noFill/>
        </p:spPr>
        <p:txBody>
          <a:bodyPr wrap="none" rtlCol="0">
            <a:spAutoFit/>
          </a:bodyPr>
          <a:lstStyle/>
          <a:p>
            <a:r>
              <a:rPr lang="en-US" b="1" dirty="0" smtClean="0">
                <a:solidFill>
                  <a:srgbClr val="FF0000"/>
                </a:solidFill>
              </a:rPr>
              <a:t>No Clear Business layer isolation</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85" decel="100000"/>
                                        <p:tgtEl>
                                          <p:spTgt spid="12"/>
                                        </p:tgtEl>
                                      </p:cBhvr>
                                    </p:animEffect>
                                    <p:animScale>
                                      <p:cBhvr>
                                        <p:cTn id="8" dur="385" decel="100000"/>
                                        <p:tgtEl>
                                          <p:spTgt spid="12"/>
                                        </p:tgtEl>
                                      </p:cBhvr>
                                      <p:from x="10000" y="10000"/>
                                      <p:to x="200000" y="450000"/>
                                    </p:animScale>
                                    <p:animScale>
                                      <p:cBhvr>
                                        <p:cTn id="9" dur="615" accel="100000" fill="hold">
                                          <p:stCondLst>
                                            <p:cond delay="385"/>
                                          </p:stCondLst>
                                        </p:cTn>
                                        <p:tgtEl>
                                          <p:spTgt spid="12"/>
                                        </p:tgtEl>
                                      </p:cBhvr>
                                      <p:from x="200000" y="450000"/>
                                      <p:to x="100000" y="100000"/>
                                    </p:animScale>
                                    <p:set>
                                      <p:cBhvr>
                                        <p:cTn id="10" dur="385" fill="hold"/>
                                        <p:tgtEl>
                                          <p:spTgt spid="12"/>
                                        </p:tgtEl>
                                        <p:attrNameLst>
                                          <p:attrName>ppt_x</p:attrName>
                                        </p:attrNameLst>
                                      </p:cBhvr>
                                      <p:to>
                                        <p:strVal val="(0.5)"/>
                                      </p:to>
                                    </p:set>
                                    <p:anim from="(0.5)" to="(#ppt_x)" calcmode="lin" valueType="num">
                                      <p:cBhvr>
                                        <p:cTn id="11" dur="615" accel="100000" fill="hold">
                                          <p:stCondLst>
                                            <p:cond delay="385"/>
                                          </p:stCondLst>
                                        </p:cTn>
                                        <p:tgtEl>
                                          <p:spTgt spid="12"/>
                                        </p:tgtEl>
                                        <p:attrNameLst>
                                          <p:attrName>ppt_x</p:attrName>
                                        </p:attrNameLst>
                                      </p:cBhvr>
                                    </p:anim>
                                    <p:set>
                                      <p:cBhvr>
                                        <p:cTn id="12" dur="385" fill="hold"/>
                                        <p:tgtEl>
                                          <p:spTgt spid="12"/>
                                        </p:tgtEl>
                                        <p:attrNameLst>
                                          <p:attrName>ppt_y</p:attrName>
                                        </p:attrNameLst>
                                      </p:cBhvr>
                                      <p:to>
                                        <p:strVal val="(#ppt_y+0.4)"/>
                                      </p:to>
                                    </p:set>
                                    <p:anim from="(#ppt_y+0.4)" to="(#ppt_y)" calcmode="lin" valueType="num">
                                      <p:cBhvr>
                                        <p:cTn id="13" dur="615" accel="100000" fill="hold">
                                          <p:stCondLst>
                                            <p:cond delay="385"/>
                                          </p:stCondLst>
                                        </p:cTn>
                                        <p:tgtEl>
                                          <p:spTgt spid="12"/>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385" decel="100000"/>
                                        <p:tgtEl>
                                          <p:spTgt spid="15"/>
                                        </p:tgtEl>
                                      </p:cBhvr>
                                    </p:animEffect>
                                    <p:animScale>
                                      <p:cBhvr>
                                        <p:cTn id="17" dur="385" decel="100000"/>
                                        <p:tgtEl>
                                          <p:spTgt spid="15"/>
                                        </p:tgtEl>
                                      </p:cBhvr>
                                      <p:from x="10000" y="10000"/>
                                      <p:to x="200000" y="450000"/>
                                    </p:animScale>
                                    <p:animScale>
                                      <p:cBhvr>
                                        <p:cTn id="18" dur="615" accel="100000" fill="hold">
                                          <p:stCondLst>
                                            <p:cond delay="385"/>
                                          </p:stCondLst>
                                        </p:cTn>
                                        <p:tgtEl>
                                          <p:spTgt spid="15"/>
                                        </p:tgtEl>
                                      </p:cBhvr>
                                      <p:from x="200000" y="450000"/>
                                      <p:to x="100000" y="100000"/>
                                    </p:animScale>
                                    <p:set>
                                      <p:cBhvr>
                                        <p:cTn id="19" dur="385" fill="hold"/>
                                        <p:tgtEl>
                                          <p:spTgt spid="15"/>
                                        </p:tgtEl>
                                        <p:attrNameLst>
                                          <p:attrName>ppt_x</p:attrName>
                                        </p:attrNameLst>
                                      </p:cBhvr>
                                      <p:to>
                                        <p:strVal val="(0.5)"/>
                                      </p:to>
                                    </p:set>
                                    <p:anim from="(0.5)" to="(#ppt_x)" calcmode="lin" valueType="num">
                                      <p:cBhvr>
                                        <p:cTn id="20" dur="615" accel="100000" fill="hold">
                                          <p:stCondLst>
                                            <p:cond delay="385"/>
                                          </p:stCondLst>
                                        </p:cTn>
                                        <p:tgtEl>
                                          <p:spTgt spid="15"/>
                                        </p:tgtEl>
                                        <p:attrNameLst>
                                          <p:attrName>ppt_x</p:attrName>
                                        </p:attrNameLst>
                                      </p:cBhvr>
                                    </p:anim>
                                    <p:set>
                                      <p:cBhvr>
                                        <p:cTn id="21" dur="385" fill="hold"/>
                                        <p:tgtEl>
                                          <p:spTgt spid="15"/>
                                        </p:tgtEl>
                                        <p:attrNameLst>
                                          <p:attrName>ppt_y</p:attrName>
                                        </p:attrNameLst>
                                      </p:cBhvr>
                                      <p:to>
                                        <p:strVal val="(#ppt_y+0.4)"/>
                                      </p:to>
                                    </p:set>
                                    <p:anim from="(#ppt_y+0.4)" to="(#ppt_y)" calcmode="lin" valueType="num">
                                      <p:cBhvr>
                                        <p:cTn id="22" dur="615" accel="100000" fill="hold">
                                          <p:stCondLst>
                                            <p:cond delay="385"/>
                                          </p:stCondLst>
                                        </p:cTn>
                                        <p:tgtEl>
                                          <p:spTgt spid="15"/>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385" decel="100000"/>
                                        <p:tgtEl>
                                          <p:spTgt spid="17"/>
                                        </p:tgtEl>
                                      </p:cBhvr>
                                    </p:animEffect>
                                    <p:animScale>
                                      <p:cBhvr>
                                        <p:cTn id="26" dur="385" decel="100000"/>
                                        <p:tgtEl>
                                          <p:spTgt spid="17"/>
                                        </p:tgtEl>
                                      </p:cBhvr>
                                      <p:from x="10000" y="10000"/>
                                      <p:to x="200000" y="450000"/>
                                    </p:animScale>
                                    <p:animScale>
                                      <p:cBhvr>
                                        <p:cTn id="27" dur="615" accel="100000" fill="hold">
                                          <p:stCondLst>
                                            <p:cond delay="385"/>
                                          </p:stCondLst>
                                        </p:cTn>
                                        <p:tgtEl>
                                          <p:spTgt spid="17"/>
                                        </p:tgtEl>
                                      </p:cBhvr>
                                      <p:from x="200000" y="450000"/>
                                      <p:to x="100000" y="100000"/>
                                    </p:animScale>
                                    <p:set>
                                      <p:cBhvr>
                                        <p:cTn id="28" dur="385" fill="hold"/>
                                        <p:tgtEl>
                                          <p:spTgt spid="17"/>
                                        </p:tgtEl>
                                        <p:attrNameLst>
                                          <p:attrName>ppt_x</p:attrName>
                                        </p:attrNameLst>
                                      </p:cBhvr>
                                      <p:to>
                                        <p:strVal val="(0.5)"/>
                                      </p:to>
                                    </p:set>
                                    <p:anim from="(0.5)" to="(#ppt_x)" calcmode="lin" valueType="num">
                                      <p:cBhvr>
                                        <p:cTn id="29" dur="615" accel="100000" fill="hold">
                                          <p:stCondLst>
                                            <p:cond delay="385"/>
                                          </p:stCondLst>
                                        </p:cTn>
                                        <p:tgtEl>
                                          <p:spTgt spid="17"/>
                                        </p:tgtEl>
                                        <p:attrNameLst>
                                          <p:attrName>ppt_x</p:attrName>
                                        </p:attrNameLst>
                                      </p:cBhvr>
                                    </p:anim>
                                    <p:set>
                                      <p:cBhvr>
                                        <p:cTn id="30" dur="385" fill="hold"/>
                                        <p:tgtEl>
                                          <p:spTgt spid="17"/>
                                        </p:tgtEl>
                                        <p:attrNameLst>
                                          <p:attrName>ppt_y</p:attrName>
                                        </p:attrNameLst>
                                      </p:cBhvr>
                                      <p:to>
                                        <p:strVal val="(#ppt_y+0.4)"/>
                                      </p:to>
                                    </p:set>
                                    <p:anim from="(#ppt_y+0.4)" to="(#ppt_y)" calcmode="lin" valueType="num">
                                      <p:cBhvr>
                                        <p:cTn id="31" dur="615" accel="100000" fill="hold">
                                          <p:stCondLst>
                                            <p:cond delay="385"/>
                                          </p:stCondLst>
                                        </p:cTn>
                                        <p:tgtEl>
                                          <p:spTgt spid="17"/>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385" decel="100000"/>
                                        <p:tgtEl>
                                          <p:spTgt spid="19"/>
                                        </p:tgtEl>
                                      </p:cBhvr>
                                    </p:animEffect>
                                    <p:animScale>
                                      <p:cBhvr>
                                        <p:cTn id="35" dur="385" decel="100000"/>
                                        <p:tgtEl>
                                          <p:spTgt spid="19"/>
                                        </p:tgtEl>
                                      </p:cBhvr>
                                      <p:from x="10000" y="10000"/>
                                      <p:to x="200000" y="450000"/>
                                    </p:animScale>
                                    <p:animScale>
                                      <p:cBhvr>
                                        <p:cTn id="36" dur="615" accel="100000" fill="hold">
                                          <p:stCondLst>
                                            <p:cond delay="385"/>
                                          </p:stCondLst>
                                        </p:cTn>
                                        <p:tgtEl>
                                          <p:spTgt spid="19"/>
                                        </p:tgtEl>
                                      </p:cBhvr>
                                      <p:from x="200000" y="450000"/>
                                      <p:to x="100000" y="100000"/>
                                    </p:animScale>
                                    <p:set>
                                      <p:cBhvr>
                                        <p:cTn id="37" dur="385" fill="hold"/>
                                        <p:tgtEl>
                                          <p:spTgt spid="19"/>
                                        </p:tgtEl>
                                        <p:attrNameLst>
                                          <p:attrName>ppt_x</p:attrName>
                                        </p:attrNameLst>
                                      </p:cBhvr>
                                      <p:to>
                                        <p:strVal val="(0.5)"/>
                                      </p:to>
                                    </p:set>
                                    <p:anim from="(0.5)" to="(#ppt_x)" calcmode="lin" valueType="num">
                                      <p:cBhvr>
                                        <p:cTn id="38" dur="615" accel="100000" fill="hold">
                                          <p:stCondLst>
                                            <p:cond delay="385"/>
                                          </p:stCondLst>
                                        </p:cTn>
                                        <p:tgtEl>
                                          <p:spTgt spid="19"/>
                                        </p:tgtEl>
                                        <p:attrNameLst>
                                          <p:attrName>ppt_x</p:attrName>
                                        </p:attrNameLst>
                                      </p:cBhvr>
                                    </p:anim>
                                    <p:set>
                                      <p:cBhvr>
                                        <p:cTn id="39" dur="385" fill="hold"/>
                                        <p:tgtEl>
                                          <p:spTgt spid="19"/>
                                        </p:tgtEl>
                                        <p:attrNameLst>
                                          <p:attrName>ppt_y</p:attrName>
                                        </p:attrNameLst>
                                      </p:cBhvr>
                                      <p:to>
                                        <p:strVal val="(#ppt_y+0.4)"/>
                                      </p:to>
                                    </p:set>
                                    <p:anim from="(#ppt_y+0.4)" to="(#ppt_y)" calcmode="lin" valueType="num">
                                      <p:cBhvr>
                                        <p:cTn id="40" dur="615" accel="100000" fill="hold">
                                          <p:stCondLst>
                                            <p:cond delay="385"/>
                                          </p:stCondLst>
                                        </p:cTn>
                                        <p:tgtEl>
                                          <p:spTgt spid="19"/>
                                        </p:tgtEl>
                                        <p:attrNameLst>
                                          <p:attrName>ppt_y</p:attrName>
                                        </p:attrNameLst>
                                      </p:cBhvr>
                                    </p:anim>
                                  </p:childTnLst>
                                </p:cTn>
                              </p:par>
                              <p:par>
                                <p:cTn id="41" presetID="5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385" decel="100000"/>
                                        <p:tgtEl>
                                          <p:spTgt spid="20"/>
                                        </p:tgtEl>
                                      </p:cBhvr>
                                    </p:animEffect>
                                    <p:animScale>
                                      <p:cBhvr>
                                        <p:cTn id="44" dur="385" decel="100000"/>
                                        <p:tgtEl>
                                          <p:spTgt spid="20"/>
                                        </p:tgtEl>
                                      </p:cBhvr>
                                      <p:from x="10000" y="10000"/>
                                      <p:to x="200000" y="450000"/>
                                    </p:animScale>
                                    <p:animScale>
                                      <p:cBhvr>
                                        <p:cTn id="45" dur="615" accel="100000" fill="hold">
                                          <p:stCondLst>
                                            <p:cond delay="385"/>
                                          </p:stCondLst>
                                        </p:cTn>
                                        <p:tgtEl>
                                          <p:spTgt spid="20"/>
                                        </p:tgtEl>
                                      </p:cBhvr>
                                      <p:from x="200000" y="450000"/>
                                      <p:to x="100000" y="100000"/>
                                    </p:animScale>
                                    <p:set>
                                      <p:cBhvr>
                                        <p:cTn id="46" dur="385" fill="hold"/>
                                        <p:tgtEl>
                                          <p:spTgt spid="20"/>
                                        </p:tgtEl>
                                        <p:attrNameLst>
                                          <p:attrName>ppt_x</p:attrName>
                                        </p:attrNameLst>
                                      </p:cBhvr>
                                      <p:to>
                                        <p:strVal val="(0.5)"/>
                                      </p:to>
                                    </p:set>
                                    <p:anim from="(0.5)" to="(#ppt_x)" calcmode="lin" valueType="num">
                                      <p:cBhvr>
                                        <p:cTn id="47" dur="615" accel="100000" fill="hold">
                                          <p:stCondLst>
                                            <p:cond delay="385"/>
                                          </p:stCondLst>
                                        </p:cTn>
                                        <p:tgtEl>
                                          <p:spTgt spid="20"/>
                                        </p:tgtEl>
                                        <p:attrNameLst>
                                          <p:attrName>ppt_x</p:attrName>
                                        </p:attrNameLst>
                                      </p:cBhvr>
                                    </p:anim>
                                    <p:set>
                                      <p:cBhvr>
                                        <p:cTn id="48" dur="385" fill="hold"/>
                                        <p:tgtEl>
                                          <p:spTgt spid="20"/>
                                        </p:tgtEl>
                                        <p:attrNameLst>
                                          <p:attrName>ppt_y</p:attrName>
                                        </p:attrNameLst>
                                      </p:cBhvr>
                                      <p:to>
                                        <p:strVal val="(#ppt_y+0.4)"/>
                                      </p:to>
                                    </p:set>
                                    <p:anim from="(#ppt_y+0.4)" to="(#ppt_y)" calcmode="lin" valueType="num">
                                      <p:cBhvr>
                                        <p:cTn id="49" dur="615" accel="100000" fill="hold">
                                          <p:stCondLst>
                                            <p:cond delay="385"/>
                                          </p:stCondLst>
                                        </p:cTn>
                                        <p:tgtEl>
                                          <p:spTgt spid="20"/>
                                        </p:tgtEl>
                                        <p:attrNameLst>
                                          <p:attrName>ppt_y</p:attrName>
                                        </p:attrNameLst>
                                      </p:cBhvr>
                                    </p:anim>
                                  </p:childTnLst>
                                </p:cTn>
                              </p:par>
                              <p:par>
                                <p:cTn id="50" presetID="51"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385" decel="100000"/>
                                        <p:tgtEl>
                                          <p:spTgt spid="24"/>
                                        </p:tgtEl>
                                      </p:cBhvr>
                                    </p:animEffect>
                                    <p:animScale>
                                      <p:cBhvr>
                                        <p:cTn id="53" dur="385" decel="100000"/>
                                        <p:tgtEl>
                                          <p:spTgt spid="24"/>
                                        </p:tgtEl>
                                      </p:cBhvr>
                                      <p:from x="10000" y="10000"/>
                                      <p:to x="200000" y="450000"/>
                                    </p:animScale>
                                    <p:animScale>
                                      <p:cBhvr>
                                        <p:cTn id="54" dur="615" accel="100000" fill="hold">
                                          <p:stCondLst>
                                            <p:cond delay="385"/>
                                          </p:stCondLst>
                                        </p:cTn>
                                        <p:tgtEl>
                                          <p:spTgt spid="24"/>
                                        </p:tgtEl>
                                      </p:cBhvr>
                                      <p:from x="200000" y="450000"/>
                                      <p:to x="100000" y="100000"/>
                                    </p:animScale>
                                    <p:set>
                                      <p:cBhvr>
                                        <p:cTn id="55" dur="385" fill="hold"/>
                                        <p:tgtEl>
                                          <p:spTgt spid="24"/>
                                        </p:tgtEl>
                                        <p:attrNameLst>
                                          <p:attrName>ppt_x</p:attrName>
                                        </p:attrNameLst>
                                      </p:cBhvr>
                                      <p:to>
                                        <p:strVal val="(0.5)"/>
                                      </p:to>
                                    </p:set>
                                    <p:anim from="(0.5)" to="(#ppt_x)" calcmode="lin" valueType="num">
                                      <p:cBhvr>
                                        <p:cTn id="56" dur="615" accel="100000" fill="hold">
                                          <p:stCondLst>
                                            <p:cond delay="385"/>
                                          </p:stCondLst>
                                        </p:cTn>
                                        <p:tgtEl>
                                          <p:spTgt spid="24"/>
                                        </p:tgtEl>
                                        <p:attrNameLst>
                                          <p:attrName>ppt_x</p:attrName>
                                        </p:attrNameLst>
                                      </p:cBhvr>
                                    </p:anim>
                                    <p:set>
                                      <p:cBhvr>
                                        <p:cTn id="57" dur="385" fill="hold"/>
                                        <p:tgtEl>
                                          <p:spTgt spid="24"/>
                                        </p:tgtEl>
                                        <p:attrNameLst>
                                          <p:attrName>ppt_y</p:attrName>
                                        </p:attrNameLst>
                                      </p:cBhvr>
                                      <p:to>
                                        <p:strVal val="(#ppt_y+0.4)"/>
                                      </p:to>
                                    </p:set>
                                    <p:anim from="(#ppt_y+0.4)" to="(#ppt_y)" calcmode="lin" valueType="num">
                                      <p:cBhvr>
                                        <p:cTn id="58" dur="615" accel="100000" fill="hold">
                                          <p:stCondLst>
                                            <p:cond delay="385"/>
                                          </p:stCondLst>
                                        </p:cTn>
                                        <p:tgtEl>
                                          <p:spTgt spid="2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
                                        </p:tgtEl>
                                      </p:cBhvr>
                                    </p:animEffect>
                                    <p:animScale>
                                      <p:cBhvr>
                                        <p:cTn id="26"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1" animBg="1"/>
      <p:bldP spid="17" grpId="0"/>
      <p:bldP spid="18" grpId="0"/>
      <p:bldP spid="1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1295400" y="8382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1295400" y="54864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013460" y="1958340"/>
            <a:ext cx="1371600" cy="11125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1329255" y="4560135"/>
            <a:ext cx="1440470" cy="41206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500" fill="hold"/>
                                        <p:tgtEl>
                                          <p:spTgt spid="65"/>
                                        </p:tgtEl>
                                        <p:attrNameLst>
                                          <p:attrName>ppt_x</p:attrName>
                                        </p:attrNameLst>
                                      </p:cBhvr>
                                      <p:tavLst>
                                        <p:tav tm="0">
                                          <p:val>
                                            <p:strVal val="#ppt_x"/>
                                          </p:val>
                                        </p:tav>
                                        <p:tav tm="100000">
                                          <p:val>
                                            <p:strVal val="#ppt_x"/>
                                          </p:val>
                                        </p:tav>
                                      </p:tavLst>
                                    </p:anim>
                                    <p:anim calcmode="lin" valueType="num">
                                      <p:cBhvr additive="base">
                                        <p:cTn id="22" dur="500" fill="hold"/>
                                        <p:tgtEl>
                                          <p:spTgt spid="6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anim calcmode="lin" valueType="num">
                                      <p:cBhvr additive="base">
                                        <p:cTn id="61" dur="500" fill="hold"/>
                                        <p:tgtEl>
                                          <p:spTgt spid="64"/>
                                        </p:tgtEl>
                                        <p:attrNameLst>
                                          <p:attrName>ppt_x</p:attrName>
                                        </p:attrNameLst>
                                      </p:cBhvr>
                                      <p:tavLst>
                                        <p:tav tm="0">
                                          <p:val>
                                            <p:strVal val="#ppt_x"/>
                                          </p:val>
                                        </p:tav>
                                        <p:tav tm="100000">
                                          <p:val>
                                            <p:strVal val="#ppt_x"/>
                                          </p:val>
                                        </p:tav>
                                      </p:tavLst>
                                    </p:anim>
                                    <p:anim calcmode="lin" valueType="num">
                                      <p:cBhvr additive="base">
                                        <p:cTn id="6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 calcmode="lin" valueType="num">
                                      <p:cBhvr additive="base">
                                        <p:cTn id="75" dur="500" fill="hold"/>
                                        <p:tgtEl>
                                          <p:spTgt spid="78"/>
                                        </p:tgtEl>
                                        <p:attrNameLst>
                                          <p:attrName>ppt_x</p:attrName>
                                        </p:attrNameLst>
                                      </p:cBhvr>
                                      <p:tavLst>
                                        <p:tav tm="0">
                                          <p:val>
                                            <p:strVal val="#ppt_x"/>
                                          </p:val>
                                        </p:tav>
                                        <p:tav tm="100000">
                                          <p:val>
                                            <p:strVal val="#ppt_x"/>
                                          </p:val>
                                        </p:tav>
                                      </p:tavLst>
                                    </p:anim>
                                    <p:anim calcmode="lin" valueType="num">
                                      <p:cBhvr additive="base">
                                        <p:cTn id="76" dur="500" fill="hold"/>
                                        <p:tgtEl>
                                          <p:spTgt spid="7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additive="base">
                                        <p:cTn id="79" dur="500" fill="hold"/>
                                        <p:tgtEl>
                                          <p:spTgt spid="53"/>
                                        </p:tgtEl>
                                        <p:attrNameLst>
                                          <p:attrName>ppt_x</p:attrName>
                                        </p:attrNameLst>
                                      </p:cBhvr>
                                      <p:tavLst>
                                        <p:tav tm="0">
                                          <p:val>
                                            <p:strVal val="#ppt_x"/>
                                          </p:val>
                                        </p:tav>
                                        <p:tav tm="100000">
                                          <p:val>
                                            <p:strVal val="#ppt_x"/>
                                          </p:val>
                                        </p:tav>
                                      </p:tavLst>
                                    </p:anim>
                                    <p:anim calcmode="lin" valueType="num">
                                      <p:cBhvr additive="base">
                                        <p:cTn id="80" dur="500" fill="hold"/>
                                        <p:tgtEl>
                                          <p:spTgt spid="53"/>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ppt_x"/>
                                          </p:val>
                                        </p:tav>
                                        <p:tav tm="100000">
                                          <p:val>
                                            <p:strVal val="#ppt_x"/>
                                          </p:val>
                                        </p:tav>
                                      </p:tavLst>
                                    </p:anim>
                                    <p:anim calcmode="lin" valueType="num">
                                      <p:cBhvr additive="base">
                                        <p:cTn id="84" dur="500" fill="hold"/>
                                        <p:tgtEl>
                                          <p:spTgt spid="4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 calcmode="lin" valueType="num">
                                      <p:cBhvr additive="base">
                                        <p:cTn id="87" dur="500" fill="hold"/>
                                        <p:tgtEl>
                                          <p:spTgt spid="72"/>
                                        </p:tgtEl>
                                        <p:attrNameLst>
                                          <p:attrName>ppt_x</p:attrName>
                                        </p:attrNameLst>
                                      </p:cBhvr>
                                      <p:tavLst>
                                        <p:tav tm="0">
                                          <p:val>
                                            <p:strVal val="#ppt_x"/>
                                          </p:val>
                                        </p:tav>
                                        <p:tav tm="100000">
                                          <p:val>
                                            <p:strVal val="#ppt_x"/>
                                          </p:val>
                                        </p:tav>
                                      </p:tavLst>
                                    </p:anim>
                                    <p:anim calcmode="lin" valueType="num">
                                      <p:cBhvr additive="base">
                                        <p:cTn id="88" dur="500" fill="hold"/>
                                        <p:tgtEl>
                                          <p:spTgt spid="7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anim calcmode="lin" valueType="num">
                                      <p:cBhvr additive="base">
                                        <p:cTn id="91" dur="500" fill="hold"/>
                                        <p:tgtEl>
                                          <p:spTgt spid="77"/>
                                        </p:tgtEl>
                                        <p:attrNameLst>
                                          <p:attrName>ppt_x</p:attrName>
                                        </p:attrNameLst>
                                      </p:cBhvr>
                                      <p:tavLst>
                                        <p:tav tm="0">
                                          <p:val>
                                            <p:strVal val="#ppt_x"/>
                                          </p:val>
                                        </p:tav>
                                        <p:tav tm="100000">
                                          <p:val>
                                            <p:strVal val="#ppt_x"/>
                                          </p:val>
                                        </p:tav>
                                      </p:tavLst>
                                    </p:anim>
                                    <p:anim calcmode="lin" valueType="num">
                                      <p:cBhvr additive="base">
                                        <p:cTn id="92" dur="500" fill="hold"/>
                                        <p:tgtEl>
                                          <p:spTgt spid="77"/>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additive="base">
                                        <p:cTn id="101" dur="500" fill="hold"/>
                                        <p:tgtEl>
                                          <p:spTgt spid="16"/>
                                        </p:tgtEl>
                                        <p:attrNameLst>
                                          <p:attrName>ppt_x</p:attrName>
                                        </p:attrNameLst>
                                      </p:cBhvr>
                                      <p:tavLst>
                                        <p:tav tm="0">
                                          <p:val>
                                            <p:strVal val="#ppt_x"/>
                                          </p:val>
                                        </p:tav>
                                        <p:tav tm="100000">
                                          <p:val>
                                            <p:strVal val="#ppt_x"/>
                                          </p:val>
                                        </p:tav>
                                      </p:tavLst>
                                    </p:anim>
                                    <p:anim calcmode="lin" valueType="num">
                                      <p:cBhvr additive="base">
                                        <p:cTn id="102" dur="500" fill="hold"/>
                                        <p:tgtEl>
                                          <p:spTgt spid="1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additive="base">
                                        <p:cTn id="105" dur="500" fill="hold"/>
                                        <p:tgtEl>
                                          <p:spTgt spid="52"/>
                                        </p:tgtEl>
                                        <p:attrNameLst>
                                          <p:attrName>ppt_x</p:attrName>
                                        </p:attrNameLst>
                                      </p:cBhvr>
                                      <p:tavLst>
                                        <p:tav tm="0">
                                          <p:val>
                                            <p:strVal val="#ppt_x"/>
                                          </p:val>
                                        </p:tav>
                                        <p:tav tm="100000">
                                          <p:val>
                                            <p:strVal val="#ppt_x"/>
                                          </p:val>
                                        </p:tav>
                                      </p:tavLst>
                                    </p:anim>
                                    <p:anim calcmode="lin" valueType="num">
                                      <p:cBhvr additive="base">
                                        <p:cTn id="106" dur="500" fill="hold"/>
                                        <p:tgtEl>
                                          <p:spTgt spid="52"/>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additive="base">
                                        <p:cTn id="109" dur="500" fill="hold"/>
                                        <p:tgtEl>
                                          <p:spTgt spid="55"/>
                                        </p:tgtEl>
                                        <p:attrNameLst>
                                          <p:attrName>ppt_x</p:attrName>
                                        </p:attrNameLst>
                                      </p:cBhvr>
                                      <p:tavLst>
                                        <p:tav tm="0">
                                          <p:val>
                                            <p:strVal val="#ppt_x"/>
                                          </p:val>
                                        </p:tav>
                                        <p:tav tm="100000">
                                          <p:val>
                                            <p:strVal val="#ppt_x"/>
                                          </p:val>
                                        </p:tav>
                                      </p:tavLst>
                                    </p:anim>
                                    <p:anim calcmode="lin" valueType="num">
                                      <p:cBhvr additive="base">
                                        <p:cTn id="110" dur="500" fill="hold"/>
                                        <p:tgtEl>
                                          <p:spTgt spid="5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4"/>
                                        </p:tgtEl>
                                        <p:attrNameLst>
                                          <p:attrName>style.visibility</p:attrName>
                                        </p:attrNameLst>
                                      </p:cBhvr>
                                      <p:to>
                                        <p:strVal val="visible"/>
                                      </p:to>
                                    </p:set>
                                    <p:anim calcmode="lin" valueType="num">
                                      <p:cBhvr additive="base">
                                        <p:cTn id="113" dur="500" fill="hold"/>
                                        <p:tgtEl>
                                          <p:spTgt spid="74"/>
                                        </p:tgtEl>
                                        <p:attrNameLst>
                                          <p:attrName>ppt_x</p:attrName>
                                        </p:attrNameLst>
                                      </p:cBhvr>
                                      <p:tavLst>
                                        <p:tav tm="0">
                                          <p:val>
                                            <p:strVal val="#ppt_x"/>
                                          </p:val>
                                        </p:tav>
                                        <p:tav tm="100000">
                                          <p:val>
                                            <p:strVal val="#ppt_x"/>
                                          </p:val>
                                        </p:tav>
                                      </p:tavLst>
                                    </p:anim>
                                    <p:anim calcmode="lin" valueType="num">
                                      <p:cBhvr additive="base">
                                        <p:cTn id="114" dur="500" fill="hold"/>
                                        <p:tgtEl>
                                          <p:spTgt spid="7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anim calcmode="lin" valueType="num">
                                      <p:cBhvr additive="base">
                                        <p:cTn id="117" dur="500" fill="hold"/>
                                        <p:tgtEl>
                                          <p:spTgt spid="76"/>
                                        </p:tgtEl>
                                        <p:attrNameLst>
                                          <p:attrName>ppt_x</p:attrName>
                                        </p:attrNameLst>
                                      </p:cBhvr>
                                      <p:tavLst>
                                        <p:tav tm="0">
                                          <p:val>
                                            <p:strVal val="#ppt_x"/>
                                          </p:val>
                                        </p:tav>
                                        <p:tav tm="100000">
                                          <p:val>
                                            <p:strVal val="#ppt_x"/>
                                          </p:val>
                                        </p:tav>
                                      </p:tavLst>
                                    </p:anim>
                                    <p:anim calcmode="lin" valueType="num">
                                      <p:cBhvr additive="base">
                                        <p:cTn id="118" dur="500" fill="hold"/>
                                        <p:tgtEl>
                                          <p:spTgt spid="76"/>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 calcmode="lin" valueType="num">
                                      <p:cBhvr additive="base">
                                        <p:cTn id="121" dur="500" fill="hold"/>
                                        <p:tgtEl>
                                          <p:spTgt spid="61"/>
                                        </p:tgtEl>
                                        <p:attrNameLst>
                                          <p:attrName>ppt_x</p:attrName>
                                        </p:attrNameLst>
                                      </p:cBhvr>
                                      <p:tavLst>
                                        <p:tav tm="0">
                                          <p:val>
                                            <p:strVal val="#ppt_x"/>
                                          </p:val>
                                        </p:tav>
                                        <p:tav tm="100000">
                                          <p:val>
                                            <p:strVal val="#ppt_x"/>
                                          </p:val>
                                        </p:tav>
                                      </p:tavLst>
                                    </p:anim>
                                    <p:anim calcmode="lin" valueType="num">
                                      <p:cBhvr additive="base">
                                        <p:cTn id="122" dur="500" fill="hold"/>
                                        <p:tgtEl>
                                          <p:spTgt spid="6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5"/>
                                        </p:tgtEl>
                                        <p:attrNameLst>
                                          <p:attrName>style.visibility</p:attrName>
                                        </p:attrNameLst>
                                      </p:cBhvr>
                                      <p:to>
                                        <p:strVal val="visible"/>
                                      </p:to>
                                    </p:set>
                                    <p:anim calcmode="lin" valueType="num">
                                      <p:cBhvr additive="base">
                                        <p:cTn id="125" dur="500" fill="hold"/>
                                        <p:tgtEl>
                                          <p:spTgt spid="75"/>
                                        </p:tgtEl>
                                        <p:attrNameLst>
                                          <p:attrName>ppt_x</p:attrName>
                                        </p:attrNameLst>
                                      </p:cBhvr>
                                      <p:tavLst>
                                        <p:tav tm="0">
                                          <p:val>
                                            <p:strVal val="#ppt_x"/>
                                          </p:val>
                                        </p:tav>
                                        <p:tav tm="100000">
                                          <p:val>
                                            <p:strVal val="#ppt_x"/>
                                          </p:val>
                                        </p:tav>
                                      </p:tavLst>
                                    </p:anim>
                                    <p:anim calcmode="lin" valueType="num">
                                      <p:cBhvr additive="base">
                                        <p:cTn id="12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anim calcmode="lin" valueType="num">
                                      <p:cBhvr additive="base">
                                        <p:cTn id="131" dur="500" fill="hold"/>
                                        <p:tgtEl>
                                          <p:spTgt spid="14"/>
                                        </p:tgtEl>
                                        <p:attrNameLst>
                                          <p:attrName>ppt_x</p:attrName>
                                        </p:attrNameLst>
                                      </p:cBhvr>
                                      <p:tavLst>
                                        <p:tav tm="0">
                                          <p:val>
                                            <p:strVal val="#ppt_x"/>
                                          </p:val>
                                        </p:tav>
                                        <p:tav tm="100000">
                                          <p:val>
                                            <p:strVal val="#ppt_x"/>
                                          </p:val>
                                        </p:tav>
                                      </p:tavLst>
                                    </p:anim>
                                    <p:anim calcmode="lin" valueType="num">
                                      <p:cBhvr additive="base">
                                        <p:cTn id="132" dur="500" fill="hold"/>
                                        <p:tgtEl>
                                          <p:spTgt spid="1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anim calcmode="lin" valueType="num">
                                      <p:cBhvr additive="base">
                                        <p:cTn id="135" dur="500" fill="hold"/>
                                        <p:tgtEl>
                                          <p:spTgt spid="70"/>
                                        </p:tgtEl>
                                        <p:attrNameLst>
                                          <p:attrName>ppt_x</p:attrName>
                                        </p:attrNameLst>
                                      </p:cBhvr>
                                      <p:tavLst>
                                        <p:tav tm="0">
                                          <p:val>
                                            <p:strVal val="#ppt_x"/>
                                          </p:val>
                                        </p:tav>
                                        <p:tav tm="100000">
                                          <p:val>
                                            <p:strVal val="#ppt_x"/>
                                          </p:val>
                                        </p:tav>
                                      </p:tavLst>
                                    </p:anim>
                                    <p:anim calcmode="lin" valueType="num">
                                      <p:cBhvr additive="base">
                                        <p:cTn id="136" dur="500" fill="hold"/>
                                        <p:tgtEl>
                                          <p:spTgt spid="7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additive="base">
                                        <p:cTn id="139" dur="500" fill="hold"/>
                                        <p:tgtEl>
                                          <p:spTgt spid="35"/>
                                        </p:tgtEl>
                                        <p:attrNameLst>
                                          <p:attrName>ppt_x</p:attrName>
                                        </p:attrNameLst>
                                      </p:cBhvr>
                                      <p:tavLst>
                                        <p:tav tm="0">
                                          <p:val>
                                            <p:strVal val="#ppt_x"/>
                                          </p:val>
                                        </p:tav>
                                        <p:tav tm="100000">
                                          <p:val>
                                            <p:strVal val="#ppt_x"/>
                                          </p:val>
                                        </p:tav>
                                      </p:tavLst>
                                    </p:anim>
                                    <p:anim calcmode="lin" valueType="num">
                                      <p:cBhvr additive="base">
                                        <p:cTn id="140" dur="500" fill="hold"/>
                                        <p:tgtEl>
                                          <p:spTgt spid="35"/>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anim calcmode="lin" valueType="num">
                                      <p:cBhvr additive="base">
                                        <p:cTn id="143" dur="500" fill="hold"/>
                                        <p:tgtEl>
                                          <p:spTgt spid="63"/>
                                        </p:tgtEl>
                                        <p:attrNameLst>
                                          <p:attrName>ppt_x</p:attrName>
                                        </p:attrNameLst>
                                      </p:cBhvr>
                                      <p:tavLst>
                                        <p:tav tm="0">
                                          <p:val>
                                            <p:strVal val="#ppt_x"/>
                                          </p:val>
                                        </p:tav>
                                        <p:tav tm="100000">
                                          <p:val>
                                            <p:strVal val="#ppt_x"/>
                                          </p:val>
                                        </p:tav>
                                      </p:tavLst>
                                    </p:anim>
                                    <p:anim calcmode="lin" valueType="num">
                                      <p:cBhvr additive="base">
                                        <p:cTn id="144" dur="500" fill="hold"/>
                                        <p:tgtEl>
                                          <p:spTgt spid="6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71"/>
                                        </p:tgtEl>
                                        <p:attrNameLst>
                                          <p:attrName>style.visibility</p:attrName>
                                        </p:attrNameLst>
                                      </p:cBhvr>
                                      <p:to>
                                        <p:strVal val="visible"/>
                                      </p:to>
                                    </p:set>
                                    <p:anim calcmode="lin" valueType="num">
                                      <p:cBhvr additive="base">
                                        <p:cTn id="147" dur="500" fill="hold"/>
                                        <p:tgtEl>
                                          <p:spTgt spid="71"/>
                                        </p:tgtEl>
                                        <p:attrNameLst>
                                          <p:attrName>ppt_x</p:attrName>
                                        </p:attrNameLst>
                                      </p:cBhvr>
                                      <p:tavLst>
                                        <p:tav tm="0">
                                          <p:val>
                                            <p:strVal val="#ppt_x"/>
                                          </p:val>
                                        </p:tav>
                                        <p:tav tm="100000">
                                          <p:val>
                                            <p:strVal val="#ppt_x"/>
                                          </p:val>
                                        </p:tav>
                                      </p:tavLst>
                                    </p:anim>
                                    <p:anim calcmode="lin" valueType="num">
                                      <p:cBhvr additive="base">
                                        <p:cTn id="14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51" grpId="0" animBg="1"/>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a:t>
            </a:r>
            <a:r>
              <a:rPr lang="en-US" dirty="0" smtClean="0"/>
              <a:t>maintainability and transparency</a:t>
            </a:r>
            <a:endParaRPr lang="en-US" dirty="0" smtClean="0"/>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9151</TotalTime>
  <Words>6732</Words>
  <Application>Microsoft Office PowerPoint</Application>
  <PresentationFormat>Экран (4:3)</PresentationFormat>
  <Paragraphs>953</Paragraphs>
  <Slides>43</Slides>
  <Notes>42</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Слайд 11</vt:lpstr>
      <vt:lpstr>Ubiquitous Language</vt:lpstr>
      <vt:lpstr>What is DDD?</vt:lpstr>
      <vt:lpstr>Building blocks</vt:lpstr>
      <vt:lpstr>Classic Layering</vt:lpstr>
      <vt:lpstr>DDD recommended-Layering</vt:lpstr>
      <vt:lpstr>Organizing Domain Logic Patterns</vt:lpstr>
      <vt:lpstr>Слайд 18</vt:lpstr>
      <vt:lpstr>Cargo Sample</vt:lpstr>
      <vt:lpstr>Слайд 20</vt:lpstr>
      <vt:lpstr>Слайд 21</vt:lpstr>
      <vt:lpstr>Слайд 22</vt:lpstr>
      <vt:lpstr>Collaboration: gathering requirements</vt:lpstr>
      <vt:lpstr>Model Evolution: Step 1</vt:lpstr>
      <vt:lpstr>Model Evolution: Step 2</vt:lpstr>
      <vt:lpstr>Слайд 26</vt:lpstr>
      <vt:lpstr>Слайд 27</vt:lpstr>
      <vt:lpstr>Cargo’s Ubiquitous Language</vt:lpstr>
      <vt:lpstr>Domain Model Isolation</vt:lpstr>
      <vt:lpstr>Слайд 30</vt:lpstr>
      <vt:lpstr>How about design principles &amp; patterns within Domain Layer?</vt:lpstr>
      <vt:lpstr>Strategy (a.k.a Policy)</vt:lpstr>
      <vt:lpstr>Refactoring to Policy</vt:lpstr>
      <vt:lpstr>Слайд 34</vt:lpstr>
      <vt:lpstr>Expose to External World</vt:lpstr>
      <vt:lpstr>MVC &amp; Remote Facade</vt:lpstr>
      <vt:lpstr>MVC &amp; Domain Model Isolation</vt:lpstr>
      <vt:lpstr>DDD benefits?</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2304</cp:revision>
  <dcterms:created xsi:type="dcterms:W3CDTF">2009-04-10T08:31:11Z</dcterms:created>
  <dcterms:modified xsi:type="dcterms:W3CDTF">2009-05-11T19:03:32Z</dcterms:modified>
</cp:coreProperties>
</file>