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0"/>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F4E896B-EF91-4336-B983-06BF3B6F33BB}" type="presOf" srcId="{8AF5EB9F-3D83-4DE7-AC8D-B21F9583881A}" destId="{7DAE016E-B7E3-4053-95E4-1DBDE70559DB}"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66595B46-0432-45BC-A38E-F801BD1F5194}"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B2FB42E-5065-4C78-8761-5629DF949B31}" srcId="{8AF5EB9F-3D83-4DE7-AC8D-B21F9583881A}" destId="{0772301D-55F1-4577-A3CE-D1AD7C2EE7F0}" srcOrd="0" destOrd="0" parTransId="{75B3A227-8DD7-4749-A878-EEE5F17DDECA}" sibTransId="{15A0BB1D-426B-49CA-91DC-4D9855216128}"/>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3A0F07DD-4ADE-46FE-91A8-BD25C3A8DF60}" srcId="{0772301D-55F1-4577-A3CE-D1AD7C2EE7F0}" destId="{17BDB14C-28A8-4A88-9E2B-B6F63F6AD358}" srcOrd="1" destOrd="0" parTransId="{49BF4F1F-BF3A-40AE-AD7C-289F69C1B4B8}" sibTransId="{5D274D07-F84E-4D56-99C7-CD3EF1DEAC18}"/>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Date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5CCDE72-53FD-4FD2-B3B9-043820891F01}" type="presOf" srcId="{0772301D-55F1-4577-A3CE-D1AD7C2EE7F0}" destId="{1B336C93-36CC-43E4-9C3A-5E93776AC6D0}" srcOrd="0" destOrd="0" presId="urn:microsoft.com/office/officeart/2005/8/layout/hList1"/>
    <dgm:cxn modelId="{AD8277B4-11DA-4BDE-B3F9-6614A5B7401D}"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4/24/2009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QuickStyle" Target="../diagrams/quickStyle6.xml"/><Relationship Id="rId18" Type="http://schemas.openxmlformats.org/officeDocument/2006/relationships/diagramColors" Target="../diagrams/colors7.xml"/><Relationship Id="rId3" Type="http://schemas.openxmlformats.org/officeDocument/2006/relationships/diagramData" Target="../diagrams/data4.xml"/><Relationship Id="rId21" Type="http://schemas.openxmlformats.org/officeDocument/2006/relationships/diagramQuickStyle" Target="../diagrams/quickStyle8.xml"/><Relationship Id="rId7" Type="http://schemas.openxmlformats.org/officeDocument/2006/relationships/diagramData" Target="../diagrams/data5.xml"/><Relationship Id="rId12" Type="http://schemas.openxmlformats.org/officeDocument/2006/relationships/diagramLayout" Target="../diagrams/layout6.xml"/><Relationship Id="rId17" Type="http://schemas.openxmlformats.org/officeDocument/2006/relationships/diagramQuickStyle" Target="../diagrams/quickStyle7.xml"/><Relationship Id="rId2" Type="http://schemas.openxmlformats.org/officeDocument/2006/relationships/notesSlide" Target="../notesSlides/notesSlide36.xml"/><Relationship Id="rId16" Type="http://schemas.openxmlformats.org/officeDocument/2006/relationships/diagramLayout" Target="../diagrams/layout7.xml"/><Relationship Id="rId20" Type="http://schemas.openxmlformats.org/officeDocument/2006/relationships/diagramLayout" Target="../diagrams/layout8.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Data" Target="../diagrams/data6.xml"/><Relationship Id="rId5" Type="http://schemas.openxmlformats.org/officeDocument/2006/relationships/diagramQuickStyle" Target="../diagrams/quickStyle4.xml"/><Relationship Id="rId15" Type="http://schemas.openxmlformats.org/officeDocument/2006/relationships/diagramData" Target="../diagrams/data7.xml"/><Relationship Id="rId10" Type="http://schemas.openxmlformats.org/officeDocument/2006/relationships/diagramColors" Target="../diagrams/colors5.xml"/><Relationship Id="rId19" Type="http://schemas.openxmlformats.org/officeDocument/2006/relationships/diagramData" Target="../diagrams/data8.xml"/><Relationship Id="rId4" Type="http://schemas.openxmlformats.org/officeDocument/2006/relationships/diagramLayout" Target="../diagrams/layout4.xml"/><Relationship Id="rId9" Type="http://schemas.openxmlformats.org/officeDocument/2006/relationships/diagramQuickStyle" Target="../diagrams/quickStyle5.xml"/><Relationship Id="rId14" Type="http://schemas.openxmlformats.org/officeDocument/2006/relationships/diagramColors" Target="../diagrams/colors6.xml"/><Relationship Id="rId22" Type="http://schemas.openxmlformats.org/officeDocument/2006/relationships/diagramColors" Target="../diagrams/colors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t>
            </a:r>
            <a:r>
              <a:rPr lang="en-US" b="1" dirty="0" smtClean="0"/>
              <a:t>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basic requirements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Book </a:t>
            </a:r>
            <a:r>
              <a:rPr lang="en-US" dirty="0" smtClean="0"/>
              <a:t>cargo in </a:t>
            </a:r>
            <a:r>
              <a:rPr lang="en-US" dirty="0" smtClean="0"/>
              <a:t>advance</a:t>
            </a:r>
          </a:p>
          <a:p>
            <a:r>
              <a:rPr lang="en-US" dirty="0" smtClean="0"/>
              <a:t>Track key handling of customer cargo</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20117" y="15878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4734717" y="15878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3" name="Straight Connector 12"/>
          <p:cNvCxnSpPr/>
          <p:nvPr/>
        </p:nvCxnSpPr>
        <p:spPr>
          <a:xfrm>
            <a:off x="3896517" y="1968852"/>
            <a:ext cx="8382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Diagram 15"/>
          <p:cNvGraphicFramePr/>
          <p:nvPr/>
        </p:nvGraphicFramePr>
        <p:xfrm>
          <a:off x="4876800" y="3733800"/>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7" name="Elbow Connector 26"/>
          <p:cNvCxnSpPr/>
          <p:nvPr/>
        </p:nvCxnSpPr>
        <p:spPr>
          <a:xfrm>
            <a:off x="2743200" y="2438400"/>
            <a:ext cx="2133600" cy="1752600"/>
          </a:xfrm>
          <a:prstGeom prst="bentConnector3">
            <a:avLst>
              <a:gd name="adj1" fmla="val 193"/>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48000" y="3657600"/>
            <a:ext cx="990600" cy="369332"/>
          </a:xfrm>
          <a:prstGeom prst="rect">
            <a:avLst/>
          </a:prstGeom>
          <a:noFill/>
        </p:spPr>
        <p:txBody>
          <a:bodyPr wrap="square" rtlCol="0">
            <a:spAutoFit/>
          </a:bodyPr>
          <a:lstStyle/>
          <a:p>
            <a:pPr lvl="0"/>
            <a:r>
              <a:rPr lang="en-US" dirty="0" smtClean="0"/>
              <a:t>Itinerary</a:t>
            </a:r>
            <a:endParaRPr lang="en-US" dirty="0"/>
          </a:p>
        </p:txBody>
      </p:sp>
      <p:sp>
        <p:nvSpPr>
          <p:cNvPr id="30" name="Title 1"/>
          <p:cNvSpPr>
            <a:spLocks noGrp="1"/>
          </p:cNvSpPr>
          <p:nvPr>
            <p:ph type="title"/>
          </p:nvPr>
        </p:nvSpPr>
        <p:spPr>
          <a:xfrm>
            <a:off x="457200" y="274638"/>
            <a:ext cx="8229600" cy="639762"/>
          </a:xfrm>
        </p:spPr>
        <p:txBody>
          <a:bodyPr>
            <a:normAutofit fontScale="90000"/>
          </a:bodyPr>
          <a:lstStyle/>
          <a:p>
            <a:r>
              <a:rPr lang="en-US" dirty="0" smtClean="0"/>
              <a:t>Model Evolution: Step 1</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6002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6002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981200"/>
            <a:ext cx="8382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Diagram 6"/>
          <p:cNvGraphicFramePr/>
          <p:nvPr/>
        </p:nvGraphicFramePr>
        <p:xfrm>
          <a:off x="4333083" y="37461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8985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3239516"/>
            <a:ext cx="1308542" cy="11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418683" y="4279548"/>
            <a:ext cx="914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1" name="Diagram 20"/>
          <p:cNvGraphicFramePr/>
          <p:nvPr/>
        </p:nvGraphicFramePr>
        <p:xfrm>
          <a:off x="7010400" y="29718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791200" y="1981200"/>
            <a:ext cx="2133600" cy="990600"/>
          </a:xfrm>
          <a:prstGeom prst="bentConnector3">
            <a:avLst>
              <a:gd name="adj1" fmla="val 128764"/>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a:off x="5867400" y="2362200"/>
            <a:ext cx="1676400" cy="609600"/>
          </a:xfrm>
          <a:prstGeom prst="bentConnector3">
            <a:avLst>
              <a:gd name="adj1" fmla="val 129607"/>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0" y="1524000"/>
            <a:ext cx="766557" cy="369332"/>
          </a:xfrm>
          <a:prstGeom prst="rect">
            <a:avLst/>
          </a:prstGeom>
          <a:noFill/>
        </p:spPr>
        <p:txBody>
          <a:bodyPr wrap="none" rtlCol="0">
            <a:spAutoFit/>
          </a:bodyPr>
          <a:lstStyle/>
          <a:p>
            <a:pPr lvl="0"/>
            <a:r>
              <a:rPr lang="en-US" b="1" dirty="0" smtClean="0"/>
              <a:t>Origin</a:t>
            </a:r>
            <a:endParaRPr lang="en-US" b="1" dirty="0" smtClean="0"/>
          </a:p>
        </p:txBody>
      </p:sp>
      <p:sp>
        <p:nvSpPr>
          <p:cNvPr id="29" name="TextBox 28"/>
          <p:cNvSpPr txBox="1"/>
          <p:nvPr/>
        </p:nvSpPr>
        <p:spPr>
          <a:xfrm>
            <a:off x="6324600" y="24384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886200"/>
            <a:ext cx="2514600" cy="838200"/>
          </a:xfrm>
          <a:prstGeom prst="bentConnector3">
            <a:avLst>
              <a:gd name="adj1" fmla="val 99140"/>
            </a:avLst>
          </a:prstGeom>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5943600" y="3886200"/>
            <a:ext cx="2133600" cy="533400"/>
          </a:xfrm>
          <a:prstGeom prst="bentConnector3">
            <a:avLst>
              <a:gd name="adj1" fmla="val 100386"/>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172200" y="40386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8006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2954</TotalTime>
  <Words>3837</Words>
  <Application>Microsoft Office PowerPoint</Application>
  <PresentationFormat>On-screen Show (4:3)</PresentationFormat>
  <Paragraphs>456</Paragraphs>
  <Slides>38</Slides>
  <Notes>36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Collecting basic requirements</vt:lpstr>
      <vt:lpstr>Model Evolution: Step 1</vt:lpstr>
      <vt:lpstr>Model Evolution: Step 2</vt:lpstr>
      <vt:lpstr>Slide 38</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644</cp:revision>
  <dcterms:created xsi:type="dcterms:W3CDTF">2009-04-10T08:31:11Z</dcterms:created>
  <dcterms:modified xsi:type="dcterms:W3CDTF">2009-04-24T15:00:06Z</dcterms:modified>
</cp:coreProperties>
</file>