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3"/>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708"/>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r>
              <a:rPr lang="en-US" dirty="0" smtClean="0"/>
              <a:t>.</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a:t>
            </a:r>
            <a:r>
              <a:rPr lang="en-US" dirty="0" smtClean="0"/>
              <a:t>coupling and high cohesion</a:t>
            </a:r>
          </a:p>
          <a:p>
            <a:r>
              <a:rPr lang="en-US" i="1" dirty="0" smtClean="0"/>
              <a:t>Communications mechanism.</a:t>
            </a:r>
          </a:p>
          <a:p>
            <a:r>
              <a:rPr lang="en-US" i="1" dirty="0" smtClean="0"/>
              <a:t>Could be Administration, Invoicing, Reports,…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Define consistency boundaries</a:t>
            </a:r>
          </a:p>
          <a:p>
            <a:r>
              <a:rPr lang="en-US" dirty="0" smtClean="0"/>
              <a:t>A cluster </a:t>
            </a:r>
            <a:r>
              <a:rPr lang="en-US" dirty="0" smtClean="0"/>
              <a:t>of associated </a:t>
            </a:r>
            <a:r>
              <a:rPr lang="en-US" dirty="0" smtClean="0"/>
              <a:t>objects that is treated as a conceptual whole</a:t>
            </a:r>
          </a:p>
          <a:p>
            <a:r>
              <a:rPr lang="en-US" dirty="0" smtClean="0"/>
              <a:t>A </a:t>
            </a:r>
            <a:r>
              <a:rPr lang="en-US" dirty="0" smtClean="0"/>
              <a:t>unit for the purpose of data </a:t>
            </a:r>
            <a:r>
              <a:rPr lang="en-US" dirty="0" smtClean="0"/>
              <a:t>changes</a:t>
            </a:r>
          </a:p>
          <a:p>
            <a:r>
              <a:rPr lang="en-US" dirty="0" smtClean="0"/>
              <a:t>Is controlled by root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2378</TotalTime>
  <Words>3752</Words>
  <Application>Microsoft Office PowerPoint</Application>
  <PresentationFormat>On-screen Show (4:3)</PresentationFormat>
  <Paragraphs>419</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Slide 31</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560</cp:revision>
  <dcterms:created xsi:type="dcterms:W3CDTF">2009-04-10T08:31:11Z</dcterms:created>
  <dcterms:modified xsi:type="dcterms:W3CDTF">2009-04-21T07:50:26Z</dcterms:modified>
</cp:coreProperties>
</file>