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1"/>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286" autoAdjust="0"/>
  </p:normalViewPr>
  <p:slideViewPr>
    <p:cSldViewPr>
      <p:cViewPr>
        <p:scale>
          <a:sx n="100" d="100"/>
          <a:sy n="100" d="100"/>
        </p:scale>
        <p:origin x="-144"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a:t>
          </a:r>
          <a:r>
            <a:rPr lang="en-US" dirty="0" smtClean="0"/>
            <a:t>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DA6B0276-3279-41A9-B3D3-11E82D6245E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3D7DE86-7597-4236-8A67-F081A8112FF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a:t>
          </a:r>
          <a:r>
            <a:rPr lang="en-US" dirty="0" smtClean="0"/>
            <a:t>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A575B0D0-8E09-4065-8174-6346618B0FE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4/25/2009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notesSlide" Target="../notesSlides/notesSlide35.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QuickStyle" Target="../diagrams/quickStyle6.xml"/><Relationship Id="rId18" Type="http://schemas.openxmlformats.org/officeDocument/2006/relationships/diagramColors" Target="../diagrams/colors7.xml"/><Relationship Id="rId3" Type="http://schemas.openxmlformats.org/officeDocument/2006/relationships/diagramData" Target="../diagrams/data4.xml"/><Relationship Id="rId21" Type="http://schemas.openxmlformats.org/officeDocument/2006/relationships/diagramQuickStyle" Target="../diagrams/quickStyle8.xml"/><Relationship Id="rId7" Type="http://schemas.openxmlformats.org/officeDocument/2006/relationships/diagramData" Target="../diagrams/data5.xml"/><Relationship Id="rId12" Type="http://schemas.openxmlformats.org/officeDocument/2006/relationships/diagramLayout" Target="../diagrams/layout6.xml"/><Relationship Id="rId17" Type="http://schemas.openxmlformats.org/officeDocument/2006/relationships/diagramQuickStyle" Target="../diagrams/quickStyle7.xml"/><Relationship Id="rId2" Type="http://schemas.openxmlformats.org/officeDocument/2006/relationships/notesSlide" Target="../notesSlides/notesSlide36.xml"/><Relationship Id="rId16" Type="http://schemas.openxmlformats.org/officeDocument/2006/relationships/diagramLayout" Target="../diagrams/layout7.xml"/><Relationship Id="rId20" Type="http://schemas.openxmlformats.org/officeDocument/2006/relationships/diagramLayout" Target="../diagrams/layout8.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Data" Target="../diagrams/data6.xml"/><Relationship Id="rId5" Type="http://schemas.openxmlformats.org/officeDocument/2006/relationships/diagramQuickStyle" Target="../diagrams/quickStyle4.xml"/><Relationship Id="rId15" Type="http://schemas.openxmlformats.org/officeDocument/2006/relationships/diagramData" Target="../diagrams/data7.xml"/><Relationship Id="rId10" Type="http://schemas.openxmlformats.org/officeDocument/2006/relationships/diagramColors" Target="../diagrams/colors5.xml"/><Relationship Id="rId19" Type="http://schemas.openxmlformats.org/officeDocument/2006/relationships/diagramData" Target="../diagrams/data8.xml"/><Relationship Id="rId4" Type="http://schemas.openxmlformats.org/officeDocument/2006/relationships/diagramLayout" Target="../diagrams/layout4.xml"/><Relationship Id="rId9" Type="http://schemas.openxmlformats.org/officeDocument/2006/relationships/diagramQuickStyle" Target="../diagrams/quickStyle5.xml"/><Relationship Id="rId14" Type="http://schemas.openxmlformats.org/officeDocument/2006/relationships/diagramColors" Target="../diagrams/colors6.xml"/><Relationship Id="rId22" Type="http://schemas.openxmlformats.org/officeDocument/2006/relationships/diagramColors" Target="../diagrams/colors8.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0.xml"/><Relationship Id="rId13" Type="http://schemas.openxmlformats.org/officeDocument/2006/relationships/diagramColors" Target="../diagrams/colors11.xml"/><Relationship Id="rId18" Type="http://schemas.openxmlformats.org/officeDocument/2006/relationships/diagramData" Target="../diagrams/data13.xml"/><Relationship Id="rId26" Type="http://schemas.openxmlformats.org/officeDocument/2006/relationships/diagramData" Target="../diagrams/data15.xml"/><Relationship Id="rId3" Type="http://schemas.openxmlformats.org/officeDocument/2006/relationships/diagramLayout" Target="../diagrams/layout9.xml"/><Relationship Id="rId21" Type="http://schemas.openxmlformats.org/officeDocument/2006/relationships/diagramColors" Target="../diagrams/colors13.xml"/><Relationship Id="rId7" Type="http://schemas.openxmlformats.org/officeDocument/2006/relationships/diagramLayout" Target="../diagrams/layout10.xml"/><Relationship Id="rId12" Type="http://schemas.openxmlformats.org/officeDocument/2006/relationships/diagramQuickStyle" Target="../diagrams/quickStyle11.xml"/><Relationship Id="rId17" Type="http://schemas.openxmlformats.org/officeDocument/2006/relationships/diagramColors" Target="../diagrams/colors12.xml"/><Relationship Id="rId25" Type="http://schemas.openxmlformats.org/officeDocument/2006/relationships/diagramColors" Target="../diagrams/colors14.xml"/><Relationship Id="rId2" Type="http://schemas.openxmlformats.org/officeDocument/2006/relationships/diagramData" Target="../diagrams/data9.xml"/><Relationship Id="rId16" Type="http://schemas.openxmlformats.org/officeDocument/2006/relationships/diagramQuickStyle" Target="../diagrams/quickStyle12.xml"/><Relationship Id="rId20" Type="http://schemas.openxmlformats.org/officeDocument/2006/relationships/diagramQuickStyle" Target="../diagrams/quickStyle13.xml"/><Relationship Id="rId29" Type="http://schemas.openxmlformats.org/officeDocument/2006/relationships/diagramColors" Target="../diagrams/colors15.xml"/><Relationship Id="rId1" Type="http://schemas.openxmlformats.org/officeDocument/2006/relationships/slideLayout" Target="../slideLayouts/slideLayout2.xml"/><Relationship Id="rId6" Type="http://schemas.openxmlformats.org/officeDocument/2006/relationships/diagramData" Target="../diagrams/data10.xml"/><Relationship Id="rId11" Type="http://schemas.openxmlformats.org/officeDocument/2006/relationships/diagramLayout" Target="../diagrams/layout11.xml"/><Relationship Id="rId24" Type="http://schemas.openxmlformats.org/officeDocument/2006/relationships/diagramQuickStyle" Target="../diagrams/quickStyle14.xml"/><Relationship Id="rId5" Type="http://schemas.openxmlformats.org/officeDocument/2006/relationships/diagramColors" Target="../diagrams/colors9.xml"/><Relationship Id="rId15" Type="http://schemas.openxmlformats.org/officeDocument/2006/relationships/diagramLayout" Target="../diagrams/layout12.xml"/><Relationship Id="rId23" Type="http://schemas.openxmlformats.org/officeDocument/2006/relationships/diagramLayout" Target="../diagrams/layout14.xml"/><Relationship Id="rId28" Type="http://schemas.openxmlformats.org/officeDocument/2006/relationships/diagramQuickStyle" Target="../diagrams/quickStyle15.xml"/><Relationship Id="rId10" Type="http://schemas.openxmlformats.org/officeDocument/2006/relationships/diagramData" Target="../diagrams/data11.xml"/><Relationship Id="rId19" Type="http://schemas.openxmlformats.org/officeDocument/2006/relationships/diagramLayout" Target="../diagrams/layout13.xml"/><Relationship Id="rId4" Type="http://schemas.openxmlformats.org/officeDocument/2006/relationships/diagramQuickStyle" Target="../diagrams/quickStyle9.xml"/><Relationship Id="rId9" Type="http://schemas.openxmlformats.org/officeDocument/2006/relationships/diagramColors" Target="../diagrams/colors10.xml"/><Relationship Id="rId14" Type="http://schemas.openxmlformats.org/officeDocument/2006/relationships/diagramData" Target="../diagrams/data12.xml"/><Relationship Id="rId22" Type="http://schemas.openxmlformats.org/officeDocument/2006/relationships/diagramData" Target="../diagrams/data14.xml"/><Relationship Id="rId27" Type="http://schemas.openxmlformats.org/officeDocument/2006/relationships/diagramLayout" Target="../diagrams/layout15.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17.xml"/><Relationship Id="rId13" Type="http://schemas.openxmlformats.org/officeDocument/2006/relationships/diagramColors" Target="../diagrams/colors18.xml"/><Relationship Id="rId18" Type="http://schemas.openxmlformats.org/officeDocument/2006/relationships/diagramData" Target="../diagrams/data20.xml"/><Relationship Id="rId26" Type="http://schemas.openxmlformats.org/officeDocument/2006/relationships/diagramData" Target="../diagrams/data22.xml"/><Relationship Id="rId3" Type="http://schemas.openxmlformats.org/officeDocument/2006/relationships/diagramLayout" Target="../diagrams/layout16.xml"/><Relationship Id="rId21" Type="http://schemas.openxmlformats.org/officeDocument/2006/relationships/diagramColors" Target="../diagrams/colors20.xml"/><Relationship Id="rId7" Type="http://schemas.openxmlformats.org/officeDocument/2006/relationships/diagramLayout" Target="../diagrams/layout17.xml"/><Relationship Id="rId12" Type="http://schemas.openxmlformats.org/officeDocument/2006/relationships/diagramQuickStyle" Target="../diagrams/quickStyle18.xml"/><Relationship Id="rId17" Type="http://schemas.openxmlformats.org/officeDocument/2006/relationships/diagramColors" Target="../diagrams/colors19.xml"/><Relationship Id="rId25" Type="http://schemas.openxmlformats.org/officeDocument/2006/relationships/diagramColors" Target="../diagrams/colors21.xml"/><Relationship Id="rId2" Type="http://schemas.openxmlformats.org/officeDocument/2006/relationships/diagramData" Target="../diagrams/data16.xml"/><Relationship Id="rId16" Type="http://schemas.openxmlformats.org/officeDocument/2006/relationships/diagramQuickStyle" Target="../diagrams/quickStyle19.xml"/><Relationship Id="rId20" Type="http://schemas.openxmlformats.org/officeDocument/2006/relationships/diagramQuickStyle" Target="../diagrams/quickStyle20.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Data" Target="../diagrams/data17.xml"/><Relationship Id="rId11" Type="http://schemas.openxmlformats.org/officeDocument/2006/relationships/diagramLayout" Target="../diagrams/layout18.xml"/><Relationship Id="rId24" Type="http://schemas.openxmlformats.org/officeDocument/2006/relationships/diagramQuickStyle" Target="../diagrams/quickStyle21.xml"/><Relationship Id="rId5" Type="http://schemas.openxmlformats.org/officeDocument/2006/relationships/diagramColors" Target="../diagrams/colors16.xml"/><Relationship Id="rId15" Type="http://schemas.openxmlformats.org/officeDocument/2006/relationships/diagramLayout" Target="../diagrams/layout19.xml"/><Relationship Id="rId23" Type="http://schemas.openxmlformats.org/officeDocument/2006/relationships/diagramLayout" Target="../diagrams/layout21.xml"/><Relationship Id="rId28" Type="http://schemas.openxmlformats.org/officeDocument/2006/relationships/diagramQuickStyle" Target="../diagrams/quickStyle22.xml"/><Relationship Id="rId10" Type="http://schemas.openxmlformats.org/officeDocument/2006/relationships/diagramData" Target="../diagrams/data18.xml"/><Relationship Id="rId19" Type="http://schemas.openxmlformats.org/officeDocument/2006/relationships/diagramLayout" Target="../diagrams/layout20.xml"/><Relationship Id="rId4" Type="http://schemas.openxmlformats.org/officeDocument/2006/relationships/diagramQuickStyle" Target="../diagrams/quickStyle16.xml"/><Relationship Id="rId9" Type="http://schemas.openxmlformats.org/officeDocument/2006/relationships/diagramColors" Target="../diagrams/colors17.xml"/><Relationship Id="rId14" Type="http://schemas.openxmlformats.org/officeDocument/2006/relationships/diagramData" Target="../diagrams/data19.xml"/><Relationship Id="rId22" Type="http://schemas.openxmlformats.org/officeDocument/2006/relationships/diagramData" Target="../diagrams/data21.xml"/><Relationship Id="rId27" Type="http://schemas.openxmlformats.org/officeDocument/2006/relationships/diagramLayout" Target="../diagrams/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Book cargo in advance</a:t>
            </a:r>
          </a:p>
          <a:p>
            <a:r>
              <a:rPr lang="en-US" dirty="0" smtClean="0"/>
              <a:t>Track key handling of customer cargo</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20117" y="15878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4734717" y="15878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905000" y="4267200"/>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743200" y="2819400"/>
            <a:ext cx="990600" cy="369332"/>
          </a:xfrm>
          <a:prstGeom prst="rect">
            <a:avLst/>
          </a:prstGeom>
          <a:noFill/>
        </p:spPr>
        <p:txBody>
          <a:bodyPr wrap="square" rtlCol="0">
            <a:spAutoFit/>
          </a:bodyPr>
          <a:lstStyle/>
          <a:p>
            <a:pPr lvl="0"/>
            <a:r>
              <a:rPr lang="en-US" dirty="0" smtClean="0"/>
              <a:t>Itinerary</a:t>
            </a:r>
            <a:endParaRPr lang="en-US" dirty="0"/>
          </a:p>
        </p:txBody>
      </p:sp>
      <p:sp>
        <p:nvSpPr>
          <p:cNvPr id="30" name="Title 1"/>
          <p:cNvSpPr>
            <a:spLocks noGrp="1"/>
          </p:cNvSpPr>
          <p:nvPr>
            <p:ph type="title"/>
          </p:nvPr>
        </p:nvSpPr>
        <p:spPr>
          <a:xfrm>
            <a:off x="457200" y="274638"/>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1524000" y="1371600"/>
            <a:ext cx="396875" cy="1303337"/>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4648200" y="29718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752600" y="3429000"/>
            <a:ext cx="1828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886200" y="2057400"/>
            <a:ext cx="838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667000" y="3886200"/>
            <a:ext cx="465192" cy="769441"/>
          </a:xfrm>
          <a:prstGeom prst="rect">
            <a:avLst/>
          </a:prstGeom>
          <a:noFill/>
        </p:spPr>
        <p:txBody>
          <a:bodyPr wrap="none" rtlCol="0">
            <a:spAutoFit/>
          </a:bodyPr>
          <a:lstStyle/>
          <a:p>
            <a:r>
              <a:rPr lang="en-US" sz="4400" dirty="0" smtClean="0"/>
              <a:t>*</a:t>
            </a:r>
            <a:endParaRPr lang="en-US" sz="4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457200" y="4800600"/>
            <a:ext cx="81534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609600" y="4876800"/>
            <a:ext cx="7467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a:t>
            </a:r>
            <a:r>
              <a:rPr lang="en-US" dirty="0" smtClean="0"/>
              <a:t>by United Nations Code for Trade and Transport Locations</a:t>
            </a:r>
            <a:endParaRPr lang="en-US" dirty="0" smtClean="0"/>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995529" cy="369332"/>
          </a:xfrm>
          <a:prstGeom prst="rect">
            <a:avLst/>
          </a:prstGeom>
          <a:noFill/>
        </p:spPr>
        <p:txBody>
          <a:bodyPr wrap="none" rtlCol="0">
            <a:spAutoFit/>
          </a:bodyPr>
          <a:lstStyle/>
          <a:p>
            <a:pPr lvl="0"/>
            <a:r>
              <a:rPr lang="en-US" b="1" dirty="0" smtClean="0"/>
              <a:t>Location</a:t>
            </a:r>
            <a:endParaRPr lang="en-US" b="1" dirty="0" smtClean="0"/>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457200" y="5334000"/>
            <a:ext cx="8153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609600" y="5410200"/>
            <a:ext cx="7467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 Receive} and Cargo,…</a:t>
            </a:r>
          </a:p>
          <a:p>
            <a:pPr marL="342900" indent="-342900">
              <a:buAutoNum type="arabicPeriod"/>
            </a:pPr>
            <a:r>
              <a:rPr lang="en-US" dirty="0" smtClean="0"/>
              <a:t>Add Handling History: to track handling events for a particular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Полилиния 52"/>
          <p:cNvSpPr/>
          <p:nvPr/>
        </p:nvSpPr>
        <p:spPr>
          <a:xfrm>
            <a:off x="3486150" y="430608"/>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Полилиния 49"/>
          <p:cNvSpPr/>
          <p:nvPr/>
        </p:nvSpPr>
        <p:spPr>
          <a:xfrm>
            <a:off x="1266825" y="1752600"/>
            <a:ext cx="7525818" cy="397192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660294" y="3418530"/>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1524000" y="23622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3886200" y="23622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200400" y="27432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180683" y="45081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589883" y="46605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626174" y="40015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266283" y="50415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858000" y="37338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638800" y="27432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715000" y="31242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705600" y="22860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172200" y="32004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867400" y="46482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867400" y="46482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019800" y="4800600"/>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886200" y="7620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0" name="Соединительная линия уступом 19"/>
          <p:cNvCxnSpPr/>
          <p:nvPr/>
        </p:nvCxnSpPr>
        <p:spPr>
          <a:xfrm rot="10800000" flipV="1">
            <a:off x="2362200" y="16002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562600" y="11430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781800" y="838200"/>
            <a:ext cx="995529" cy="369332"/>
          </a:xfrm>
          <a:prstGeom prst="rect">
            <a:avLst/>
          </a:prstGeom>
          <a:noFill/>
        </p:spPr>
        <p:txBody>
          <a:bodyPr wrap="none" rtlCol="0">
            <a:spAutoFit/>
          </a:bodyPr>
          <a:lstStyle/>
          <a:p>
            <a:pPr lvl="0"/>
            <a:r>
              <a:rPr lang="en-US" b="1" dirty="0" smtClean="0"/>
              <a:t>Location</a:t>
            </a:r>
            <a:endParaRPr lang="en-US" b="1" dirty="0" smtClean="0"/>
          </a:p>
        </p:txBody>
      </p:sp>
      <p:graphicFrame>
        <p:nvGraphicFramePr>
          <p:cNvPr id="23" name="Diagram 3"/>
          <p:cNvGraphicFramePr/>
          <p:nvPr/>
        </p:nvGraphicFramePr>
        <p:xfrm>
          <a:off x="304800" y="8382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24" name="Прямая соединительная линия 23"/>
          <p:cNvCxnSpPr/>
          <p:nvPr/>
        </p:nvCxnSpPr>
        <p:spPr>
          <a:xfrm>
            <a:off x="1905000" y="12192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352800" y="762000"/>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2209800" y="4191000"/>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810000" y="4572000"/>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562600" y="2057400"/>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971800" y="4267200"/>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5486400" y="4191000"/>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1828800" y="457200"/>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5334000" y="5334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743200" y="20574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8153400" y="38100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1524000" y="21336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781800" y="3581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228600" y="5943600"/>
            <a:ext cx="19812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Objects</a:t>
            </a:r>
            <a:endParaRPr lang="en-US" dirty="0"/>
          </a:p>
        </p:txBody>
      </p:sp>
      <p:sp>
        <p:nvSpPr>
          <p:cNvPr id="41" name="Прямоугольная выноска 40"/>
          <p:cNvSpPr/>
          <p:nvPr/>
        </p:nvSpPr>
        <p:spPr>
          <a:xfrm>
            <a:off x="2514600" y="5943600"/>
            <a:ext cx="2133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Aggregate Root</a:t>
            </a:r>
            <a:endParaRPr lang="en-US" dirty="0"/>
          </a:p>
        </p:txBody>
      </p:sp>
      <p:sp>
        <p:nvSpPr>
          <p:cNvPr id="42" name="Прямоугольная выноска 41"/>
          <p:cNvSpPr/>
          <p:nvPr/>
        </p:nvSpPr>
        <p:spPr>
          <a:xfrm>
            <a:off x="4876800" y="5943600"/>
            <a:ext cx="11430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Entities</a:t>
            </a:r>
            <a:endParaRPr lang="en-US" dirty="0"/>
          </a:p>
        </p:txBody>
      </p:sp>
      <p:sp>
        <p:nvSpPr>
          <p:cNvPr id="56" name="Прямоугольная выноска 55"/>
          <p:cNvSpPr/>
          <p:nvPr/>
        </p:nvSpPr>
        <p:spPr>
          <a:xfrm>
            <a:off x="3962400" y="4572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ppt_x"/>
                                          </p:val>
                                        </p:tav>
                                        <p:tav tm="100000">
                                          <p:val>
                                            <p:strVal val="#ppt_x"/>
                                          </p:val>
                                        </p:tav>
                                      </p:tavLst>
                                    </p:anim>
                                    <p:anim calcmode="lin" valueType="num">
                                      <p:cBhvr additive="base">
                                        <p:cTn id="6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500" fill="hold"/>
                                        <p:tgtEl>
                                          <p:spTgt spid="33"/>
                                        </p:tgtEl>
                                        <p:attrNameLst>
                                          <p:attrName>ppt_x</p:attrName>
                                        </p:attrNameLst>
                                      </p:cBhvr>
                                      <p:tavLst>
                                        <p:tav tm="0">
                                          <p:val>
                                            <p:strVal val="#ppt_x"/>
                                          </p:val>
                                        </p:tav>
                                        <p:tav tm="100000">
                                          <p:val>
                                            <p:strVal val="#ppt_x"/>
                                          </p:val>
                                        </p:tav>
                                      </p:tavLst>
                                    </p:anim>
                                    <p:anim calcmode="lin" valueType="num">
                                      <p:cBhvr additive="base">
                                        <p:cTn id="7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additive="base">
                                        <p:cTn id="81" dur="500" fill="hold"/>
                                        <p:tgtEl>
                                          <p:spTgt spid="39"/>
                                        </p:tgtEl>
                                        <p:attrNameLst>
                                          <p:attrName>ppt_x</p:attrName>
                                        </p:attrNameLst>
                                      </p:cBhvr>
                                      <p:tavLst>
                                        <p:tav tm="0">
                                          <p:val>
                                            <p:strVal val="#ppt_x"/>
                                          </p:val>
                                        </p:tav>
                                        <p:tav tm="100000">
                                          <p:val>
                                            <p:strVal val="#ppt_x"/>
                                          </p:val>
                                        </p:tav>
                                      </p:tavLst>
                                    </p:anim>
                                    <p:anim calcmode="lin" valueType="num">
                                      <p:cBhvr additive="base">
                                        <p:cTn id="8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ppt_x"/>
                                          </p:val>
                                        </p:tav>
                                        <p:tav tm="100000">
                                          <p:val>
                                            <p:strVal val="#ppt_x"/>
                                          </p:val>
                                        </p:tav>
                                      </p:tavLst>
                                    </p:anim>
                                    <p:anim calcmode="lin" valueType="num">
                                      <p:cBhvr additive="base">
                                        <p:cTn id="8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anim calcmode="lin" valueType="num">
                                      <p:cBhvr additive="base">
                                        <p:cTn id="93" dur="500" fill="hold"/>
                                        <p:tgtEl>
                                          <p:spTgt spid="51"/>
                                        </p:tgtEl>
                                        <p:attrNameLst>
                                          <p:attrName>ppt_x</p:attrName>
                                        </p:attrNameLst>
                                      </p:cBhvr>
                                      <p:tavLst>
                                        <p:tav tm="0">
                                          <p:val>
                                            <p:strVal val="#ppt_x"/>
                                          </p:val>
                                        </p:tav>
                                        <p:tav tm="100000">
                                          <p:val>
                                            <p:strVal val="#ppt_x"/>
                                          </p:val>
                                        </p:tav>
                                      </p:tavLst>
                                    </p:anim>
                                    <p:anim calcmode="lin" valueType="num">
                                      <p:cBhvr additive="base">
                                        <p:cTn id="9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additive="base">
                                        <p:cTn id="99" dur="500" fill="hold"/>
                                        <p:tgtEl>
                                          <p:spTgt spid="50"/>
                                        </p:tgtEl>
                                        <p:attrNameLst>
                                          <p:attrName>ppt_x</p:attrName>
                                        </p:attrNameLst>
                                      </p:cBhvr>
                                      <p:tavLst>
                                        <p:tav tm="0">
                                          <p:val>
                                            <p:strVal val="#ppt_x"/>
                                          </p:val>
                                        </p:tav>
                                        <p:tav tm="100000">
                                          <p:val>
                                            <p:strVal val="#ppt_x"/>
                                          </p:val>
                                        </p:tav>
                                      </p:tavLst>
                                    </p:anim>
                                    <p:anim calcmode="lin" valueType="num">
                                      <p:cBhvr additive="base">
                                        <p:cTn id="10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53"/>
                                        </p:tgtEl>
                                        <p:attrNameLst>
                                          <p:attrName>style.visibility</p:attrName>
                                        </p:attrNameLst>
                                      </p:cBhvr>
                                      <p:to>
                                        <p:strVal val="visible"/>
                                      </p:to>
                                    </p:set>
                                    <p:anim calcmode="lin" valueType="num">
                                      <p:cBhvr additive="base">
                                        <p:cTn id="105" dur="500" fill="hold"/>
                                        <p:tgtEl>
                                          <p:spTgt spid="53"/>
                                        </p:tgtEl>
                                        <p:attrNameLst>
                                          <p:attrName>ppt_x</p:attrName>
                                        </p:attrNameLst>
                                      </p:cBhvr>
                                      <p:tavLst>
                                        <p:tav tm="0">
                                          <p:val>
                                            <p:strVal val="#ppt_x"/>
                                          </p:val>
                                        </p:tav>
                                        <p:tav tm="100000">
                                          <p:val>
                                            <p:strVal val="#ppt_x"/>
                                          </p:val>
                                        </p:tav>
                                      </p:tavLst>
                                    </p:anim>
                                    <p:anim calcmode="lin" valueType="num">
                                      <p:cBhvr additive="base">
                                        <p:cTn id="10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56"/>
                                        </p:tgtEl>
                                        <p:attrNameLst>
                                          <p:attrName>style.visibility</p:attrName>
                                        </p:attrNameLst>
                                      </p:cBhvr>
                                      <p:to>
                                        <p:strVal val="visible"/>
                                      </p:to>
                                    </p:set>
                                    <p:anim calcmode="lin" valueType="num">
                                      <p:cBhvr additive="base">
                                        <p:cTn id="111" dur="500" fill="hold"/>
                                        <p:tgtEl>
                                          <p:spTgt spid="56"/>
                                        </p:tgtEl>
                                        <p:attrNameLst>
                                          <p:attrName>ppt_x</p:attrName>
                                        </p:attrNameLst>
                                      </p:cBhvr>
                                      <p:tavLst>
                                        <p:tav tm="0">
                                          <p:val>
                                            <p:strVal val="#ppt_x"/>
                                          </p:val>
                                        </p:tav>
                                        <p:tav tm="100000">
                                          <p:val>
                                            <p:strVal val="#ppt_x"/>
                                          </p:val>
                                        </p:tav>
                                      </p:tavLst>
                                    </p:anim>
                                    <p:anim calcmode="lin" valueType="num">
                                      <p:cBhvr additive="base">
                                        <p:cTn id="11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0" grpId="0" animBg="1"/>
      <p:bldP spid="51" grpId="0" animBg="1"/>
      <p:bldGraphic spid="19" grpId="0">
        <p:bldAsOne/>
      </p:bldGraphic>
      <p:bldP spid="22" grpId="0"/>
      <p:bldGraphic spid="23" grpId="0">
        <p:bldAsOne/>
      </p:bldGraphic>
      <p:bldP spid="25" grpId="0"/>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3232</TotalTime>
  <Words>3986</Words>
  <Application>Microsoft Office PowerPoint</Application>
  <PresentationFormat>Экран (4:3)</PresentationFormat>
  <Paragraphs>521</Paragraphs>
  <Slides>39</Slides>
  <Notes>36</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lpstr>Слайд 33</vt:lpstr>
      <vt:lpstr>Слайд 34</vt:lpstr>
      <vt:lpstr>Collaboration: gathering requirements</vt:lpstr>
      <vt:lpstr>Model Evolution: Step 1</vt:lpstr>
      <vt:lpstr>Model Evolution: Step 2</vt:lpstr>
      <vt:lpstr>Слайд 38</vt:lpstr>
      <vt:lpstr>Слайд 39</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715</cp:revision>
  <dcterms:created xsi:type="dcterms:W3CDTF">2009-04-10T08:31:11Z</dcterms:created>
  <dcterms:modified xsi:type="dcterms:W3CDTF">2009-04-25T20:59:21Z</dcterms:modified>
</cp:coreProperties>
</file>