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9"/>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7" r:id="rId53"/>
    <p:sldId id="314" r:id="rId54"/>
    <p:sldId id="311" r:id="rId55"/>
    <p:sldId id="318" r:id="rId56"/>
    <p:sldId id="315"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027" autoAdjust="0"/>
  </p:normalViewPr>
  <p:slideViewPr>
    <p:cSldViewPr>
      <p:cViewPr>
        <p:scale>
          <a:sx n="100" d="100"/>
          <a:sy n="100" d="100"/>
        </p:scale>
        <p:origin x="-300"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4/30/2009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Anemic Domain Model - The fundamental horror of this anti-pattern is that it's so contrary to the basic idea of object-oriented design; which is to combine data and process together. The anemic domain model is really just a procedural style design, exactly the kind of thing that object bigots like me (and Eric) have been fighting since our early days in Smalltalk. What's worse, many people think that anemic objects are real objects, and thus completely miss the point of what object-oriented design is all about.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solidFill>
                  <a:srgbClr val="7030A0"/>
                </a:solidFill>
              </a:rPr>
              <a:t>Ubiquitous Language </a:t>
            </a:r>
            <a:r>
              <a:rPr lang="en-US" dirty="0" smtClean="0"/>
              <a:t>-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5123</TotalTime>
  <Words>5800</Words>
  <Application>Microsoft Office PowerPoint</Application>
  <PresentationFormat>On-screen Show (4:3)</PresentationFormat>
  <Paragraphs>807</Paragraphs>
  <Slides>57</Slides>
  <Notes>50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 Isolation</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1169</cp:revision>
  <dcterms:created xsi:type="dcterms:W3CDTF">2009-04-10T08:31:11Z</dcterms:created>
  <dcterms:modified xsi:type="dcterms:W3CDTF">2009-04-30T07:07:20Z</dcterms:modified>
</cp:coreProperties>
</file>