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8"/>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66" d="100"/>
          <a:sy n="66" d="100"/>
        </p:scale>
        <p:origin x="-169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4/18/2009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4/18/2009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a:t>
            </a:r>
            <a:r>
              <a:rPr lang="en-US" i="1" dirty="0" smtClean="0"/>
              <a:t>(Business)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a:t>
            </a:r>
            <a:r>
              <a:rPr lang="en-US" dirty="0" smtClean="0"/>
              <a:t>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a:t>
            </a:r>
            <a:r>
              <a:rPr lang="en-US" dirty="0" smtClean="0"/>
              <a:t>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a:t>
            </a:r>
            <a:r>
              <a:rPr lang="en-US" dirty="0" smtClean="0"/>
              <a:t>complexity</a:t>
            </a:r>
          </a:p>
          <a:p>
            <a:r>
              <a:rPr lang="en-US" dirty="0" smtClean="0"/>
              <a:t>Complexity becomes inevitable</a:t>
            </a:r>
            <a:r>
              <a:rPr lang="en-US" dirty="0" smtClean="0"/>
              <a:t>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a:t>
            </a:r>
            <a:r>
              <a:rPr lang="en-US" dirty="0" smtClean="0"/>
              <a:t>feedback</a:t>
            </a:r>
          </a:p>
          <a:p>
            <a:r>
              <a:rPr lang="en-US" dirty="0" smtClean="0"/>
              <a:t>Brings to front the “Core Domain Knowledge”</a:t>
            </a:r>
            <a:endParaRPr lang="en-US" dirty="0" smtClean="0"/>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1879</TotalTime>
  <Words>2799</Words>
  <Application>Microsoft Office PowerPoint</Application>
  <PresentationFormat>Экран (4:3)</PresentationFormat>
  <Paragraphs>318</Paragraphs>
  <Slides>26</Slides>
  <Notes>25</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507</cp:revision>
  <dcterms:created xsi:type="dcterms:W3CDTF">2009-04-10T08:31:11Z</dcterms:created>
  <dcterms:modified xsi:type="dcterms:W3CDTF">2009-04-18T13:23:28Z</dcterms:modified>
</cp:coreProperties>
</file>